
<file path=[Content_Types].xml><?xml version="1.0" encoding="utf-8"?>
<Types xmlns="http://schemas.openxmlformats.org/package/2006/content-types">
  <Default Extension="jpeg" ContentType="image/jpeg"/>
  <Default Extension="png" ContentType="image/png"/>
  <Default Extension="wdp" ContentType="image/vnd.ms-photo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ink/ink1.xml" ContentType="application/inkml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4" r:id="rId3"/>
  </p:sldMasterIdLst>
  <p:notesMasterIdLst>
    <p:notesMasterId r:id="rId9"/>
  </p:notesMasterIdLst>
  <p:sldIdLst>
    <p:sldId id="421" r:id="rId4"/>
    <p:sldId id="348" r:id="rId5"/>
    <p:sldId id="329" r:id="rId6"/>
    <p:sldId id="314" r:id="rId7"/>
    <p:sldId id="390" r:id="rId8"/>
    <p:sldId id="393" r:id="rId10"/>
    <p:sldId id="394" r:id="rId11"/>
    <p:sldId id="392" r:id="rId12"/>
    <p:sldId id="400" r:id="rId13"/>
    <p:sldId id="395" r:id="rId14"/>
    <p:sldId id="396" r:id="rId15"/>
    <p:sldId id="397" r:id="rId16"/>
    <p:sldId id="401" r:id="rId17"/>
    <p:sldId id="398" r:id="rId18"/>
    <p:sldId id="399" r:id="rId19"/>
    <p:sldId id="403" r:id="rId20"/>
    <p:sldId id="404" r:id="rId21"/>
    <p:sldId id="406" r:id="rId22"/>
    <p:sldId id="407" r:id="rId23"/>
    <p:sldId id="412" r:id="rId24"/>
    <p:sldId id="408" r:id="rId25"/>
    <p:sldId id="409" r:id="rId26"/>
    <p:sldId id="414" r:id="rId27"/>
    <p:sldId id="413" r:id="rId28"/>
    <p:sldId id="411" r:id="rId29"/>
    <p:sldId id="415" r:id="rId30"/>
    <p:sldId id="410" r:id="rId31"/>
    <p:sldId id="260" r:id="rId32"/>
  </p:sldIdLst>
  <p:sldSz cx="12192000" cy="6858000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00"/>
    <a:srgbClr val="0F273A"/>
    <a:srgbClr val="71CAE0"/>
    <a:srgbClr val="F0F0F0"/>
    <a:srgbClr val="FBE5D6"/>
    <a:srgbClr val="ACAAA9"/>
    <a:srgbClr val="FFFF66"/>
    <a:srgbClr val="0000FF"/>
    <a:srgbClr val="3333CC"/>
    <a:srgbClr val="66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30" autoAdjust="0"/>
    <p:restoredTop sz="94660"/>
  </p:normalViewPr>
  <p:slideViewPr>
    <p:cSldViewPr snapToGrid="0">
      <p:cViewPr varScale="1">
        <p:scale>
          <a:sx n="85" d="100"/>
          <a:sy n="85" d="100"/>
        </p:scale>
        <p:origin x="51" y="12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notesMaster" Target="notesMasters/notesMaster1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5" Type="http://schemas.openxmlformats.org/officeDocument/2006/relationships/tableStyles" Target="tableStyles.xml"/><Relationship Id="rId34" Type="http://schemas.openxmlformats.org/officeDocument/2006/relationships/viewProps" Target="viewProps.xml"/><Relationship Id="rId33" Type="http://schemas.openxmlformats.org/officeDocument/2006/relationships/presProps" Target="presProps.xml"/><Relationship Id="rId32" Type="http://schemas.openxmlformats.org/officeDocument/2006/relationships/slide" Target="slides/slide28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cm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  <inkml:channelProperty channel="F" name="resolution" value="2.84167" units="1/cm"/>
        </inkml:channelProperties>
      </inkml:inkSource>
      <inkml:timestamp xml:id="ts0" timeString="2022-02-18T12:38:48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0 29 24575,'4'-2'0,"-1"-1"0,1 1 0,-1-1 0,1 1 0,0 0 0,-1 1 0,1-1 0,0 1 0,0-1 0,1 1 0,7-1 0,50-2 0,-48 4 0,476-1 0,-235 2 0,4905-1 0,-5131 2 0,-1 1 0,39 9 0,-6-1 0,-46-8 0,0 1 0,-1 0 0,20 9 0,-19-7 0,-1 0 0,1-2 0,22 5 0,-13-6 0,51-3 0,8 1 0,-74 0 0,0 0 0,1 1 0,-1 0 0,0 0 0,0 1 0,13 6 0,5 2 0,46 15 0,-55-22 0,-1 2 0,0 0 0,0 1 0,0 0 0,-1 2 0,30 19 0,-35-20 0,0-1 0,1 0 0,0-1 0,16 7 0,-18-9 0,0 0 0,-1 0 0,1 1 0,-1 0 0,-1 1 0,1 0 0,-1 0 0,10 10 0,-1 4 0,-11-12 0,0 0 0,1-1 0,0 1 0,0-2 0,1 1 0,0-1 0,0 0 0,17 9 0,-12-9 0,-1 1 0,0 1 0,0 0 0,-1 1 0,11 10 0,19 14 0,-34-29 0,-1-1 0,1 0 0,0 0 0,-1 0 0,1-1 0,12 3 0,-11-3 0,0 0 0,0 1 0,0 0 0,15 8 0,1 3 0,-12-7 0,1 0 0,-1 1 0,0 0 0,-1 1 0,1 1 0,-2 0 0,0 0 0,15 20 0,1 2 0,-21-26 0,0 0 0,0 0 0,0 0 0,-1 1 0,0-1 0,3 8 0,-1-1 0,1 0 0,0 0 0,0-1 0,2-1 0,17 21 0,58 49 0,-32-32 0,93 97 0,-135-135 0,-2 0 0,1 0 0,-1 1 0,11 24 0,-12-22 0,1 0 0,0-1 0,17 21 0,-15-23 0,0 0 0,1-1 0,0 0 0,21 14 0,-23-18 0,-1 1 0,0 0 0,-1 0 0,0 0 0,0 1 0,6 10 0,14 14 0,-19-24 0,1-1 0,0 0 0,12 8 0,-12-10 0,0 1 0,-1 1 0,12 11 0,-16-13 0,-1 0 0,0 0 0,0 0 0,0 1 0,-1-1 0,0 1 0,0 0 0,0-1 0,1 9 0,-1-6 0,0 0 0,1 0 0,0 0 0,5 11 0,2-5 0,-1-1 0,18 18 0,-17-20 0,-1-1 0,0 2 0,-1-1 0,9 16 0,20 53 0,35 61 0,-68-134 0,80 140 0,-74-125 0,0 0 0,-2 1 0,0 0 0,8 46 0,-9-38 0,1-1 0,1 0 0,2-1 0,18 35 0,3 12 0,13 54 0,-36-103 0,-6-18 0,1 0 0,1 0 0,-1-1 0,1 0 0,1 0 0,7 9 0,-7-11 0,0 1 0,-1 0 0,0 1 0,-1-1 0,0 1 0,0 0 0,4 12 0,25 133 0,-22-103 0,1 8 0,-11-49 0,1-1 0,-1 0 0,1 0 0,1 0 0,-1 0 0,1 0 0,1 0 0,0-1 0,0 0 0,0 0 0,1 0 0,-1 0 0,11 10 0,-8-8 0,-1 0 0,0 1 0,0-1 0,-1 1 0,0 1 0,0-1 0,-2 1 0,1 0 0,-1 0 0,-1 0 0,3 21 0,-1-6 0,2-1 0,0 0 0,2 0 0,1-1 0,12 25 0,-11-23 0,-1-1 0,9 41 0,-11-37 0,19 49 0,-16-50 0,11 43 0,-14-43 0,19 48 0,-20-61 0,-1 0 0,0 0 0,3 24 0,-7-28 0,1 0 0,0 0 0,1-1 0,0 1 0,1-1 0,0 1 0,1-1 0,0-1 0,8 13 0,-8-15 0,0 0 0,-1 1 0,0-1 0,-1 1 0,0 0 0,5 15 0,7 54 0,-10-44 0,3 8 0,25 79 0,-23-96 0,23 42 0,-24-52 0,-1 0 0,-1 1 0,0 0 0,-1 0 0,0 0 0,-2 1 0,6 27 0,20 122 0,-9-64 0,-18-90 0,1 0 0,0 0 0,0-1 0,1 1 0,0-1 0,9 14 0,-8-15 0,0 0 0,-1 0 0,0 1 0,-1 0 0,0 0 0,0 0 0,-1 0 0,1 11 0,-2 60 0,-3-64 0,1 1 0,1 0 0,0 0 0,7 30 0,7 15 0,-10-40 0,0-1 0,2 0 0,15 37 0,24 47 0,-41-90 0,0 0 0,-1 0 0,-1 1 0,3 31 0,-5-39 0,0 0 0,0 0 0,1-1 0,0 1 0,0-1 0,1 1 0,0-1 0,1 0 0,0 0 0,0 0 0,1-1 0,7 11 0,-6-9 0,-1 1 0,-1 0 0,0 1 0,0-1 0,-1 1 0,0-1 0,-1 1 0,0 0 0,1 16 0,8 40 0,4 7 0,-12-52 0,1-1 0,1 0 0,1 0 0,13 31 0,-8-30 0,-5-11 0,0 0 0,-1 0 0,-1 1 0,5 15 0,-4-7 0,2 10 0,-1 0 0,4 46 0,-7-54 0,0-1 0,2 1 0,0-1 0,1 0 0,1 0 0,2-1 0,0 0 0,0 0 0,19 25 0,-21-33 0,-2 0 0,1 0 0,-1 0 0,-1 0 0,5 20 0,5 65 0,-12-86 0,0-1 0,1 1 0,1 0 0,-1-1 0,10 17 0,9 29 0,-20-48 0,1 0 0,0 1 0,1-1 0,0 0 0,0-1 0,1 1 0,0-1 0,0 0 0,0 0 0,1 0 0,0-1 0,1 0 0,-1 0 0,1 0 0,12 6 0,-16-10 0,-1 0 0,1 0 0,0 0 0,-1 1 0,1-1 0,-1 1 0,0-1 0,0 1 0,0 0 0,0 0 0,0 0 0,2 4 0,9 38 0,-13-40 0,1 1 0,0-1 0,0 1 0,1-1 0,0 0 0,0 0 0,0 0 0,1 0 0,-1 0 0,1-1 0,0 1 0,0-1 0,7 7 0,24 17 0,-21-19 0,-1 2 0,0-1 0,0 1 0,-1 1 0,17 23 0,-21-26 0,0-1 0,0 0 0,0-1 0,1 1 0,16 10 0,-18-13 0,1-1 0,-1 1 0,0 1 0,0-1 0,0 1 0,-1 0 0,0 1 0,0-1 0,0 1 0,7 14 0,-11-16 0,0-1 0,1 1 0,0-1 0,0 1 0,0-1 0,1 0 0,-1 0 0,1 0 0,0-1 0,0 1 0,0 0 0,1-1 0,-1 0 0,1 0 0,0 0 0,0 0 0,0-1 0,6 3 0,11 3 0,0-1 0,1-1 0,0-2 0,0 0 0,0-1 0,1-1 0,-1-1 0,1-1 0,39-5 0,-54 4 0,-1 0 0,1 0 0,-1-1 0,0 0 0,1 0 0,-1-1 0,0 0 0,-1 0 0,1 0 0,0-1 0,-1 0 0,0 0 0,0-1 0,0 0 0,0 0 0,-1 0 0,0-1 0,0 1 0,6-10 0,16-23 0,-19 28 0,0-2 0,0 1 0,-1-1 0,8-17 0,-12 23 0,0 0 0,1 0 0,0 0 0,0 0 0,0 1 0,1 0 0,10-9 0,15-19 0,-28 30 0,82-123 0,-72 109 0,26-32 0,0 0 0,-31 37 0,-1 0 0,0 0 0,7-22 0,-9 22 0,1 1 0,0-1 0,0 1 0,13-19 0,-1 7 0,-11 13 0,1 1 0,-1 1 0,2-1 0,13-12 0,-15 15 0,0 0 0,-1-1 0,0 1 0,0-1 0,0 0 0,-1 0 0,0-1 0,-1 1 0,0-1 0,0 0 0,4-15 0,4-11 0,-9 29 0,1 0 0,0 0 0,0 1 0,0-1 0,1 1 0,-1 0 0,1 0 0,0 0 0,7-5 0,-7 6 0,0 0 0,-1-1 0,1 1 0,0-1 0,-1 0 0,0 0 0,0 0 0,0 0 0,-1-1 0,1 1 0,2-9 0,49-145 0,-49 145 0,0 1 0,1 0 0,1 1 0,0-1 0,1 1 0,0 1 0,1 0 0,14-14 0,-14 15 0,0 0 0,0-1 0,-1 0 0,-1 0 0,1 0 0,-2-1 0,0 0 0,0 0 0,7-21 0,-10 19 0,1 0 0,0 0 0,1 1 0,10-19 0,-11 24 0,0 1 0,0 0 0,1 0 0,0 1 0,0-1 0,1 1 0,-1 0 0,1 0 0,12-7 0,-12 8 0,0-1 0,-1 0 0,0-1 0,1 1 0,-2-1 0,1 0 0,-1 0 0,0-1 0,0 1 0,4-10 0,13-20 0,-16 28 0,15-22 0,46-52 0,-34 42 0,-27 32 0,1 0 0,0 1 0,0 0 0,1 0 0,0 0 0,10-7 0,-6 7 0,-1 0 0,1-1 0,-2 0 0,1 0 0,-1-1 0,-1 0 0,1 0 0,-2-1 0,1 0 0,-1-1 0,-1 0 0,0 0 0,0 0 0,6-22 0,-8 25 0,-1 1 0,1 0 0,1 0 0,-1 0 0,1 1 0,0-1 0,1 1 0,-1 0 0,9-6 0,19-23 0,-27 27 0,0 0 0,0-1 0,-1 0 0,0 0 0,0 0 0,-1-1 0,-1 1 0,5-21 0,-5 22 0,-1 0 0,1 0 0,0 1 0,0-1 0,1 1 0,0-1 0,0 1 0,7-7 0,4-4 0,27-25 0,-38 40 0,6-8 0,-1 1 0,-1-1 0,9-13 0,19-25 0,-27 38 0,-1 0 0,13-22 0,7-11 0,39-32 0,-38 44 0,33-46 0,-55 68 0,0 0 0,1 0 0,0 1 0,1 0 0,0 0 0,0 1 0,13-9 0,80-59 0,-54 41 0,-32 23 0,0 1 0,0 0 0,1 1 0,26-11 0,45-19 0,-36 15 0,-41 21 0,0 1 0,0 0 0,1 0 0,-1 1 0,20-1 0,-21 3 0,0-1 0,-1 0 0,1-1 0,0 0 0,-1 0 0,0-1 0,1 0 0,11-7 0,-12 5 0,1 0 0,-1 1 0,1 0 0,0 1 0,0 0 0,0 0 0,0 1 0,1 0 0,-1 1 0,0 1 0,1-1 0,-1 1 0,1 1 0,-1 0 0,1 1 0,-1 0 0,13 4 0,-14-4 0,8 3 0,1 0 0,-1 1 0,-1 1 0,1 0 0,-1 1 0,23 16 0,-29-17 0,1-1 0,-1-1 0,1 1 0,1-2 0,-1 0 0,1 0 0,13 2 0,31 11 0,-46-13 0,0 0 0,0 1 0,-1 0 0,1 1 0,-1 0 0,0 0 0,-1 1 0,0 0 0,0 0 0,0 1 0,-1 0 0,0 1 0,9 14 0,-10-14 0,-1 0 0,1-1 0,1 0 0,0 0 0,0-1 0,0 0 0,1 0 0,0-1 0,0 0 0,1 0 0,0-1 0,16 8 0,0-1 0,-1 2 0,0 0 0,-1 2 0,25 22 0,-16-2 0,-29-31 0,1 0 0,0 0 0,0-1 0,0 1 0,1-1 0,-1 0 0,1 0 0,0 0 0,0-1 0,1 1 0,8 3 0,-1-3 0,-1 1 0,-1 0 0,1 0 0,-1 2 0,0-1 0,0 1 0,-1 1 0,17 15 0,-5-4 0,0-1 0,28 17 0,-7-5 0,30 16 0,-13-10 0,-34-20 0,30 13 0,-33-17 0,0 0 0,25 19 0,-29-18 0,1-1 0,28 13 0,-27-15 0,0 1 0,23 17 0,-34-21 0,1-1 0,0 0 0,0 0 0,18 5 0,-16-7 0,-1 1 0,0 0 0,-1 1 0,12 8 0,-10-6 0,2 0 0,-1-1 0,1-1 0,0 0 0,0-1 0,26 5 0,-16-4 0,37 14 0,-46-13 0,-7-4 0,0 1 0,0 0 0,0 0 0,-1 1 0,0 0 0,0 1 0,13 11 0,-4 0 0,1-1 0,37 27 0,-5-18 0,-38-20 0,1 1 0,17 11 0,53 33 0,-33-21 0,-37-21 0,0-1 0,0-1 0,1 0 0,0 0 0,0-1 0,17 3 0,76 18 0,-89-21 0,-1 0 0,0 2 0,0 0 0,-1 1 0,0 1 0,0 0 0,18 16 0,-27-21 0,6 4 0,0 0 0,1-2 0,-1 1 0,1-2 0,0 0 0,1-1 0,-1 0 0,1-1 0,0 0 0,0-2 0,0 0 0,25-1 0,-17 1 0,0 1 0,1 0 0,-1 2 0,-1 1 0,1 0 0,-1 2 0,31 13 0,-15-7 0,1-1 0,0-2 0,1-2 0,42 3 0,-10-6 0,-53-5 0,1 1 0,-1 1 0,26 6 0,-18-3 0,-1-1 0,1-1 0,52-2 0,10 2 0,-5 9 0,-56-6 0,46 2 0,-64-8 0,1 0 0,-1 1 0,0 0 0,1 0 0,-1 1 0,0 1 0,0 0 0,0 0 0,0 1 0,16 9 0,-18-9 0,1 0 0,0-1 0,0 0 0,0 0 0,0-1 0,1 0 0,-1 0 0,11-1 0,80-2 0,-50-1 0,567 1 0,-334 2 0,-269-2 0,1-1 0,-1 0 0,0-1 0,0-1 0,0 0 0,14-7 0,-12 5 0,0 1 0,0 0 0,1 1 0,17-2 0,26 6 0,-49 1 0,0 0 0,-1-1 0,1-1 0,0 1 0,0-2 0,-1 0 0,1 0 0,-1 0 0,14-6 0,-12 1 0,0 2 0,1-1 0,-1 2 0,1 0 0,0 0 0,1 1 0,-1 1 0,22-2 0,-15 2 0,41-8 0,-39 5 0,34-3 0,-50 8 0,0-1 0,0 1 0,0-1 0,-1-1 0,1 1 0,0-1 0,-1 0 0,1-1 0,-1 1 0,0-1 0,1 0 0,5-4 0,-5 3 0,1 0 0,-1 0 0,1 1 0,0 0 0,1 1 0,-1 0 0,0 0 0,1 0 0,11-1 0,6 2 0,41 3 0,-52-1 0,0 0 0,1 0 0,-1-1 0,1-1 0,-1-1 0,1 0 0,-1-1 0,16-5 0,19-15 0,-35 15 0,1 1 0,0 0 0,24-6 0,-19 7 0,-1-1 0,0 0 0,22-13 0,21-8 0,-48 24 0,0 0 0,0 1 0,0 0 0,18 0 0,-22 3 0,0-1 0,0-1 0,1 1 0,-1-1 0,0-1 0,-1 0 0,1-1 0,0 1 0,17-11 0,-5-2 0,2-2 0,1 2 0,1 0 0,0 2 0,43-17 0,-58 27 0,1 0 0,0-1 0,-1 0 0,0-1 0,0 0 0,0 0 0,-1-2 0,13-10 0,-13 9 0,1 1 0,1 0 0,-1 1 0,16-8 0,-12 7 0,27-18 0,-31 18 0,0 1 0,0 1 0,19-8 0,-20 10 0,0-1 0,1 0 0,-2-1 0,1 0 0,12-11 0,12-23 0,-29 33 0,0 1 0,0-1 0,0 1 0,1 0 0,0 1 0,0-1 0,11-6 0,-3 3 0,-1-1 0,0 0 0,-1-1 0,19-21 0,-17 18 0,0 0 0,26-20 0,-25 22 0,-1-1 0,1-1 0,-2 0 0,21-27 0,-17 19 0,28-28 0,-25 30 0,-1-1 0,29-43 0,-41 56 0,0 0 0,0 0 0,1 0 0,0 1 0,0 0 0,17-10 0,8-6 0,-27 18 0,0-1 0,0-1 0,0 1 0,-1-1 0,0 0 0,0-1 0,5-11 0,-7 12 0,1 0 0,0 1 0,0-1 0,0 1 0,1 0 0,0 0 0,1 0 0,-1 1 0,10-8 0,1 2 0,-1-1 0,0-1 0,-1 0 0,16-20 0,-18 20 0,-2 3 0,1 1 0,0 0 0,1 1 0,0 0 0,23-11 0,-21 12 0,0-1 0,0-1 0,-1 0 0,15-13 0,7-11 0,2 2 0,1 1 0,72-42 0,-97 64 0,-1-2 0,21-17 0,-3 1 0,-13 13 0,0-2 0,-1 1 0,0-2 0,-1 0 0,14-21 0,-19 24 0,0 1 0,1 0 0,0 1 0,1 0 0,16-12 0,-10 10 0,28-31 0,6-9 0,-35 37 0,0-1 0,-1-1 0,22-32 0,-20 24 0,30-34 0,15-22 0,-53 63 0,15-34 0,-18 37 0,0 0 0,1 0 0,16-23 0,-16 29 0,0 1 0,1 1 0,0-1 0,0 1 0,1 1 0,13-8 0,-10 6 0,-9 6 0,0-1 0,-1 1 0,0-1 0,0 1 0,0-1 0,0 0 0,-1 0 0,1-1 0,-1 1 0,0 0 0,-1-1 0,1 1 0,-1-1 0,2-5 0,12-32 0,4 12 0,44-54 0,-9 14 0,-49 60 0,1 1 0,-1-1 0,5-16 0,-7 18 0,0 1 0,0-1 0,1 1 0,0 0 0,0-1 0,0 2 0,11-13 0,-2 4 0,0-1 0,0-1 0,-2-1 0,18-33 0,-10 16 0,-11 22 0,1 1 0,1 0 0,0 0 0,16-14 0,-12 13 0,22-29 0,-32 36 0,-1 0 0,0-1 0,0 1 0,0-1 0,0 0 0,2-13 0,-4 13 0,1 1 0,-1 0 0,1 0 0,1 0 0,-1 0 0,1 1 0,0-1 0,0 1 0,1-1 0,6-7 0,12-12 0,27-39 0,-31 38 0,1 1 0,24-23 0,-18 22 0,24-34 0,-14 16 0,23-37 0,-41 55 0,0 1 0,27-28 0,27-33 0,-13 14 0,-25 43 0,-25 24 0,-1-1 0,0 0 0,8-10 0,31-47 0,-26 34 0,-14 21 0,1 0 0,1 1 0,0 0 0,0 0 0,17-10 0,14-13 0,-28 22 0,2 0 0,-1 0 0,1 1 0,0 1 0,0 0 0,17-4 0,9-5 0,-19 8 0,43-10 0,-48 14 0,0 0 0,-1-1 0,1-1 0,-1 0 0,0-1 0,15-9 0,-13 6 0,0 0 0,1 1 0,-1 2 0,1-1 0,1 2 0,-1 0 0,1 1 0,27-2 0,-35 4 0,0-1 0,0 0 0,-1 0 0,1-1 0,10-5 0,-11 4 0,2 0 0,-1 1 0,0 1 0,16-4 0,34 2 0,-47 5 0,-1 0 0,0-2 0,0 1 0,0-1 0,0-1 0,11-4 0,4-2 0,0 1 0,0 1 0,51-7 0,-68 12 0,0-1 0,0 0 0,-1 0 0,1-1 0,-1 0 0,0-1 0,14-9 0,-13 8 0,1 0 0,-1 1 0,1 0 0,21-7 0,97-20 0,43-8 0,-134 31 0,-29 6 0,0 0 0,0-1 0,0 0 0,11-8 0,-12 8 0,0-1 0,0 1 0,0 1 0,0-1 0,13-2 0,258-51 0,-231 46 0,-30 6 0,0 1 0,32-3 0,-19 7 0,-23 0 0,1 0 0,-1 0 0,0 0 0,1-1 0,-1 0 0,0-1 0,0 0 0,0 0 0,0-1 0,0 0 0,8-4 0,-4 0 0,0 2 0,0-1 0,1 1 0,-1 1 0,19-3 0,-18 4 0,0-1 0,0 0 0,-1-1 0,1 0 0,15-9 0,-15 7 0,-1 0 0,1 1 0,0 1 0,1 0 0,-1 1 0,1 0 0,0 1 0,27-2 0,7 2 0,63 6 0,-24 0 0,-38-2 0,-27 1 0,-1-2 0,1 0 0,0-2 0,22-4 0,-31 2 0,0 0 0,16-8 0,-18 6 0,1 2 0,21-7 0,16-1 0,-24 5 0,-1 2 0,1 0 0,36-1 0,-36 6 0,-13 1 0,0-1 0,0-1 0,0 0 0,0 0 0,0-1 0,0-1 0,12-4 0,-3-1 0,1 1 0,0 0 0,0 2 0,0 0 0,1 2 0,-1 1 0,36 0 0,100 4-1365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3CDE76-9B4B-4BB0-BABE-D4B49DC4CCB9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91F0E8-4294-41B7-A782-F5EBD39C1FAC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此处可以总结下日记这种语篇的写作特点和语言特点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91F0E8-4294-41B7-A782-F5EBD39C1FA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Detail reading</a:t>
            </a:r>
            <a:r>
              <a:rPr lang="zh-CN" altLang="en-US" dirty="0"/>
              <a:t>部分老师可以设计一些小组合作学习活动，和前面的基本信息考察比较起来，难度在加大，学习方式也可由自主学习转向合作式学习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91F0E8-4294-41B7-A782-F5EBD39C1FA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题</a:t>
            </a:r>
            <a:r>
              <a:rPr lang="en-US" altLang="zh-CN" dirty="0"/>
              <a:t>2</a:t>
            </a:r>
            <a:r>
              <a:rPr lang="zh-CN" altLang="en-US" dirty="0"/>
              <a:t>对学生来讲，理解标题既是对文本的回顾，也是对下文的预测，不妨先讨论其意义，再指出所用的文学修辞手法，甚至可以结合本单元主题，探究如何体现作者和其同伴们的冒险精神。  另外，两个问题可以换个位置。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91F0E8-4294-41B7-A782-F5EBD39C1FA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写作任务不妨改为获救后的</a:t>
            </a:r>
            <a:r>
              <a:rPr lang="en-US" altLang="zh-CN" dirty="0"/>
              <a:t>dairy 4?</a:t>
            </a:r>
            <a:r>
              <a:rPr lang="zh-CN" altLang="en-US"/>
              <a:t>语言风格和主题意义可以延续前文。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91F0E8-4294-41B7-A782-F5EBD39C1FA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9" Type="http://schemas.openxmlformats.org/officeDocument/2006/relationships/tags" Target="../tags/tag5.xml"/><Relationship Id="rId8" Type="http://schemas.openxmlformats.org/officeDocument/2006/relationships/tags" Target="../tags/tag4.xml"/><Relationship Id="rId7" Type="http://schemas.openxmlformats.org/officeDocument/2006/relationships/image" Target="../media/image3.png"/><Relationship Id="rId6" Type="http://schemas.openxmlformats.org/officeDocument/2006/relationships/tags" Target="../tags/tag3.xml"/><Relationship Id="rId5" Type="http://schemas.openxmlformats.org/officeDocument/2006/relationships/image" Target="../media/image2.png"/><Relationship Id="rId4" Type="http://schemas.openxmlformats.org/officeDocument/2006/relationships/tags" Target="../tags/tag2.xml"/><Relationship Id="rId3" Type="http://schemas.openxmlformats.org/officeDocument/2006/relationships/image" Target="../media/image1.png"/><Relationship Id="rId2" Type="http://schemas.openxmlformats.org/officeDocument/2006/relationships/tags" Target="../tags/tag1.xml"/><Relationship Id="rId17" Type="http://schemas.openxmlformats.org/officeDocument/2006/relationships/tags" Target="../tags/tag12.xml"/><Relationship Id="rId16" Type="http://schemas.openxmlformats.org/officeDocument/2006/relationships/tags" Target="../tags/tag11.xml"/><Relationship Id="rId15" Type="http://schemas.openxmlformats.org/officeDocument/2006/relationships/tags" Target="../tags/tag10.xml"/><Relationship Id="rId14" Type="http://schemas.openxmlformats.org/officeDocument/2006/relationships/image" Target="../media/image4.png"/><Relationship Id="rId13" Type="http://schemas.openxmlformats.org/officeDocument/2006/relationships/tags" Target="../tags/tag9.xml"/><Relationship Id="rId12" Type="http://schemas.openxmlformats.org/officeDocument/2006/relationships/tags" Target="../tags/tag8.xml"/><Relationship Id="rId11" Type="http://schemas.openxmlformats.org/officeDocument/2006/relationships/tags" Target="../tags/tag7.xml"/><Relationship Id="rId10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4" Type="http://schemas.openxmlformats.org/officeDocument/2006/relationships/tags" Target="../tags/tag15.xml"/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9" Type="http://schemas.openxmlformats.org/officeDocument/2006/relationships/tags" Target="../tags/tag23.xml"/><Relationship Id="rId8" Type="http://schemas.openxmlformats.org/officeDocument/2006/relationships/tags" Target="../tags/tag22.xml"/><Relationship Id="rId7" Type="http://schemas.openxmlformats.org/officeDocument/2006/relationships/image" Target="../media/image3.png"/><Relationship Id="rId6" Type="http://schemas.openxmlformats.org/officeDocument/2006/relationships/tags" Target="../tags/tag21.xml"/><Relationship Id="rId5" Type="http://schemas.openxmlformats.org/officeDocument/2006/relationships/image" Target="../media/image2.png"/><Relationship Id="rId4" Type="http://schemas.openxmlformats.org/officeDocument/2006/relationships/tags" Target="../tags/tag20.xml"/><Relationship Id="rId3" Type="http://schemas.openxmlformats.org/officeDocument/2006/relationships/image" Target="../media/image1.png"/><Relationship Id="rId2" Type="http://schemas.openxmlformats.org/officeDocument/2006/relationships/tags" Target="../tags/tag19.xml"/><Relationship Id="rId17" Type="http://schemas.openxmlformats.org/officeDocument/2006/relationships/tags" Target="../tags/tag30.xml"/><Relationship Id="rId16" Type="http://schemas.openxmlformats.org/officeDocument/2006/relationships/tags" Target="../tags/tag29.xml"/><Relationship Id="rId15" Type="http://schemas.openxmlformats.org/officeDocument/2006/relationships/tags" Target="../tags/tag28.xml"/><Relationship Id="rId14" Type="http://schemas.openxmlformats.org/officeDocument/2006/relationships/image" Target="../media/image4.png"/><Relationship Id="rId13" Type="http://schemas.openxmlformats.org/officeDocument/2006/relationships/tags" Target="../tags/tag27.xml"/><Relationship Id="rId12" Type="http://schemas.openxmlformats.org/officeDocument/2006/relationships/tags" Target="../tags/tag26.xml"/><Relationship Id="rId11" Type="http://schemas.openxmlformats.org/officeDocument/2006/relationships/tags" Target="../tags/tag25.xml"/><Relationship Id="rId10" Type="http://schemas.openxmlformats.org/officeDocument/2006/relationships/tags" Target="../tags/tag24.xml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://office.msn.com.cn/" TargetMode="Externa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DA54221-C810-462C-BAB1-2C425FC61047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9C4CE-C3EC-4682-B750-CF12D87E41A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1700E69-DC6F-4DA4-87D1-3B5755FEA61C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1138D-77AB-4CBC-9A4F-1AD70F47067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9CBAB2B-B0A7-42F4-854C-AA27FB3C3164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FF1CC-BDEE-4715-A435-E68532372B1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3468" y="2317750"/>
            <a:ext cx="1731433" cy="254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0634" y="5592763"/>
            <a:ext cx="1547284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37125">
            <a:off x="6250517" y="5267326"/>
            <a:ext cx="2489200" cy="199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9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4218" y="1408113"/>
            <a:ext cx="1731435" cy="254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10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02"/>
          <a:stretch>
            <a:fillRect/>
          </a:stretch>
        </p:blipFill>
        <p:spPr bwMode="auto">
          <a:xfrm>
            <a:off x="4273551" y="1"/>
            <a:ext cx="1545167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11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37125">
            <a:off x="1725084" y="-417513"/>
            <a:ext cx="2489200" cy="199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 useBgFill="1">
        <p:nvSpPr>
          <p:cNvPr id="12" name="矩形 11"/>
          <p:cNvSpPr/>
          <p:nvPr>
            <p:custDataLst>
              <p:tags r:id="rId11"/>
            </p:custDataLst>
          </p:nvPr>
        </p:nvSpPr>
        <p:spPr>
          <a:xfrm>
            <a:off x="546100" y="577850"/>
            <a:ext cx="11099800" cy="5702300"/>
          </a:xfrm>
          <a:prstGeom prst="rect">
            <a:avLst/>
          </a:prstGeom>
          <a:ln w="57150">
            <a:solidFill>
              <a:schemeClr val="accent1"/>
            </a:solidFill>
          </a:ln>
          <a:effectLst>
            <a:outerShdw blurRad="63500" sx="102000" sy="102000" algn="ctr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/>
          </a:p>
        </p:txBody>
      </p:sp>
      <p:pic>
        <p:nvPicPr>
          <p:cNvPr id="13" name="图片 13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70" t="10933"/>
          <a:stretch>
            <a:fillRect/>
          </a:stretch>
        </p:blipFill>
        <p:spPr bwMode="auto">
          <a:xfrm>
            <a:off x="0" y="0"/>
            <a:ext cx="2618317" cy="231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图片 14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46"/>
          <a:stretch>
            <a:fillRect/>
          </a:stretch>
        </p:blipFill>
        <p:spPr bwMode="auto">
          <a:xfrm>
            <a:off x="9131301" y="4327525"/>
            <a:ext cx="3060700" cy="260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标题 1"/>
          <p:cNvSpPr>
            <a:spLocks noGrp="1"/>
          </p:cNvSpPr>
          <p:nvPr>
            <p:ph type="ctrTitle"/>
          </p:nvPr>
        </p:nvSpPr>
        <p:spPr>
          <a:xfrm>
            <a:off x="1524000" y="2646272"/>
            <a:ext cx="9144000" cy="1309373"/>
          </a:xfrm>
        </p:spPr>
        <p:txBody>
          <a:bodyPr anchor="b">
            <a:normAutofit/>
          </a:bodyPr>
          <a:lstStyle>
            <a:lvl1pPr algn="ctr">
              <a:defRPr sz="495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5" name="副标题 2"/>
          <p:cNvSpPr>
            <a:spLocks noGrp="1"/>
          </p:cNvSpPr>
          <p:nvPr>
            <p:ph type="subTitle" idx="1"/>
          </p:nvPr>
        </p:nvSpPr>
        <p:spPr>
          <a:xfrm>
            <a:off x="1524000" y="4055188"/>
            <a:ext cx="9144000" cy="622107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5" name="日期占位符 3"/>
          <p:cNvSpPr>
            <a:spLocks noGrp="1"/>
          </p:cNvSpPr>
          <p:nvPr>
            <p:ph type="dt" sz="half" idx="10"/>
            <p:custDataLst>
              <p:tags r:id="rId1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E8472A-A1DC-47B3-9383-3C2AD5564D3C}" type="datetimeFigureOut">
              <a:rPr lang="zh-CN" altLang="en-US"/>
            </a:fld>
            <a:endParaRPr lang="zh-CN" altLang="en-US" dirty="0"/>
          </a:p>
        </p:txBody>
      </p:sp>
      <p:sp>
        <p:nvSpPr>
          <p:cNvPr id="16" name="页脚占位符 4"/>
          <p:cNvSpPr>
            <a:spLocks noGrp="1"/>
          </p:cNvSpPr>
          <p:nvPr>
            <p:ph type="ftr" sz="quarter" idx="11"/>
            <p:custDataLst>
              <p:tags r:id="rId1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7" name="灯片编号占位符 5"/>
          <p:cNvSpPr>
            <a:spLocks noGrp="1"/>
          </p:cNvSpPr>
          <p:nvPr>
            <p:ph type="sldNum" sz="quarter" idx="12"/>
            <p:custDataLst>
              <p:tags r:id="rId17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DA0FC464-2D87-44E3-9F3C-07137DCC471A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 spd="slow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B43518-66BE-44D2-8351-FCE3D805F9E5}" type="datetimeFigureOut">
              <a:rPr lang="zh-CN" altLang="en-US"/>
            </a:fld>
            <a:endParaRPr lang="zh-CN" altLang="en-US" dirty="0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C7A67368-0E96-4B48-B0A5-2EFC1EC44033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 spd="slow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5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4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2D63B3-1E0C-43A9-9C88-072A2BA26AB3}" type="datetimeFigureOut">
              <a:rPr lang="zh-CN" altLang="en-US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5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6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2BD58DAD-36AD-4145-B2A2-73A60D1516EC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 spd="slow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3468" y="2317750"/>
            <a:ext cx="1731433" cy="254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0634" y="5592763"/>
            <a:ext cx="1547284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37125">
            <a:off x="6250517" y="5267326"/>
            <a:ext cx="2489200" cy="199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9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4218" y="1408113"/>
            <a:ext cx="1731435" cy="254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10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02"/>
          <a:stretch>
            <a:fillRect/>
          </a:stretch>
        </p:blipFill>
        <p:spPr bwMode="auto">
          <a:xfrm>
            <a:off x="4273551" y="1"/>
            <a:ext cx="1545167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11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37125">
            <a:off x="1725084" y="-417513"/>
            <a:ext cx="2489200" cy="199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 useBgFill="1">
        <p:nvSpPr>
          <p:cNvPr id="9" name="矩形 8"/>
          <p:cNvSpPr/>
          <p:nvPr>
            <p:custDataLst>
              <p:tags r:id="rId11"/>
            </p:custDataLst>
          </p:nvPr>
        </p:nvSpPr>
        <p:spPr>
          <a:xfrm>
            <a:off x="546100" y="577850"/>
            <a:ext cx="11099800" cy="5702300"/>
          </a:xfrm>
          <a:prstGeom prst="rect">
            <a:avLst/>
          </a:prstGeom>
          <a:ln w="57150">
            <a:solidFill>
              <a:schemeClr val="accent1"/>
            </a:solidFill>
          </a:ln>
          <a:effectLst>
            <a:outerShdw blurRad="63500" sx="102000" sy="102000" algn="ctr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/>
          </a:p>
        </p:txBody>
      </p:sp>
      <p:pic>
        <p:nvPicPr>
          <p:cNvPr id="10" name="图片 13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70" t="10933"/>
          <a:stretch>
            <a:fillRect/>
          </a:stretch>
        </p:blipFill>
        <p:spPr bwMode="auto">
          <a:xfrm>
            <a:off x="0" y="0"/>
            <a:ext cx="2618317" cy="231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14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46"/>
          <a:stretch>
            <a:fillRect/>
          </a:stretch>
        </p:blipFill>
        <p:spPr bwMode="auto">
          <a:xfrm>
            <a:off x="9131301" y="4327525"/>
            <a:ext cx="3060700" cy="260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标题 1"/>
          <p:cNvSpPr>
            <a:spLocks noGrp="1"/>
          </p:cNvSpPr>
          <p:nvPr>
            <p:ph type="ctrTitle"/>
          </p:nvPr>
        </p:nvSpPr>
        <p:spPr>
          <a:xfrm>
            <a:off x="1524000" y="2555627"/>
            <a:ext cx="9144000" cy="1746746"/>
          </a:xfrm>
        </p:spPr>
        <p:txBody>
          <a:bodyPr>
            <a:normAutofit/>
          </a:bodyPr>
          <a:lstStyle>
            <a:lvl1pPr algn="ctr">
              <a:defRPr sz="54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12" name="日期占位符 3"/>
          <p:cNvSpPr>
            <a:spLocks noGrp="1"/>
          </p:cNvSpPr>
          <p:nvPr>
            <p:ph type="dt" sz="half" idx="10"/>
            <p:custDataLst>
              <p:tags r:id="rId1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55BE05-4E63-4E76-A629-5D4CA4717402}" type="datetimeFigureOut">
              <a:rPr lang="zh-CN" altLang="en-US"/>
            </a:fld>
            <a:endParaRPr lang="zh-CN" altLang="en-US" dirty="0"/>
          </a:p>
        </p:txBody>
      </p:sp>
      <p:sp>
        <p:nvSpPr>
          <p:cNvPr id="13" name="页脚占位符 4"/>
          <p:cNvSpPr>
            <a:spLocks noGrp="1"/>
          </p:cNvSpPr>
          <p:nvPr>
            <p:ph type="ftr" sz="quarter" idx="11"/>
            <p:custDataLst>
              <p:tags r:id="rId1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4" name="灯片编号占位符 5"/>
          <p:cNvSpPr>
            <a:spLocks noGrp="1"/>
          </p:cNvSpPr>
          <p:nvPr>
            <p:ph type="sldNum" sz="quarter" idx="12"/>
            <p:custDataLst>
              <p:tags r:id="rId17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98536D01-73C8-4C59-86D3-B025F4590F31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 spd="slow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000">
        <p:random/>
      </p:transition>
    </mc:Choice>
    <mc:Fallback>
      <p:transition spd="slow" advTm="100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gradFill flip="none" rotWithShape="1">
          <a:gsLst>
            <a:gs pos="0">
              <a:schemeClr val="accent4">
                <a:lumMod val="89000"/>
              </a:schemeClr>
            </a:gs>
            <a:gs pos="23000">
              <a:schemeClr val="accent4">
                <a:lumMod val="89000"/>
              </a:schemeClr>
            </a:gs>
            <a:gs pos="69000">
              <a:schemeClr val="accent4">
                <a:lumMod val="75000"/>
              </a:schemeClr>
            </a:gs>
            <a:gs pos="97000">
              <a:schemeClr val="accent4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63"/>
          <p:cNvSpPr>
            <a:spLocks noEditPoints="1"/>
          </p:cNvSpPr>
          <p:nvPr userDrawn="1"/>
        </p:nvSpPr>
        <p:spPr bwMode="auto">
          <a:xfrm rot="1658487">
            <a:off x="6583748" y="312642"/>
            <a:ext cx="773335" cy="770514"/>
          </a:xfrm>
          <a:custGeom>
            <a:avLst/>
            <a:gdLst>
              <a:gd name="T0" fmla="*/ 145 w 274"/>
              <a:gd name="T1" fmla="*/ 262 h 273"/>
              <a:gd name="T2" fmla="*/ 189 w 274"/>
              <a:gd name="T3" fmla="*/ 204 h 273"/>
              <a:gd name="T4" fmla="*/ 263 w 274"/>
              <a:gd name="T5" fmla="*/ 204 h 273"/>
              <a:gd name="T6" fmla="*/ 216 w 274"/>
              <a:gd name="T7" fmla="*/ 217 h 273"/>
              <a:gd name="T8" fmla="*/ 104 w 274"/>
              <a:gd name="T9" fmla="*/ 199 h 273"/>
              <a:gd name="T10" fmla="*/ 55 w 274"/>
              <a:gd name="T11" fmla="*/ 186 h 273"/>
              <a:gd name="T12" fmla="*/ 14 w 274"/>
              <a:gd name="T13" fmla="*/ 168 h 273"/>
              <a:gd name="T14" fmla="*/ 44 w 274"/>
              <a:gd name="T15" fmla="*/ 207 h 273"/>
              <a:gd name="T16" fmla="*/ 45 w 274"/>
              <a:gd name="T17" fmla="*/ 217 h 273"/>
              <a:gd name="T18" fmla="*/ 95 w 274"/>
              <a:gd name="T19" fmla="*/ 254 h 273"/>
              <a:gd name="T20" fmla="*/ 86 w 274"/>
              <a:gd name="T21" fmla="*/ 232 h 273"/>
              <a:gd name="T22" fmla="*/ 114 w 274"/>
              <a:gd name="T23" fmla="*/ 255 h 273"/>
              <a:gd name="T24" fmla="*/ 131 w 274"/>
              <a:gd name="T25" fmla="*/ 196 h 273"/>
              <a:gd name="T26" fmla="*/ 110 w 274"/>
              <a:gd name="T27" fmla="*/ 189 h 273"/>
              <a:gd name="T28" fmla="*/ 132 w 274"/>
              <a:gd name="T29" fmla="*/ 145 h 273"/>
              <a:gd name="T30" fmla="*/ 74 w 274"/>
              <a:gd name="T31" fmla="*/ 145 h 273"/>
              <a:gd name="T32" fmla="*/ 67 w 274"/>
              <a:gd name="T33" fmla="*/ 166 h 273"/>
              <a:gd name="T34" fmla="*/ 205 w 274"/>
              <a:gd name="T35" fmla="*/ 111 h 273"/>
              <a:gd name="T36" fmla="*/ 192 w 274"/>
              <a:gd name="T37" fmla="*/ 159 h 273"/>
              <a:gd name="T38" fmla="*/ 150 w 274"/>
              <a:gd name="T39" fmla="*/ 59 h 273"/>
              <a:gd name="T40" fmla="*/ 114 w 274"/>
              <a:gd name="T41" fmla="*/ 94 h 273"/>
              <a:gd name="T42" fmla="*/ 57 w 274"/>
              <a:gd name="T43" fmla="*/ 42 h 273"/>
              <a:gd name="T44" fmla="*/ 9 w 274"/>
              <a:gd name="T45" fmla="*/ 55 h 273"/>
              <a:gd name="T46" fmla="*/ 178 w 274"/>
              <a:gd name="T47" fmla="*/ 23 h 273"/>
              <a:gd name="T48" fmla="*/ 230 w 274"/>
              <a:gd name="T49" fmla="*/ 57 h 273"/>
              <a:gd name="T50" fmla="*/ 137 w 274"/>
              <a:gd name="T51" fmla="*/ 0 h 273"/>
              <a:gd name="T52" fmla="*/ 271 w 274"/>
              <a:gd name="T53" fmla="*/ 108 h 273"/>
              <a:gd name="T54" fmla="*/ 257 w 274"/>
              <a:gd name="T55" fmla="*/ 189 h 273"/>
              <a:gd name="T56" fmla="*/ 260 w 274"/>
              <a:gd name="T57" fmla="*/ 142 h 273"/>
              <a:gd name="T58" fmla="*/ 238 w 274"/>
              <a:gd name="T59" fmla="*/ 133 h 273"/>
              <a:gd name="T60" fmla="*/ 261 w 274"/>
              <a:gd name="T61" fmla="*/ 105 h 273"/>
              <a:gd name="T62" fmla="*/ 206 w 274"/>
              <a:gd name="T63" fmla="*/ 76 h 273"/>
              <a:gd name="T64" fmla="*/ 206 w 274"/>
              <a:gd name="T65" fmla="*/ 103 h 273"/>
              <a:gd name="T66" fmla="*/ 193 w 274"/>
              <a:gd name="T67" fmla="*/ 82 h 273"/>
              <a:gd name="T68" fmla="*/ 169 w 274"/>
              <a:gd name="T69" fmla="*/ 79 h 273"/>
              <a:gd name="T70" fmla="*/ 189 w 274"/>
              <a:gd name="T71" fmla="*/ 66 h 273"/>
              <a:gd name="T72" fmla="*/ 142 w 274"/>
              <a:gd name="T73" fmla="*/ 13 h 273"/>
              <a:gd name="T74" fmla="*/ 136 w 274"/>
              <a:gd name="T75" fmla="*/ 50 h 273"/>
              <a:gd name="T76" fmla="*/ 127 w 274"/>
              <a:gd name="T77" fmla="*/ 11 h 273"/>
              <a:gd name="T78" fmla="*/ 86 w 274"/>
              <a:gd name="T79" fmla="*/ 71 h 273"/>
              <a:gd name="T80" fmla="*/ 104 w 274"/>
              <a:gd name="T81" fmla="*/ 83 h 273"/>
              <a:gd name="T82" fmla="*/ 76 w 274"/>
              <a:gd name="T83" fmla="*/ 105 h 273"/>
              <a:gd name="T84" fmla="*/ 132 w 274"/>
              <a:gd name="T85" fmla="*/ 130 h 273"/>
              <a:gd name="T86" fmla="*/ 140 w 274"/>
              <a:gd name="T87" fmla="*/ 113 h 273"/>
              <a:gd name="T88" fmla="*/ 146 w 274"/>
              <a:gd name="T89" fmla="*/ 131 h 273"/>
              <a:gd name="T90" fmla="*/ 171 w 274"/>
              <a:gd name="T91" fmla="*/ 140 h 273"/>
              <a:gd name="T92" fmla="*/ 142 w 274"/>
              <a:gd name="T93" fmla="*/ 182 h 273"/>
              <a:gd name="T94" fmla="*/ 193 w 274"/>
              <a:gd name="T95" fmla="*/ 191 h 273"/>
              <a:gd name="T96" fmla="*/ 206 w 274"/>
              <a:gd name="T97" fmla="*/ 170 h 273"/>
              <a:gd name="T98" fmla="*/ 206 w 274"/>
              <a:gd name="T99" fmla="*/ 196 h 273"/>
              <a:gd name="T100" fmla="*/ 209 w 274"/>
              <a:gd name="T101" fmla="*/ 207 h 273"/>
              <a:gd name="T102" fmla="*/ 179 w 274"/>
              <a:gd name="T103" fmla="*/ 249 h 273"/>
              <a:gd name="T104" fmla="*/ 212 w 274"/>
              <a:gd name="T105" fmla="*/ 239 h 273"/>
              <a:gd name="T106" fmla="*/ 219 w 274"/>
              <a:gd name="T107" fmla="*/ 246 h 273"/>
              <a:gd name="T108" fmla="*/ 31 w 274"/>
              <a:gd name="T109" fmla="*/ 222 h 273"/>
              <a:gd name="T110" fmla="*/ 14 w 274"/>
              <a:gd name="T111" fmla="*/ 82 h 273"/>
              <a:gd name="T112" fmla="*/ 11 w 274"/>
              <a:gd name="T113" fmla="*/ 130 h 273"/>
              <a:gd name="T114" fmla="*/ 67 w 274"/>
              <a:gd name="T115" fmla="*/ 103 h 273"/>
              <a:gd name="T116" fmla="*/ 63 w 274"/>
              <a:gd name="T117" fmla="*/ 74 h 273"/>
              <a:gd name="T118" fmla="*/ 72 w 274"/>
              <a:gd name="T119" fmla="*/ 67 h 273"/>
              <a:gd name="T120" fmla="*/ 95 w 274"/>
              <a:gd name="T121" fmla="*/ 19 h 273"/>
              <a:gd name="T122" fmla="*/ 58 w 274"/>
              <a:gd name="T123" fmla="*/ 33 h 273"/>
              <a:gd name="T124" fmla="*/ 109 w 274"/>
              <a:gd name="T125" fmla="*/ 4 h 2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74" h="273">
                <a:moveTo>
                  <a:pt x="146" y="196"/>
                </a:moveTo>
                <a:lnTo>
                  <a:pt x="143" y="196"/>
                </a:lnTo>
                <a:lnTo>
                  <a:pt x="142" y="198"/>
                </a:lnTo>
                <a:lnTo>
                  <a:pt x="142" y="200"/>
                </a:lnTo>
                <a:lnTo>
                  <a:pt x="142" y="258"/>
                </a:lnTo>
                <a:lnTo>
                  <a:pt x="142" y="260"/>
                </a:lnTo>
                <a:lnTo>
                  <a:pt x="145" y="262"/>
                </a:lnTo>
                <a:lnTo>
                  <a:pt x="147" y="262"/>
                </a:lnTo>
                <a:lnTo>
                  <a:pt x="159" y="255"/>
                </a:lnTo>
                <a:lnTo>
                  <a:pt x="169" y="245"/>
                </a:lnTo>
                <a:lnTo>
                  <a:pt x="178" y="234"/>
                </a:lnTo>
                <a:lnTo>
                  <a:pt x="184" y="219"/>
                </a:lnTo>
                <a:lnTo>
                  <a:pt x="189" y="207"/>
                </a:lnTo>
                <a:lnTo>
                  <a:pt x="189" y="204"/>
                </a:lnTo>
                <a:lnTo>
                  <a:pt x="189" y="203"/>
                </a:lnTo>
                <a:lnTo>
                  <a:pt x="187" y="202"/>
                </a:lnTo>
                <a:lnTo>
                  <a:pt x="168" y="198"/>
                </a:lnTo>
                <a:lnTo>
                  <a:pt x="146" y="196"/>
                </a:lnTo>
                <a:close/>
                <a:moveTo>
                  <a:pt x="242" y="191"/>
                </a:moveTo>
                <a:lnTo>
                  <a:pt x="254" y="195"/>
                </a:lnTo>
                <a:lnTo>
                  <a:pt x="263" y="204"/>
                </a:lnTo>
                <a:lnTo>
                  <a:pt x="267" y="217"/>
                </a:lnTo>
                <a:lnTo>
                  <a:pt x="263" y="230"/>
                </a:lnTo>
                <a:lnTo>
                  <a:pt x="254" y="239"/>
                </a:lnTo>
                <a:lnTo>
                  <a:pt x="242" y="242"/>
                </a:lnTo>
                <a:lnTo>
                  <a:pt x="229" y="239"/>
                </a:lnTo>
                <a:lnTo>
                  <a:pt x="219" y="230"/>
                </a:lnTo>
                <a:lnTo>
                  <a:pt x="216" y="217"/>
                </a:lnTo>
                <a:lnTo>
                  <a:pt x="219" y="204"/>
                </a:lnTo>
                <a:lnTo>
                  <a:pt x="229" y="195"/>
                </a:lnTo>
                <a:lnTo>
                  <a:pt x="242" y="191"/>
                </a:lnTo>
                <a:close/>
                <a:moveTo>
                  <a:pt x="78" y="173"/>
                </a:moveTo>
                <a:lnTo>
                  <a:pt x="91" y="177"/>
                </a:lnTo>
                <a:lnTo>
                  <a:pt x="100" y="186"/>
                </a:lnTo>
                <a:lnTo>
                  <a:pt x="104" y="199"/>
                </a:lnTo>
                <a:lnTo>
                  <a:pt x="100" y="212"/>
                </a:lnTo>
                <a:lnTo>
                  <a:pt x="91" y="222"/>
                </a:lnTo>
                <a:lnTo>
                  <a:pt x="78" y="225"/>
                </a:lnTo>
                <a:lnTo>
                  <a:pt x="65" y="222"/>
                </a:lnTo>
                <a:lnTo>
                  <a:pt x="55" y="212"/>
                </a:lnTo>
                <a:lnTo>
                  <a:pt x="53" y="199"/>
                </a:lnTo>
                <a:lnTo>
                  <a:pt x="55" y="186"/>
                </a:lnTo>
                <a:lnTo>
                  <a:pt x="65" y="177"/>
                </a:lnTo>
                <a:lnTo>
                  <a:pt x="78" y="173"/>
                </a:lnTo>
                <a:close/>
                <a:moveTo>
                  <a:pt x="14" y="142"/>
                </a:moveTo>
                <a:lnTo>
                  <a:pt x="12" y="142"/>
                </a:lnTo>
                <a:lnTo>
                  <a:pt x="11" y="144"/>
                </a:lnTo>
                <a:lnTo>
                  <a:pt x="11" y="145"/>
                </a:lnTo>
                <a:lnTo>
                  <a:pt x="14" y="168"/>
                </a:lnTo>
                <a:lnTo>
                  <a:pt x="22" y="189"/>
                </a:lnTo>
                <a:lnTo>
                  <a:pt x="32" y="208"/>
                </a:lnTo>
                <a:lnTo>
                  <a:pt x="34" y="209"/>
                </a:lnTo>
                <a:lnTo>
                  <a:pt x="36" y="211"/>
                </a:lnTo>
                <a:lnTo>
                  <a:pt x="37" y="209"/>
                </a:lnTo>
                <a:lnTo>
                  <a:pt x="42" y="207"/>
                </a:lnTo>
                <a:lnTo>
                  <a:pt x="44" y="207"/>
                </a:lnTo>
                <a:lnTo>
                  <a:pt x="45" y="207"/>
                </a:lnTo>
                <a:lnTo>
                  <a:pt x="46" y="208"/>
                </a:lnTo>
                <a:lnTo>
                  <a:pt x="48" y="211"/>
                </a:lnTo>
                <a:lnTo>
                  <a:pt x="48" y="212"/>
                </a:lnTo>
                <a:lnTo>
                  <a:pt x="48" y="214"/>
                </a:lnTo>
                <a:lnTo>
                  <a:pt x="46" y="216"/>
                </a:lnTo>
                <a:lnTo>
                  <a:pt x="45" y="217"/>
                </a:lnTo>
                <a:lnTo>
                  <a:pt x="42" y="218"/>
                </a:lnTo>
                <a:lnTo>
                  <a:pt x="42" y="221"/>
                </a:lnTo>
                <a:lnTo>
                  <a:pt x="44" y="222"/>
                </a:lnTo>
                <a:lnTo>
                  <a:pt x="65" y="241"/>
                </a:lnTo>
                <a:lnTo>
                  <a:pt x="91" y="255"/>
                </a:lnTo>
                <a:lnTo>
                  <a:pt x="94" y="255"/>
                </a:lnTo>
                <a:lnTo>
                  <a:pt x="95" y="254"/>
                </a:lnTo>
                <a:lnTo>
                  <a:pt x="96" y="253"/>
                </a:lnTo>
                <a:lnTo>
                  <a:pt x="96" y="251"/>
                </a:lnTo>
                <a:lnTo>
                  <a:pt x="95" y="249"/>
                </a:lnTo>
                <a:lnTo>
                  <a:pt x="91" y="242"/>
                </a:lnTo>
                <a:lnTo>
                  <a:pt x="86" y="235"/>
                </a:lnTo>
                <a:lnTo>
                  <a:pt x="86" y="234"/>
                </a:lnTo>
                <a:lnTo>
                  <a:pt x="86" y="232"/>
                </a:lnTo>
                <a:lnTo>
                  <a:pt x="87" y="231"/>
                </a:lnTo>
                <a:lnTo>
                  <a:pt x="90" y="230"/>
                </a:lnTo>
                <a:lnTo>
                  <a:pt x="91" y="228"/>
                </a:lnTo>
                <a:lnTo>
                  <a:pt x="94" y="230"/>
                </a:lnTo>
                <a:lnTo>
                  <a:pt x="95" y="231"/>
                </a:lnTo>
                <a:lnTo>
                  <a:pt x="104" y="244"/>
                </a:lnTo>
                <a:lnTo>
                  <a:pt x="114" y="255"/>
                </a:lnTo>
                <a:lnTo>
                  <a:pt x="127" y="262"/>
                </a:lnTo>
                <a:lnTo>
                  <a:pt x="129" y="262"/>
                </a:lnTo>
                <a:lnTo>
                  <a:pt x="132" y="260"/>
                </a:lnTo>
                <a:lnTo>
                  <a:pt x="132" y="258"/>
                </a:lnTo>
                <a:lnTo>
                  <a:pt x="132" y="200"/>
                </a:lnTo>
                <a:lnTo>
                  <a:pt x="132" y="198"/>
                </a:lnTo>
                <a:lnTo>
                  <a:pt x="131" y="196"/>
                </a:lnTo>
                <a:lnTo>
                  <a:pt x="128" y="196"/>
                </a:lnTo>
                <a:lnTo>
                  <a:pt x="114" y="198"/>
                </a:lnTo>
                <a:lnTo>
                  <a:pt x="111" y="196"/>
                </a:lnTo>
                <a:lnTo>
                  <a:pt x="110" y="195"/>
                </a:lnTo>
                <a:lnTo>
                  <a:pt x="109" y="194"/>
                </a:lnTo>
                <a:lnTo>
                  <a:pt x="109" y="191"/>
                </a:lnTo>
                <a:lnTo>
                  <a:pt x="110" y="189"/>
                </a:lnTo>
                <a:lnTo>
                  <a:pt x="111" y="189"/>
                </a:lnTo>
                <a:lnTo>
                  <a:pt x="113" y="188"/>
                </a:lnTo>
                <a:lnTo>
                  <a:pt x="128" y="186"/>
                </a:lnTo>
                <a:lnTo>
                  <a:pt x="131" y="186"/>
                </a:lnTo>
                <a:lnTo>
                  <a:pt x="132" y="185"/>
                </a:lnTo>
                <a:lnTo>
                  <a:pt x="132" y="182"/>
                </a:lnTo>
                <a:lnTo>
                  <a:pt x="132" y="145"/>
                </a:lnTo>
                <a:lnTo>
                  <a:pt x="132" y="143"/>
                </a:lnTo>
                <a:lnTo>
                  <a:pt x="131" y="142"/>
                </a:lnTo>
                <a:lnTo>
                  <a:pt x="128" y="142"/>
                </a:lnTo>
                <a:lnTo>
                  <a:pt x="78" y="142"/>
                </a:lnTo>
                <a:lnTo>
                  <a:pt x="76" y="142"/>
                </a:lnTo>
                <a:lnTo>
                  <a:pt x="74" y="143"/>
                </a:lnTo>
                <a:lnTo>
                  <a:pt x="74" y="145"/>
                </a:lnTo>
                <a:lnTo>
                  <a:pt x="76" y="163"/>
                </a:lnTo>
                <a:lnTo>
                  <a:pt x="74" y="166"/>
                </a:lnTo>
                <a:lnTo>
                  <a:pt x="73" y="167"/>
                </a:lnTo>
                <a:lnTo>
                  <a:pt x="72" y="168"/>
                </a:lnTo>
                <a:lnTo>
                  <a:pt x="69" y="168"/>
                </a:lnTo>
                <a:lnTo>
                  <a:pt x="68" y="167"/>
                </a:lnTo>
                <a:lnTo>
                  <a:pt x="67" y="166"/>
                </a:lnTo>
                <a:lnTo>
                  <a:pt x="65" y="165"/>
                </a:lnTo>
                <a:lnTo>
                  <a:pt x="64" y="145"/>
                </a:lnTo>
                <a:lnTo>
                  <a:pt x="64" y="143"/>
                </a:lnTo>
                <a:lnTo>
                  <a:pt x="63" y="142"/>
                </a:lnTo>
                <a:lnTo>
                  <a:pt x="60" y="142"/>
                </a:lnTo>
                <a:lnTo>
                  <a:pt x="14" y="142"/>
                </a:lnTo>
                <a:close/>
                <a:moveTo>
                  <a:pt x="205" y="111"/>
                </a:moveTo>
                <a:lnTo>
                  <a:pt x="217" y="115"/>
                </a:lnTo>
                <a:lnTo>
                  <a:pt x="226" y="124"/>
                </a:lnTo>
                <a:lnTo>
                  <a:pt x="230" y="136"/>
                </a:lnTo>
                <a:lnTo>
                  <a:pt x="226" y="149"/>
                </a:lnTo>
                <a:lnTo>
                  <a:pt x="217" y="159"/>
                </a:lnTo>
                <a:lnTo>
                  <a:pt x="205" y="162"/>
                </a:lnTo>
                <a:lnTo>
                  <a:pt x="192" y="159"/>
                </a:lnTo>
                <a:lnTo>
                  <a:pt x="183" y="149"/>
                </a:lnTo>
                <a:lnTo>
                  <a:pt x="179" y="136"/>
                </a:lnTo>
                <a:lnTo>
                  <a:pt x="183" y="124"/>
                </a:lnTo>
                <a:lnTo>
                  <a:pt x="192" y="115"/>
                </a:lnTo>
                <a:lnTo>
                  <a:pt x="205" y="111"/>
                </a:lnTo>
                <a:close/>
                <a:moveTo>
                  <a:pt x="137" y="56"/>
                </a:moveTo>
                <a:lnTo>
                  <a:pt x="150" y="59"/>
                </a:lnTo>
                <a:lnTo>
                  <a:pt x="159" y="69"/>
                </a:lnTo>
                <a:lnTo>
                  <a:pt x="163" y="82"/>
                </a:lnTo>
                <a:lnTo>
                  <a:pt x="159" y="94"/>
                </a:lnTo>
                <a:lnTo>
                  <a:pt x="150" y="103"/>
                </a:lnTo>
                <a:lnTo>
                  <a:pt x="137" y="107"/>
                </a:lnTo>
                <a:lnTo>
                  <a:pt x="124" y="103"/>
                </a:lnTo>
                <a:lnTo>
                  <a:pt x="114" y="94"/>
                </a:lnTo>
                <a:lnTo>
                  <a:pt x="111" y="82"/>
                </a:lnTo>
                <a:lnTo>
                  <a:pt x="114" y="69"/>
                </a:lnTo>
                <a:lnTo>
                  <a:pt x="124" y="59"/>
                </a:lnTo>
                <a:lnTo>
                  <a:pt x="137" y="56"/>
                </a:lnTo>
                <a:close/>
                <a:moveTo>
                  <a:pt x="35" y="29"/>
                </a:moveTo>
                <a:lnTo>
                  <a:pt x="48" y="33"/>
                </a:lnTo>
                <a:lnTo>
                  <a:pt x="57" y="42"/>
                </a:lnTo>
                <a:lnTo>
                  <a:pt x="60" y="55"/>
                </a:lnTo>
                <a:lnTo>
                  <a:pt x="57" y="67"/>
                </a:lnTo>
                <a:lnTo>
                  <a:pt x="48" y="76"/>
                </a:lnTo>
                <a:lnTo>
                  <a:pt x="35" y="80"/>
                </a:lnTo>
                <a:lnTo>
                  <a:pt x="22" y="76"/>
                </a:lnTo>
                <a:lnTo>
                  <a:pt x="13" y="67"/>
                </a:lnTo>
                <a:lnTo>
                  <a:pt x="9" y="55"/>
                </a:lnTo>
                <a:lnTo>
                  <a:pt x="13" y="42"/>
                </a:lnTo>
                <a:lnTo>
                  <a:pt x="22" y="33"/>
                </a:lnTo>
                <a:lnTo>
                  <a:pt x="35" y="29"/>
                </a:lnTo>
                <a:close/>
                <a:moveTo>
                  <a:pt x="182" y="18"/>
                </a:moveTo>
                <a:lnTo>
                  <a:pt x="179" y="19"/>
                </a:lnTo>
                <a:lnTo>
                  <a:pt x="178" y="20"/>
                </a:lnTo>
                <a:lnTo>
                  <a:pt x="178" y="23"/>
                </a:lnTo>
                <a:lnTo>
                  <a:pt x="179" y="24"/>
                </a:lnTo>
                <a:lnTo>
                  <a:pt x="191" y="43"/>
                </a:lnTo>
                <a:lnTo>
                  <a:pt x="200" y="65"/>
                </a:lnTo>
                <a:lnTo>
                  <a:pt x="201" y="66"/>
                </a:lnTo>
                <a:lnTo>
                  <a:pt x="202" y="67"/>
                </a:lnTo>
                <a:lnTo>
                  <a:pt x="205" y="67"/>
                </a:lnTo>
                <a:lnTo>
                  <a:pt x="230" y="57"/>
                </a:lnTo>
                <a:lnTo>
                  <a:pt x="232" y="55"/>
                </a:lnTo>
                <a:lnTo>
                  <a:pt x="232" y="53"/>
                </a:lnTo>
                <a:lnTo>
                  <a:pt x="230" y="51"/>
                </a:lnTo>
                <a:lnTo>
                  <a:pt x="209" y="32"/>
                </a:lnTo>
                <a:lnTo>
                  <a:pt x="183" y="18"/>
                </a:lnTo>
                <a:lnTo>
                  <a:pt x="182" y="18"/>
                </a:lnTo>
                <a:close/>
                <a:moveTo>
                  <a:pt x="137" y="0"/>
                </a:moveTo>
                <a:lnTo>
                  <a:pt x="164" y="2"/>
                </a:lnTo>
                <a:lnTo>
                  <a:pt x="189" y="10"/>
                </a:lnTo>
                <a:lnTo>
                  <a:pt x="212" y="23"/>
                </a:lnTo>
                <a:lnTo>
                  <a:pt x="233" y="39"/>
                </a:lnTo>
                <a:lnTo>
                  <a:pt x="249" y="59"/>
                </a:lnTo>
                <a:lnTo>
                  <a:pt x="262" y="83"/>
                </a:lnTo>
                <a:lnTo>
                  <a:pt x="271" y="108"/>
                </a:lnTo>
                <a:lnTo>
                  <a:pt x="274" y="136"/>
                </a:lnTo>
                <a:lnTo>
                  <a:pt x="271" y="163"/>
                </a:lnTo>
                <a:lnTo>
                  <a:pt x="263" y="188"/>
                </a:lnTo>
                <a:lnTo>
                  <a:pt x="263" y="189"/>
                </a:lnTo>
                <a:lnTo>
                  <a:pt x="262" y="190"/>
                </a:lnTo>
                <a:lnTo>
                  <a:pt x="260" y="190"/>
                </a:lnTo>
                <a:lnTo>
                  <a:pt x="257" y="189"/>
                </a:lnTo>
                <a:lnTo>
                  <a:pt x="254" y="186"/>
                </a:lnTo>
                <a:lnTo>
                  <a:pt x="254" y="184"/>
                </a:lnTo>
                <a:lnTo>
                  <a:pt x="261" y="166"/>
                </a:lnTo>
                <a:lnTo>
                  <a:pt x="263" y="145"/>
                </a:lnTo>
                <a:lnTo>
                  <a:pt x="263" y="144"/>
                </a:lnTo>
                <a:lnTo>
                  <a:pt x="262" y="142"/>
                </a:lnTo>
                <a:lnTo>
                  <a:pt x="260" y="142"/>
                </a:lnTo>
                <a:lnTo>
                  <a:pt x="240" y="142"/>
                </a:lnTo>
                <a:lnTo>
                  <a:pt x="239" y="142"/>
                </a:lnTo>
                <a:lnTo>
                  <a:pt x="238" y="140"/>
                </a:lnTo>
                <a:lnTo>
                  <a:pt x="237" y="139"/>
                </a:lnTo>
                <a:lnTo>
                  <a:pt x="237" y="136"/>
                </a:lnTo>
                <a:lnTo>
                  <a:pt x="237" y="135"/>
                </a:lnTo>
                <a:lnTo>
                  <a:pt x="238" y="133"/>
                </a:lnTo>
                <a:lnTo>
                  <a:pt x="239" y="133"/>
                </a:lnTo>
                <a:lnTo>
                  <a:pt x="240" y="131"/>
                </a:lnTo>
                <a:lnTo>
                  <a:pt x="260" y="131"/>
                </a:lnTo>
                <a:lnTo>
                  <a:pt x="262" y="131"/>
                </a:lnTo>
                <a:lnTo>
                  <a:pt x="263" y="130"/>
                </a:lnTo>
                <a:lnTo>
                  <a:pt x="263" y="127"/>
                </a:lnTo>
                <a:lnTo>
                  <a:pt x="261" y="105"/>
                </a:lnTo>
                <a:lnTo>
                  <a:pt x="253" y="84"/>
                </a:lnTo>
                <a:lnTo>
                  <a:pt x="242" y="65"/>
                </a:lnTo>
                <a:lnTo>
                  <a:pt x="240" y="64"/>
                </a:lnTo>
                <a:lnTo>
                  <a:pt x="239" y="64"/>
                </a:lnTo>
                <a:lnTo>
                  <a:pt x="237" y="64"/>
                </a:lnTo>
                <a:lnTo>
                  <a:pt x="223" y="71"/>
                </a:lnTo>
                <a:lnTo>
                  <a:pt x="206" y="76"/>
                </a:lnTo>
                <a:lnTo>
                  <a:pt x="205" y="78"/>
                </a:lnTo>
                <a:lnTo>
                  <a:pt x="203" y="79"/>
                </a:lnTo>
                <a:lnTo>
                  <a:pt x="203" y="82"/>
                </a:lnTo>
                <a:lnTo>
                  <a:pt x="206" y="90"/>
                </a:lnTo>
                <a:lnTo>
                  <a:pt x="207" y="101"/>
                </a:lnTo>
                <a:lnTo>
                  <a:pt x="207" y="102"/>
                </a:lnTo>
                <a:lnTo>
                  <a:pt x="206" y="103"/>
                </a:lnTo>
                <a:lnTo>
                  <a:pt x="205" y="105"/>
                </a:lnTo>
                <a:lnTo>
                  <a:pt x="203" y="105"/>
                </a:lnTo>
                <a:lnTo>
                  <a:pt x="201" y="105"/>
                </a:lnTo>
                <a:lnTo>
                  <a:pt x="198" y="103"/>
                </a:lnTo>
                <a:lnTo>
                  <a:pt x="198" y="102"/>
                </a:lnTo>
                <a:lnTo>
                  <a:pt x="194" y="84"/>
                </a:lnTo>
                <a:lnTo>
                  <a:pt x="193" y="82"/>
                </a:lnTo>
                <a:lnTo>
                  <a:pt x="192" y="82"/>
                </a:lnTo>
                <a:lnTo>
                  <a:pt x="191" y="82"/>
                </a:lnTo>
                <a:lnTo>
                  <a:pt x="173" y="84"/>
                </a:lnTo>
                <a:lnTo>
                  <a:pt x="171" y="84"/>
                </a:lnTo>
                <a:lnTo>
                  <a:pt x="170" y="83"/>
                </a:lnTo>
                <a:lnTo>
                  <a:pt x="169" y="82"/>
                </a:lnTo>
                <a:lnTo>
                  <a:pt x="169" y="79"/>
                </a:lnTo>
                <a:lnTo>
                  <a:pt x="169" y="78"/>
                </a:lnTo>
                <a:lnTo>
                  <a:pt x="170" y="75"/>
                </a:lnTo>
                <a:lnTo>
                  <a:pt x="171" y="74"/>
                </a:lnTo>
                <a:lnTo>
                  <a:pt x="187" y="71"/>
                </a:lnTo>
                <a:lnTo>
                  <a:pt x="189" y="71"/>
                </a:lnTo>
                <a:lnTo>
                  <a:pt x="189" y="69"/>
                </a:lnTo>
                <a:lnTo>
                  <a:pt x="189" y="66"/>
                </a:lnTo>
                <a:lnTo>
                  <a:pt x="184" y="53"/>
                </a:lnTo>
                <a:lnTo>
                  <a:pt x="178" y="41"/>
                </a:lnTo>
                <a:lnTo>
                  <a:pt x="169" y="28"/>
                </a:lnTo>
                <a:lnTo>
                  <a:pt x="159" y="18"/>
                </a:lnTo>
                <a:lnTo>
                  <a:pt x="147" y="11"/>
                </a:lnTo>
                <a:lnTo>
                  <a:pt x="145" y="11"/>
                </a:lnTo>
                <a:lnTo>
                  <a:pt x="142" y="13"/>
                </a:lnTo>
                <a:lnTo>
                  <a:pt x="142" y="15"/>
                </a:lnTo>
                <a:lnTo>
                  <a:pt x="142" y="46"/>
                </a:lnTo>
                <a:lnTo>
                  <a:pt x="142" y="47"/>
                </a:lnTo>
                <a:lnTo>
                  <a:pt x="141" y="48"/>
                </a:lnTo>
                <a:lnTo>
                  <a:pt x="140" y="50"/>
                </a:lnTo>
                <a:lnTo>
                  <a:pt x="137" y="50"/>
                </a:lnTo>
                <a:lnTo>
                  <a:pt x="136" y="50"/>
                </a:lnTo>
                <a:lnTo>
                  <a:pt x="133" y="48"/>
                </a:lnTo>
                <a:lnTo>
                  <a:pt x="133" y="47"/>
                </a:lnTo>
                <a:lnTo>
                  <a:pt x="132" y="46"/>
                </a:lnTo>
                <a:lnTo>
                  <a:pt x="132" y="15"/>
                </a:lnTo>
                <a:lnTo>
                  <a:pt x="132" y="13"/>
                </a:lnTo>
                <a:lnTo>
                  <a:pt x="129" y="11"/>
                </a:lnTo>
                <a:lnTo>
                  <a:pt x="127" y="11"/>
                </a:lnTo>
                <a:lnTo>
                  <a:pt x="115" y="18"/>
                </a:lnTo>
                <a:lnTo>
                  <a:pt x="105" y="28"/>
                </a:lnTo>
                <a:lnTo>
                  <a:pt x="96" y="41"/>
                </a:lnTo>
                <a:lnTo>
                  <a:pt x="90" y="53"/>
                </a:lnTo>
                <a:lnTo>
                  <a:pt x="85" y="66"/>
                </a:lnTo>
                <a:lnTo>
                  <a:pt x="85" y="69"/>
                </a:lnTo>
                <a:lnTo>
                  <a:pt x="86" y="71"/>
                </a:lnTo>
                <a:lnTo>
                  <a:pt x="87" y="71"/>
                </a:lnTo>
                <a:lnTo>
                  <a:pt x="101" y="74"/>
                </a:lnTo>
                <a:lnTo>
                  <a:pt x="104" y="75"/>
                </a:lnTo>
                <a:lnTo>
                  <a:pt x="104" y="78"/>
                </a:lnTo>
                <a:lnTo>
                  <a:pt x="105" y="79"/>
                </a:lnTo>
                <a:lnTo>
                  <a:pt x="104" y="82"/>
                </a:lnTo>
                <a:lnTo>
                  <a:pt x="104" y="83"/>
                </a:lnTo>
                <a:lnTo>
                  <a:pt x="101" y="84"/>
                </a:lnTo>
                <a:lnTo>
                  <a:pt x="100" y="84"/>
                </a:lnTo>
                <a:lnTo>
                  <a:pt x="85" y="82"/>
                </a:lnTo>
                <a:lnTo>
                  <a:pt x="82" y="82"/>
                </a:lnTo>
                <a:lnTo>
                  <a:pt x="81" y="82"/>
                </a:lnTo>
                <a:lnTo>
                  <a:pt x="80" y="84"/>
                </a:lnTo>
                <a:lnTo>
                  <a:pt x="76" y="105"/>
                </a:lnTo>
                <a:lnTo>
                  <a:pt x="74" y="127"/>
                </a:lnTo>
                <a:lnTo>
                  <a:pt x="74" y="130"/>
                </a:lnTo>
                <a:lnTo>
                  <a:pt x="76" y="131"/>
                </a:lnTo>
                <a:lnTo>
                  <a:pt x="78" y="131"/>
                </a:lnTo>
                <a:lnTo>
                  <a:pt x="128" y="131"/>
                </a:lnTo>
                <a:lnTo>
                  <a:pt x="131" y="131"/>
                </a:lnTo>
                <a:lnTo>
                  <a:pt x="132" y="130"/>
                </a:lnTo>
                <a:lnTo>
                  <a:pt x="132" y="127"/>
                </a:lnTo>
                <a:lnTo>
                  <a:pt x="132" y="117"/>
                </a:lnTo>
                <a:lnTo>
                  <a:pt x="133" y="116"/>
                </a:lnTo>
                <a:lnTo>
                  <a:pt x="133" y="115"/>
                </a:lnTo>
                <a:lnTo>
                  <a:pt x="136" y="113"/>
                </a:lnTo>
                <a:lnTo>
                  <a:pt x="137" y="113"/>
                </a:lnTo>
                <a:lnTo>
                  <a:pt x="140" y="113"/>
                </a:lnTo>
                <a:lnTo>
                  <a:pt x="141" y="115"/>
                </a:lnTo>
                <a:lnTo>
                  <a:pt x="142" y="116"/>
                </a:lnTo>
                <a:lnTo>
                  <a:pt x="142" y="117"/>
                </a:lnTo>
                <a:lnTo>
                  <a:pt x="142" y="127"/>
                </a:lnTo>
                <a:lnTo>
                  <a:pt x="142" y="130"/>
                </a:lnTo>
                <a:lnTo>
                  <a:pt x="143" y="131"/>
                </a:lnTo>
                <a:lnTo>
                  <a:pt x="146" y="131"/>
                </a:lnTo>
                <a:lnTo>
                  <a:pt x="169" y="131"/>
                </a:lnTo>
                <a:lnTo>
                  <a:pt x="170" y="133"/>
                </a:lnTo>
                <a:lnTo>
                  <a:pt x="171" y="133"/>
                </a:lnTo>
                <a:lnTo>
                  <a:pt x="173" y="135"/>
                </a:lnTo>
                <a:lnTo>
                  <a:pt x="173" y="136"/>
                </a:lnTo>
                <a:lnTo>
                  <a:pt x="173" y="139"/>
                </a:lnTo>
                <a:lnTo>
                  <a:pt x="171" y="140"/>
                </a:lnTo>
                <a:lnTo>
                  <a:pt x="170" y="142"/>
                </a:lnTo>
                <a:lnTo>
                  <a:pt x="169" y="142"/>
                </a:lnTo>
                <a:lnTo>
                  <a:pt x="146" y="142"/>
                </a:lnTo>
                <a:lnTo>
                  <a:pt x="143" y="142"/>
                </a:lnTo>
                <a:lnTo>
                  <a:pt x="142" y="143"/>
                </a:lnTo>
                <a:lnTo>
                  <a:pt x="142" y="145"/>
                </a:lnTo>
                <a:lnTo>
                  <a:pt x="142" y="182"/>
                </a:lnTo>
                <a:lnTo>
                  <a:pt x="142" y="185"/>
                </a:lnTo>
                <a:lnTo>
                  <a:pt x="143" y="186"/>
                </a:lnTo>
                <a:lnTo>
                  <a:pt x="146" y="186"/>
                </a:lnTo>
                <a:lnTo>
                  <a:pt x="169" y="189"/>
                </a:lnTo>
                <a:lnTo>
                  <a:pt x="191" y="193"/>
                </a:lnTo>
                <a:lnTo>
                  <a:pt x="192" y="193"/>
                </a:lnTo>
                <a:lnTo>
                  <a:pt x="193" y="191"/>
                </a:lnTo>
                <a:lnTo>
                  <a:pt x="194" y="189"/>
                </a:lnTo>
                <a:lnTo>
                  <a:pt x="198" y="172"/>
                </a:lnTo>
                <a:lnTo>
                  <a:pt x="198" y="170"/>
                </a:lnTo>
                <a:lnTo>
                  <a:pt x="201" y="170"/>
                </a:lnTo>
                <a:lnTo>
                  <a:pt x="202" y="168"/>
                </a:lnTo>
                <a:lnTo>
                  <a:pt x="205" y="170"/>
                </a:lnTo>
                <a:lnTo>
                  <a:pt x="206" y="170"/>
                </a:lnTo>
                <a:lnTo>
                  <a:pt x="207" y="172"/>
                </a:lnTo>
                <a:lnTo>
                  <a:pt x="207" y="173"/>
                </a:lnTo>
                <a:lnTo>
                  <a:pt x="206" y="182"/>
                </a:lnTo>
                <a:lnTo>
                  <a:pt x="203" y="191"/>
                </a:lnTo>
                <a:lnTo>
                  <a:pt x="203" y="194"/>
                </a:lnTo>
                <a:lnTo>
                  <a:pt x="205" y="195"/>
                </a:lnTo>
                <a:lnTo>
                  <a:pt x="206" y="196"/>
                </a:lnTo>
                <a:lnTo>
                  <a:pt x="209" y="198"/>
                </a:lnTo>
                <a:lnTo>
                  <a:pt x="211" y="198"/>
                </a:lnTo>
                <a:lnTo>
                  <a:pt x="212" y="200"/>
                </a:lnTo>
                <a:lnTo>
                  <a:pt x="212" y="202"/>
                </a:lnTo>
                <a:lnTo>
                  <a:pt x="212" y="204"/>
                </a:lnTo>
                <a:lnTo>
                  <a:pt x="211" y="205"/>
                </a:lnTo>
                <a:lnTo>
                  <a:pt x="209" y="207"/>
                </a:lnTo>
                <a:lnTo>
                  <a:pt x="207" y="207"/>
                </a:lnTo>
                <a:lnTo>
                  <a:pt x="205" y="205"/>
                </a:lnTo>
                <a:lnTo>
                  <a:pt x="202" y="205"/>
                </a:lnTo>
                <a:lnTo>
                  <a:pt x="201" y="207"/>
                </a:lnTo>
                <a:lnTo>
                  <a:pt x="200" y="208"/>
                </a:lnTo>
                <a:lnTo>
                  <a:pt x="191" y="230"/>
                </a:lnTo>
                <a:lnTo>
                  <a:pt x="179" y="249"/>
                </a:lnTo>
                <a:lnTo>
                  <a:pt x="178" y="251"/>
                </a:lnTo>
                <a:lnTo>
                  <a:pt x="178" y="253"/>
                </a:lnTo>
                <a:lnTo>
                  <a:pt x="179" y="254"/>
                </a:lnTo>
                <a:lnTo>
                  <a:pt x="182" y="255"/>
                </a:lnTo>
                <a:lnTo>
                  <a:pt x="183" y="255"/>
                </a:lnTo>
                <a:lnTo>
                  <a:pt x="198" y="248"/>
                </a:lnTo>
                <a:lnTo>
                  <a:pt x="212" y="239"/>
                </a:lnTo>
                <a:lnTo>
                  <a:pt x="215" y="237"/>
                </a:lnTo>
                <a:lnTo>
                  <a:pt x="217" y="239"/>
                </a:lnTo>
                <a:lnTo>
                  <a:pt x="219" y="240"/>
                </a:lnTo>
                <a:lnTo>
                  <a:pt x="220" y="241"/>
                </a:lnTo>
                <a:lnTo>
                  <a:pt x="220" y="244"/>
                </a:lnTo>
                <a:lnTo>
                  <a:pt x="220" y="245"/>
                </a:lnTo>
                <a:lnTo>
                  <a:pt x="219" y="246"/>
                </a:lnTo>
                <a:lnTo>
                  <a:pt x="194" y="260"/>
                </a:lnTo>
                <a:lnTo>
                  <a:pt x="166" y="271"/>
                </a:lnTo>
                <a:lnTo>
                  <a:pt x="137" y="273"/>
                </a:lnTo>
                <a:lnTo>
                  <a:pt x="106" y="269"/>
                </a:lnTo>
                <a:lnTo>
                  <a:pt x="77" y="259"/>
                </a:lnTo>
                <a:lnTo>
                  <a:pt x="51" y="244"/>
                </a:lnTo>
                <a:lnTo>
                  <a:pt x="31" y="222"/>
                </a:lnTo>
                <a:lnTo>
                  <a:pt x="14" y="196"/>
                </a:lnTo>
                <a:lnTo>
                  <a:pt x="4" y="168"/>
                </a:lnTo>
                <a:lnTo>
                  <a:pt x="0" y="136"/>
                </a:lnTo>
                <a:lnTo>
                  <a:pt x="3" y="108"/>
                </a:lnTo>
                <a:lnTo>
                  <a:pt x="12" y="83"/>
                </a:lnTo>
                <a:lnTo>
                  <a:pt x="12" y="82"/>
                </a:lnTo>
                <a:lnTo>
                  <a:pt x="14" y="82"/>
                </a:lnTo>
                <a:lnTo>
                  <a:pt x="16" y="82"/>
                </a:lnTo>
                <a:lnTo>
                  <a:pt x="18" y="83"/>
                </a:lnTo>
                <a:lnTo>
                  <a:pt x="21" y="84"/>
                </a:lnTo>
                <a:lnTo>
                  <a:pt x="19" y="88"/>
                </a:lnTo>
                <a:lnTo>
                  <a:pt x="13" y="107"/>
                </a:lnTo>
                <a:lnTo>
                  <a:pt x="11" y="127"/>
                </a:lnTo>
                <a:lnTo>
                  <a:pt x="11" y="130"/>
                </a:lnTo>
                <a:lnTo>
                  <a:pt x="12" y="131"/>
                </a:lnTo>
                <a:lnTo>
                  <a:pt x="14" y="131"/>
                </a:lnTo>
                <a:lnTo>
                  <a:pt x="60" y="131"/>
                </a:lnTo>
                <a:lnTo>
                  <a:pt x="63" y="131"/>
                </a:lnTo>
                <a:lnTo>
                  <a:pt x="64" y="130"/>
                </a:lnTo>
                <a:lnTo>
                  <a:pt x="64" y="127"/>
                </a:lnTo>
                <a:lnTo>
                  <a:pt x="67" y="103"/>
                </a:lnTo>
                <a:lnTo>
                  <a:pt x="71" y="82"/>
                </a:lnTo>
                <a:lnTo>
                  <a:pt x="71" y="79"/>
                </a:lnTo>
                <a:lnTo>
                  <a:pt x="69" y="78"/>
                </a:lnTo>
                <a:lnTo>
                  <a:pt x="68" y="76"/>
                </a:lnTo>
                <a:lnTo>
                  <a:pt x="65" y="76"/>
                </a:lnTo>
                <a:lnTo>
                  <a:pt x="64" y="75"/>
                </a:lnTo>
                <a:lnTo>
                  <a:pt x="63" y="74"/>
                </a:lnTo>
                <a:lnTo>
                  <a:pt x="63" y="71"/>
                </a:lnTo>
                <a:lnTo>
                  <a:pt x="63" y="70"/>
                </a:lnTo>
                <a:lnTo>
                  <a:pt x="64" y="67"/>
                </a:lnTo>
                <a:lnTo>
                  <a:pt x="67" y="66"/>
                </a:lnTo>
                <a:lnTo>
                  <a:pt x="68" y="66"/>
                </a:lnTo>
                <a:lnTo>
                  <a:pt x="71" y="67"/>
                </a:lnTo>
                <a:lnTo>
                  <a:pt x="72" y="67"/>
                </a:lnTo>
                <a:lnTo>
                  <a:pt x="74" y="66"/>
                </a:lnTo>
                <a:lnTo>
                  <a:pt x="76" y="65"/>
                </a:lnTo>
                <a:lnTo>
                  <a:pt x="83" y="43"/>
                </a:lnTo>
                <a:lnTo>
                  <a:pt x="95" y="24"/>
                </a:lnTo>
                <a:lnTo>
                  <a:pt x="96" y="23"/>
                </a:lnTo>
                <a:lnTo>
                  <a:pt x="96" y="20"/>
                </a:lnTo>
                <a:lnTo>
                  <a:pt x="95" y="19"/>
                </a:lnTo>
                <a:lnTo>
                  <a:pt x="94" y="18"/>
                </a:lnTo>
                <a:lnTo>
                  <a:pt x="91" y="18"/>
                </a:lnTo>
                <a:lnTo>
                  <a:pt x="77" y="25"/>
                </a:lnTo>
                <a:lnTo>
                  <a:pt x="63" y="33"/>
                </a:lnTo>
                <a:lnTo>
                  <a:pt x="62" y="34"/>
                </a:lnTo>
                <a:lnTo>
                  <a:pt x="60" y="34"/>
                </a:lnTo>
                <a:lnTo>
                  <a:pt x="58" y="33"/>
                </a:lnTo>
                <a:lnTo>
                  <a:pt x="58" y="32"/>
                </a:lnTo>
                <a:lnTo>
                  <a:pt x="57" y="30"/>
                </a:lnTo>
                <a:lnTo>
                  <a:pt x="57" y="28"/>
                </a:lnTo>
                <a:lnTo>
                  <a:pt x="57" y="27"/>
                </a:lnTo>
                <a:lnTo>
                  <a:pt x="58" y="25"/>
                </a:lnTo>
                <a:lnTo>
                  <a:pt x="82" y="11"/>
                </a:lnTo>
                <a:lnTo>
                  <a:pt x="109" y="4"/>
                </a:lnTo>
                <a:lnTo>
                  <a:pt x="137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latin typeface="微软雅黑" panose="020B0503020204020204" charset="-122"/>
            </a:endParaRPr>
          </a:p>
        </p:txBody>
      </p:sp>
      <p:sp>
        <p:nvSpPr>
          <p:cNvPr id="4" name="Freeform 463"/>
          <p:cNvSpPr>
            <a:spLocks noEditPoints="1"/>
          </p:cNvSpPr>
          <p:nvPr userDrawn="1"/>
        </p:nvSpPr>
        <p:spPr bwMode="auto">
          <a:xfrm rot="19468345">
            <a:off x="4877976" y="513678"/>
            <a:ext cx="1364153" cy="774137"/>
          </a:xfrm>
          <a:custGeom>
            <a:avLst/>
            <a:gdLst>
              <a:gd name="T0" fmla="*/ 250 w 326"/>
              <a:gd name="T1" fmla="*/ 94 h 185"/>
              <a:gd name="T2" fmla="*/ 253 w 326"/>
              <a:gd name="T3" fmla="*/ 98 h 185"/>
              <a:gd name="T4" fmla="*/ 249 w 326"/>
              <a:gd name="T5" fmla="*/ 148 h 185"/>
              <a:gd name="T6" fmla="*/ 225 w 326"/>
              <a:gd name="T7" fmla="*/ 163 h 185"/>
              <a:gd name="T8" fmla="*/ 185 w 326"/>
              <a:gd name="T9" fmla="*/ 171 h 185"/>
              <a:gd name="T10" fmla="*/ 142 w 326"/>
              <a:gd name="T11" fmla="*/ 171 h 185"/>
              <a:gd name="T12" fmla="*/ 102 w 326"/>
              <a:gd name="T13" fmla="*/ 163 h 185"/>
              <a:gd name="T14" fmla="*/ 78 w 326"/>
              <a:gd name="T15" fmla="*/ 148 h 185"/>
              <a:gd name="T16" fmla="*/ 74 w 326"/>
              <a:gd name="T17" fmla="*/ 99 h 185"/>
              <a:gd name="T18" fmla="*/ 76 w 326"/>
              <a:gd name="T19" fmla="*/ 94 h 185"/>
              <a:gd name="T20" fmla="*/ 82 w 326"/>
              <a:gd name="T21" fmla="*/ 94 h 185"/>
              <a:gd name="T22" fmla="*/ 163 w 326"/>
              <a:gd name="T23" fmla="*/ 126 h 185"/>
              <a:gd name="T24" fmla="*/ 245 w 326"/>
              <a:gd name="T25" fmla="*/ 93 h 185"/>
              <a:gd name="T26" fmla="*/ 163 w 326"/>
              <a:gd name="T27" fmla="*/ 0 h 185"/>
              <a:gd name="T28" fmla="*/ 322 w 326"/>
              <a:gd name="T29" fmla="*/ 46 h 185"/>
              <a:gd name="T30" fmla="*/ 326 w 326"/>
              <a:gd name="T31" fmla="*/ 50 h 185"/>
              <a:gd name="T32" fmla="*/ 324 w 326"/>
              <a:gd name="T33" fmla="*/ 53 h 185"/>
              <a:gd name="T34" fmla="*/ 168 w 326"/>
              <a:gd name="T35" fmla="*/ 120 h 185"/>
              <a:gd name="T36" fmla="*/ 157 w 326"/>
              <a:gd name="T37" fmla="*/ 120 h 185"/>
              <a:gd name="T38" fmla="*/ 42 w 326"/>
              <a:gd name="T39" fmla="*/ 72 h 185"/>
              <a:gd name="T40" fmla="*/ 39 w 326"/>
              <a:gd name="T41" fmla="*/ 75 h 185"/>
              <a:gd name="T42" fmla="*/ 39 w 326"/>
              <a:gd name="T43" fmla="*/ 110 h 185"/>
              <a:gd name="T44" fmla="*/ 42 w 326"/>
              <a:gd name="T45" fmla="*/ 110 h 185"/>
              <a:gd name="T46" fmla="*/ 45 w 326"/>
              <a:gd name="T47" fmla="*/ 110 h 185"/>
              <a:gd name="T48" fmla="*/ 46 w 326"/>
              <a:gd name="T49" fmla="*/ 112 h 185"/>
              <a:gd name="T50" fmla="*/ 46 w 326"/>
              <a:gd name="T51" fmla="*/ 116 h 185"/>
              <a:gd name="T52" fmla="*/ 45 w 326"/>
              <a:gd name="T53" fmla="*/ 122 h 185"/>
              <a:gd name="T54" fmla="*/ 46 w 326"/>
              <a:gd name="T55" fmla="*/ 124 h 185"/>
              <a:gd name="T56" fmla="*/ 46 w 326"/>
              <a:gd name="T57" fmla="*/ 126 h 185"/>
              <a:gd name="T58" fmla="*/ 45 w 326"/>
              <a:gd name="T59" fmla="*/ 127 h 185"/>
              <a:gd name="T60" fmla="*/ 52 w 326"/>
              <a:gd name="T61" fmla="*/ 149 h 185"/>
              <a:gd name="T62" fmla="*/ 50 w 326"/>
              <a:gd name="T63" fmla="*/ 171 h 185"/>
              <a:gd name="T64" fmla="*/ 42 w 326"/>
              <a:gd name="T65" fmla="*/ 181 h 185"/>
              <a:gd name="T66" fmla="*/ 42 w 326"/>
              <a:gd name="T67" fmla="*/ 175 h 185"/>
              <a:gd name="T68" fmla="*/ 42 w 326"/>
              <a:gd name="T69" fmla="*/ 171 h 185"/>
              <a:gd name="T70" fmla="*/ 41 w 326"/>
              <a:gd name="T71" fmla="*/ 172 h 185"/>
              <a:gd name="T72" fmla="*/ 39 w 326"/>
              <a:gd name="T73" fmla="*/ 179 h 185"/>
              <a:gd name="T74" fmla="*/ 36 w 326"/>
              <a:gd name="T75" fmla="*/ 185 h 185"/>
              <a:gd name="T76" fmla="*/ 34 w 326"/>
              <a:gd name="T77" fmla="*/ 185 h 185"/>
              <a:gd name="T78" fmla="*/ 33 w 326"/>
              <a:gd name="T79" fmla="*/ 170 h 185"/>
              <a:gd name="T80" fmla="*/ 32 w 326"/>
              <a:gd name="T81" fmla="*/ 167 h 185"/>
              <a:gd name="T82" fmla="*/ 32 w 326"/>
              <a:gd name="T83" fmla="*/ 171 h 185"/>
              <a:gd name="T84" fmla="*/ 30 w 326"/>
              <a:gd name="T85" fmla="*/ 179 h 185"/>
              <a:gd name="T86" fmla="*/ 30 w 326"/>
              <a:gd name="T87" fmla="*/ 179 h 185"/>
              <a:gd name="T88" fmla="*/ 29 w 326"/>
              <a:gd name="T89" fmla="*/ 172 h 185"/>
              <a:gd name="T90" fmla="*/ 28 w 326"/>
              <a:gd name="T91" fmla="*/ 172 h 185"/>
              <a:gd name="T92" fmla="*/ 28 w 326"/>
              <a:gd name="T93" fmla="*/ 180 h 185"/>
              <a:gd name="T94" fmla="*/ 28 w 326"/>
              <a:gd name="T95" fmla="*/ 181 h 185"/>
              <a:gd name="T96" fmla="*/ 16 w 326"/>
              <a:gd name="T97" fmla="*/ 157 h 185"/>
              <a:gd name="T98" fmla="*/ 25 w 326"/>
              <a:gd name="T99" fmla="*/ 127 h 185"/>
              <a:gd name="T100" fmla="*/ 24 w 326"/>
              <a:gd name="T101" fmla="*/ 126 h 185"/>
              <a:gd name="T102" fmla="*/ 24 w 326"/>
              <a:gd name="T103" fmla="*/ 122 h 185"/>
              <a:gd name="T104" fmla="*/ 27 w 326"/>
              <a:gd name="T105" fmla="*/ 121 h 185"/>
              <a:gd name="T106" fmla="*/ 25 w 326"/>
              <a:gd name="T107" fmla="*/ 116 h 185"/>
              <a:gd name="T108" fmla="*/ 25 w 326"/>
              <a:gd name="T109" fmla="*/ 112 h 185"/>
              <a:gd name="T110" fmla="*/ 28 w 326"/>
              <a:gd name="T111" fmla="*/ 108 h 185"/>
              <a:gd name="T112" fmla="*/ 30 w 326"/>
              <a:gd name="T113" fmla="*/ 110 h 185"/>
              <a:gd name="T114" fmla="*/ 33 w 326"/>
              <a:gd name="T115" fmla="*/ 108 h 185"/>
              <a:gd name="T116" fmla="*/ 32 w 326"/>
              <a:gd name="T117" fmla="*/ 67 h 185"/>
              <a:gd name="T118" fmla="*/ 2 w 326"/>
              <a:gd name="T119" fmla="*/ 55 h 185"/>
              <a:gd name="T120" fmla="*/ 0 w 326"/>
              <a:gd name="T121" fmla="*/ 52 h 185"/>
              <a:gd name="T122" fmla="*/ 1 w 326"/>
              <a:gd name="T123" fmla="*/ 47 h 185"/>
              <a:gd name="T124" fmla="*/ 159 w 326"/>
              <a:gd name="T125" fmla="*/ 0 h 1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26" h="185">
                <a:moveTo>
                  <a:pt x="248" y="93"/>
                </a:moveTo>
                <a:lnTo>
                  <a:pt x="250" y="94"/>
                </a:lnTo>
                <a:lnTo>
                  <a:pt x="251" y="95"/>
                </a:lnTo>
                <a:lnTo>
                  <a:pt x="253" y="98"/>
                </a:lnTo>
                <a:lnTo>
                  <a:pt x="253" y="138"/>
                </a:lnTo>
                <a:lnTo>
                  <a:pt x="249" y="148"/>
                </a:lnTo>
                <a:lnTo>
                  <a:pt x="239" y="157"/>
                </a:lnTo>
                <a:lnTo>
                  <a:pt x="225" y="163"/>
                </a:lnTo>
                <a:lnTo>
                  <a:pt x="207" y="168"/>
                </a:lnTo>
                <a:lnTo>
                  <a:pt x="185" y="171"/>
                </a:lnTo>
                <a:lnTo>
                  <a:pt x="163" y="172"/>
                </a:lnTo>
                <a:lnTo>
                  <a:pt x="142" y="171"/>
                </a:lnTo>
                <a:lnTo>
                  <a:pt x="120" y="168"/>
                </a:lnTo>
                <a:lnTo>
                  <a:pt x="102" y="163"/>
                </a:lnTo>
                <a:lnTo>
                  <a:pt x="87" y="157"/>
                </a:lnTo>
                <a:lnTo>
                  <a:pt x="78" y="148"/>
                </a:lnTo>
                <a:lnTo>
                  <a:pt x="74" y="138"/>
                </a:lnTo>
                <a:lnTo>
                  <a:pt x="74" y="99"/>
                </a:lnTo>
                <a:lnTo>
                  <a:pt x="75" y="97"/>
                </a:lnTo>
                <a:lnTo>
                  <a:pt x="76" y="94"/>
                </a:lnTo>
                <a:lnTo>
                  <a:pt x="79" y="93"/>
                </a:lnTo>
                <a:lnTo>
                  <a:pt x="82" y="94"/>
                </a:lnTo>
                <a:lnTo>
                  <a:pt x="158" y="125"/>
                </a:lnTo>
                <a:lnTo>
                  <a:pt x="163" y="126"/>
                </a:lnTo>
                <a:lnTo>
                  <a:pt x="168" y="125"/>
                </a:lnTo>
                <a:lnTo>
                  <a:pt x="245" y="93"/>
                </a:lnTo>
                <a:lnTo>
                  <a:pt x="248" y="93"/>
                </a:lnTo>
                <a:close/>
                <a:moveTo>
                  <a:pt x="163" y="0"/>
                </a:moveTo>
                <a:lnTo>
                  <a:pt x="167" y="0"/>
                </a:lnTo>
                <a:lnTo>
                  <a:pt x="322" y="46"/>
                </a:lnTo>
                <a:lnTo>
                  <a:pt x="324" y="47"/>
                </a:lnTo>
                <a:lnTo>
                  <a:pt x="326" y="50"/>
                </a:lnTo>
                <a:lnTo>
                  <a:pt x="326" y="52"/>
                </a:lnTo>
                <a:lnTo>
                  <a:pt x="324" y="53"/>
                </a:lnTo>
                <a:lnTo>
                  <a:pt x="323" y="55"/>
                </a:lnTo>
                <a:lnTo>
                  <a:pt x="168" y="120"/>
                </a:lnTo>
                <a:lnTo>
                  <a:pt x="163" y="121"/>
                </a:lnTo>
                <a:lnTo>
                  <a:pt x="157" y="120"/>
                </a:lnTo>
                <a:lnTo>
                  <a:pt x="43" y="72"/>
                </a:lnTo>
                <a:lnTo>
                  <a:pt x="42" y="72"/>
                </a:lnTo>
                <a:lnTo>
                  <a:pt x="39" y="74"/>
                </a:lnTo>
                <a:lnTo>
                  <a:pt x="39" y="75"/>
                </a:lnTo>
                <a:lnTo>
                  <a:pt x="39" y="110"/>
                </a:lnTo>
                <a:lnTo>
                  <a:pt x="39" y="110"/>
                </a:lnTo>
                <a:lnTo>
                  <a:pt x="41" y="111"/>
                </a:lnTo>
                <a:lnTo>
                  <a:pt x="42" y="110"/>
                </a:lnTo>
                <a:lnTo>
                  <a:pt x="43" y="110"/>
                </a:lnTo>
                <a:lnTo>
                  <a:pt x="45" y="110"/>
                </a:lnTo>
                <a:lnTo>
                  <a:pt x="45" y="111"/>
                </a:lnTo>
                <a:lnTo>
                  <a:pt x="46" y="112"/>
                </a:lnTo>
                <a:lnTo>
                  <a:pt x="46" y="115"/>
                </a:lnTo>
                <a:lnTo>
                  <a:pt x="46" y="116"/>
                </a:lnTo>
                <a:lnTo>
                  <a:pt x="46" y="120"/>
                </a:lnTo>
                <a:lnTo>
                  <a:pt x="45" y="122"/>
                </a:lnTo>
                <a:lnTo>
                  <a:pt x="45" y="124"/>
                </a:lnTo>
                <a:lnTo>
                  <a:pt x="46" y="124"/>
                </a:lnTo>
                <a:lnTo>
                  <a:pt x="47" y="125"/>
                </a:lnTo>
                <a:lnTo>
                  <a:pt x="46" y="126"/>
                </a:lnTo>
                <a:lnTo>
                  <a:pt x="45" y="127"/>
                </a:lnTo>
                <a:lnTo>
                  <a:pt x="45" y="127"/>
                </a:lnTo>
                <a:lnTo>
                  <a:pt x="50" y="138"/>
                </a:lnTo>
                <a:lnTo>
                  <a:pt x="52" y="149"/>
                </a:lnTo>
                <a:lnTo>
                  <a:pt x="52" y="161"/>
                </a:lnTo>
                <a:lnTo>
                  <a:pt x="50" y="171"/>
                </a:lnTo>
                <a:lnTo>
                  <a:pt x="42" y="180"/>
                </a:lnTo>
                <a:lnTo>
                  <a:pt x="42" y="181"/>
                </a:lnTo>
                <a:lnTo>
                  <a:pt x="42" y="180"/>
                </a:lnTo>
                <a:lnTo>
                  <a:pt x="42" y="175"/>
                </a:lnTo>
                <a:lnTo>
                  <a:pt x="42" y="172"/>
                </a:lnTo>
                <a:lnTo>
                  <a:pt x="42" y="171"/>
                </a:lnTo>
                <a:lnTo>
                  <a:pt x="42" y="171"/>
                </a:lnTo>
                <a:lnTo>
                  <a:pt x="41" y="172"/>
                </a:lnTo>
                <a:lnTo>
                  <a:pt x="41" y="175"/>
                </a:lnTo>
                <a:lnTo>
                  <a:pt x="39" y="179"/>
                </a:lnTo>
                <a:lnTo>
                  <a:pt x="37" y="182"/>
                </a:lnTo>
                <a:lnTo>
                  <a:pt x="36" y="185"/>
                </a:lnTo>
                <a:lnTo>
                  <a:pt x="34" y="185"/>
                </a:lnTo>
                <a:lnTo>
                  <a:pt x="34" y="185"/>
                </a:lnTo>
                <a:lnTo>
                  <a:pt x="33" y="173"/>
                </a:lnTo>
                <a:lnTo>
                  <a:pt x="33" y="170"/>
                </a:lnTo>
                <a:lnTo>
                  <a:pt x="33" y="168"/>
                </a:lnTo>
                <a:lnTo>
                  <a:pt x="32" y="167"/>
                </a:lnTo>
                <a:lnTo>
                  <a:pt x="32" y="168"/>
                </a:lnTo>
                <a:lnTo>
                  <a:pt x="32" y="171"/>
                </a:lnTo>
                <a:lnTo>
                  <a:pt x="32" y="179"/>
                </a:lnTo>
                <a:lnTo>
                  <a:pt x="30" y="179"/>
                </a:lnTo>
                <a:lnTo>
                  <a:pt x="30" y="180"/>
                </a:lnTo>
                <a:lnTo>
                  <a:pt x="30" y="179"/>
                </a:lnTo>
                <a:lnTo>
                  <a:pt x="29" y="175"/>
                </a:lnTo>
                <a:lnTo>
                  <a:pt x="29" y="172"/>
                </a:lnTo>
                <a:lnTo>
                  <a:pt x="28" y="172"/>
                </a:lnTo>
                <a:lnTo>
                  <a:pt x="28" y="172"/>
                </a:lnTo>
                <a:lnTo>
                  <a:pt x="28" y="175"/>
                </a:lnTo>
                <a:lnTo>
                  <a:pt x="28" y="180"/>
                </a:lnTo>
                <a:lnTo>
                  <a:pt x="28" y="181"/>
                </a:lnTo>
                <a:lnTo>
                  <a:pt x="28" y="181"/>
                </a:lnTo>
                <a:lnTo>
                  <a:pt x="19" y="170"/>
                </a:lnTo>
                <a:lnTo>
                  <a:pt x="16" y="157"/>
                </a:lnTo>
                <a:lnTo>
                  <a:pt x="19" y="141"/>
                </a:lnTo>
                <a:lnTo>
                  <a:pt x="25" y="127"/>
                </a:lnTo>
                <a:lnTo>
                  <a:pt x="25" y="126"/>
                </a:lnTo>
                <a:lnTo>
                  <a:pt x="24" y="126"/>
                </a:lnTo>
                <a:lnTo>
                  <a:pt x="24" y="124"/>
                </a:lnTo>
                <a:lnTo>
                  <a:pt x="24" y="122"/>
                </a:lnTo>
                <a:lnTo>
                  <a:pt x="25" y="122"/>
                </a:lnTo>
                <a:lnTo>
                  <a:pt x="27" y="121"/>
                </a:lnTo>
                <a:lnTo>
                  <a:pt x="25" y="118"/>
                </a:lnTo>
                <a:lnTo>
                  <a:pt x="25" y="116"/>
                </a:lnTo>
                <a:lnTo>
                  <a:pt x="25" y="113"/>
                </a:lnTo>
                <a:lnTo>
                  <a:pt x="25" y="112"/>
                </a:lnTo>
                <a:lnTo>
                  <a:pt x="27" y="110"/>
                </a:lnTo>
                <a:lnTo>
                  <a:pt x="28" y="108"/>
                </a:lnTo>
                <a:lnTo>
                  <a:pt x="30" y="108"/>
                </a:lnTo>
                <a:lnTo>
                  <a:pt x="30" y="110"/>
                </a:lnTo>
                <a:lnTo>
                  <a:pt x="32" y="108"/>
                </a:lnTo>
                <a:lnTo>
                  <a:pt x="33" y="108"/>
                </a:lnTo>
                <a:lnTo>
                  <a:pt x="33" y="70"/>
                </a:lnTo>
                <a:lnTo>
                  <a:pt x="32" y="67"/>
                </a:lnTo>
                <a:lnTo>
                  <a:pt x="30" y="66"/>
                </a:lnTo>
                <a:lnTo>
                  <a:pt x="2" y="55"/>
                </a:lnTo>
                <a:lnTo>
                  <a:pt x="1" y="53"/>
                </a:lnTo>
                <a:lnTo>
                  <a:pt x="0" y="52"/>
                </a:lnTo>
                <a:lnTo>
                  <a:pt x="0" y="50"/>
                </a:lnTo>
                <a:lnTo>
                  <a:pt x="1" y="47"/>
                </a:lnTo>
                <a:lnTo>
                  <a:pt x="4" y="46"/>
                </a:lnTo>
                <a:lnTo>
                  <a:pt x="159" y="0"/>
                </a:lnTo>
                <a:lnTo>
                  <a:pt x="163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latin typeface="微软雅黑" panose="020B0503020204020204" charset="-122"/>
            </a:endParaRPr>
          </a:p>
        </p:txBody>
      </p:sp>
      <p:sp>
        <p:nvSpPr>
          <p:cNvPr id="5" name="Freeform 381"/>
          <p:cNvSpPr>
            <a:spLocks noEditPoints="1"/>
          </p:cNvSpPr>
          <p:nvPr userDrawn="1"/>
        </p:nvSpPr>
        <p:spPr bwMode="auto">
          <a:xfrm rot="14941924">
            <a:off x="8362898" y="3498968"/>
            <a:ext cx="4181014" cy="4031692"/>
          </a:xfrm>
          <a:custGeom>
            <a:avLst/>
            <a:gdLst>
              <a:gd name="T0" fmla="*/ 138 w 280"/>
              <a:gd name="T1" fmla="*/ 237 h 270"/>
              <a:gd name="T2" fmla="*/ 165 w 280"/>
              <a:gd name="T3" fmla="*/ 210 h 270"/>
              <a:gd name="T4" fmla="*/ 73 w 280"/>
              <a:gd name="T5" fmla="*/ 210 h 270"/>
              <a:gd name="T6" fmla="*/ 61 w 280"/>
              <a:gd name="T7" fmla="*/ 237 h 270"/>
              <a:gd name="T8" fmla="*/ 133 w 280"/>
              <a:gd name="T9" fmla="*/ 243 h 270"/>
              <a:gd name="T10" fmla="*/ 101 w 280"/>
              <a:gd name="T11" fmla="*/ 207 h 270"/>
              <a:gd name="T12" fmla="*/ 181 w 280"/>
              <a:gd name="T13" fmla="*/ 207 h 270"/>
              <a:gd name="T14" fmla="*/ 147 w 280"/>
              <a:gd name="T15" fmla="*/ 242 h 270"/>
              <a:gd name="T16" fmla="*/ 202 w 280"/>
              <a:gd name="T17" fmla="*/ 253 h 270"/>
              <a:gd name="T18" fmla="*/ 202 w 280"/>
              <a:gd name="T19" fmla="*/ 219 h 270"/>
              <a:gd name="T20" fmla="*/ 222 w 280"/>
              <a:gd name="T21" fmla="*/ 200 h 270"/>
              <a:gd name="T22" fmla="*/ 64 w 280"/>
              <a:gd name="T23" fmla="*/ 166 h 270"/>
              <a:gd name="T24" fmla="*/ 79 w 280"/>
              <a:gd name="T25" fmla="*/ 197 h 270"/>
              <a:gd name="T26" fmla="*/ 71 w 280"/>
              <a:gd name="T27" fmla="*/ 156 h 270"/>
              <a:gd name="T28" fmla="*/ 184 w 280"/>
              <a:gd name="T29" fmla="*/ 196 h 270"/>
              <a:gd name="T30" fmla="*/ 221 w 280"/>
              <a:gd name="T31" fmla="*/ 191 h 270"/>
              <a:gd name="T32" fmla="*/ 230 w 280"/>
              <a:gd name="T33" fmla="*/ 100 h 270"/>
              <a:gd name="T34" fmla="*/ 214 w 280"/>
              <a:gd name="T35" fmla="*/ 148 h 270"/>
              <a:gd name="T36" fmla="*/ 248 w 280"/>
              <a:gd name="T37" fmla="*/ 177 h 270"/>
              <a:gd name="T38" fmla="*/ 231 w 280"/>
              <a:gd name="T39" fmla="*/ 101 h 270"/>
              <a:gd name="T40" fmla="*/ 14 w 280"/>
              <a:gd name="T41" fmla="*/ 137 h 270"/>
              <a:gd name="T42" fmla="*/ 38 w 280"/>
              <a:gd name="T43" fmla="*/ 171 h 270"/>
              <a:gd name="T44" fmla="*/ 61 w 280"/>
              <a:gd name="T45" fmla="*/ 156 h 270"/>
              <a:gd name="T46" fmla="*/ 51 w 280"/>
              <a:gd name="T47" fmla="*/ 101 h 270"/>
              <a:gd name="T48" fmla="*/ 179 w 280"/>
              <a:gd name="T49" fmla="*/ 133 h 270"/>
              <a:gd name="T50" fmla="*/ 111 w 280"/>
              <a:gd name="T51" fmla="*/ 160 h 270"/>
              <a:gd name="T52" fmla="*/ 139 w 280"/>
              <a:gd name="T53" fmla="*/ 94 h 270"/>
              <a:gd name="T54" fmla="*/ 208 w 280"/>
              <a:gd name="T55" fmla="*/ 133 h 270"/>
              <a:gd name="T56" fmla="*/ 221 w 280"/>
              <a:gd name="T57" fmla="*/ 97 h 270"/>
              <a:gd name="T58" fmla="*/ 60 w 280"/>
              <a:gd name="T59" fmla="*/ 96 h 270"/>
              <a:gd name="T60" fmla="*/ 69 w 280"/>
              <a:gd name="T61" fmla="*/ 133 h 270"/>
              <a:gd name="T62" fmla="*/ 93 w 280"/>
              <a:gd name="T63" fmla="*/ 87 h 270"/>
              <a:gd name="T64" fmla="*/ 87 w 280"/>
              <a:gd name="T65" fmla="*/ 114 h 270"/>
              <a:gd name="T66" fmla="*/ 105 w 280"/>
              <a:gd name="T67" fmla="*/ 201 h 270"/>
              <a:gd name="T68" fmla="*/ 174 w 280"/>
              <a:gd name="T69" fmla="*/ 201 h 270"/>
              <a:gd name="T70" fmla="*/ 191 w 280"/>
              <a:gd name="T71" fmla="*/ 114 h 270"/>
              <a:gd name="T72" fmla="*/ 139 w 280"/>
              <a:gd name="T73" fmla="*/ 50 h 270"/>
              <a:gd name="T74" fmla="*/ 116 w 280"/>
              <a:gd name="T75" fmla="*/ 78 h 270"/>
              <a:gd name="T76" fmla="*/ 142 w 280"/>
              <a:gd name="T77" fmla="*/ 50 h 270"/>
              <a:gd name="T78" fmla="*/ 147 w 280"/>
              <a:gd name="T79" fmla="*/ 46 h 270"/>
              <a:gd name="T80" fmla="*/ 181 w 280"/>
              <a:gd name="T81" fmla="*/ 81 h 270"/>
              <a:gd name="T82" fmla="*/ 222 w 280"/>
              <a:gd name="T83" fmla="*/ 71 h 270"/>
              <a:gd name="T84" fmla="*/ 200 w 280"/>
              <a:gd name="T85" fmla="*/ 50 h 270"/>
              <a:gd name="T86" fmla="*/ 97 w 280"/>
              <a:gd name="T87" fmla="*/ 30 h 270"/>
              <a:gd name="T88" fmla="*/ 57 w 280"/>
              <a:gd name="T89" fmla="*/ 87 h 270"/>
              <a:gd name="T90" fmla="*/ 103 w 280"/>
              <a:gd name="T91" fmla="*/ 78 h 270"/>
              <a:gd name="T92" fmla="*/ 131 w 280"/>
              <a:gd name="T93" fmla="*/ 42 h 270"/>
              <a:gd name="T94" fmla="*/ 222 w 280"/>
              <a:gd name="T95" fmla="*/ 21 h 270"/>
              <a:gd name="T96" fmla="*/ 230 w 280"/>
              <a:gd name="T97" fmla="*/ 91 h 270"/>
              <a:gd name="T98" fmla="*/ 276 w 280"/>
              <a:gd name="T99" fmla="*/ 159 h 270"/>
              <a:gd name="T100" fmla="*/ 231 w 280"/>
              <a:gd name="T101" fmla="*/ 207 h 270"/>
              <a:gd name="T102" fmla="*/ 245 w 280"/>
              <a:gd name="T103" fmla="*/ 243 h 270"/>
              <a:gd name="T104" fmla="*/ 206 w 280"/>
              <a:gd name="T105" fmla="*/ 266 h 270"/>
              <a:gd name="T106" fmla="*/ 138 w 280"/>
              <a:gd name="T107" fmla="*/ 248 h 270"/>
              <a:gd name="T108" fmla="*/ 51 w 280"/>
              <a:gd name="T109" fmla="*/ 239 h 270"/>
              <a:gd name="T110" fmla="*/ 29 w 280"/>
              <a:gd name="T111" fmla="*/ 187 h 270"/>
              <a:gd name="T112" fmla="*/ 2 w 280"/>
              <a:gd name="T113" fmla="*/ 129 h 270"/>
              <a:gd name="T114" fmla="*/ 48 w 280"/>
              <a:gd name="T115" fmla="*/ 67 h 270"/>
              <a:gd name="T116" fmla="*/ 119 w 280"/>
              <a:gd name="T117" fmla="*/ 26 h 270"/>
              <a:gd name="T118" fmla="*/ 172 w 280"/>
              <a:gd name="T119" fmla="*/ 21 h 2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280" h="270">
                <a:moveTo>
                  <a:pt x="116" y="209"/>
                </a:moveTo>
                <a:lnTo>
                  <a:pt x="115" y="209"/>
                </a:lnTo>
                <a:lnTo>
                  <a:pt x="114" y="211"/>
                </a:lnTo>
                <a:lnTo>
                  <a:pt x="114" y="212"/>
                </a:lnTo>
                <a:lnTo>
                  <a:pt x="126" y="226"/>
                </a:lnTo>
                <a:lnTo>
                  <a:pt x="138" y="237"/>
                </a:lnTo>
                <a:lnTo>
                  <a:pt x="139" y="238"/>
                </a:lnTo>
                <a:lnTo>
                  <a:pt x="142" y="237"/>
                </a:lnTo>
                <a:lnTo>
                  <a:pt x="153" y="226"/>
                </a:lnTo>
                <a:lnTo>
                  <a:pt x="165" y="212"/>
                </a:lnTo>
                <a:lnTo>
                  <a:pt x="166" y="211"/>
                </a:lnTo>
                <a:lnTo>
                  <a:pt x="165" y="210"/>
                </a:lnTo>
                <a:lnTo>
                  <a:pt x="163" y="209"/>
                </a:lnTo>
                <a:lnTo>
                  <a:pt x="116" y="209"/>
                </a:lnTo>
                <a:close/>
                <a:moveTo>
                  <a:pt x="79" y="203"/>
                </a:moveTo>
                <a:lnTo>
                  <a:pt x="77" y="203"/>
                </a:lnTo>
                <a:lnTo>
                  <a:pt x="75" y="205"/>
                </a:lnTo>
                <a:lnTo>
                  <a:pt x="73" y="210"/>
                </a:lnTo>
                <a:lnTo>
                  <a:pt x="69" y="212"/>
                </a:lnTo>
                <a:lnTo>
                  <a:pt x="64" y="215"/>
                </a:lnTo>
                <a:lnTo>
                  <a:pt x="59" y="217"/>
                </a:lnTo>
                <a:lnTo>
                  <a:pt x="57" y="219"/>
                </a:lnTo>
                <a:lnTo>
                  <a:pt x="57" y="220"/>
                </a:lnTo>
                <a:lnTo>
                  <a:pt x="61" y="237"/>
                </a:lnTo>
                <a:lnTo>
                  <a:pt x="70" y="248"/>
                </a:lnTo>
                <a:lnTo>
                  <a:pt x="82" y="256"/>
                </a:lnTo>
                <a:lnTo>
                  <a:pt x="97" y="258"/>
                </a:lnTo>
                <a:lnTo>
                  <a:pt x="114" y="254"/>
                </a:lnTo>
                <a:lnTo>
                  <a:pt x="131" y="244"/>
                </a:lnTo>
                <a:lnTo>
                  <a:pt x="133" y="243"/>
                </a:lnTo>
                <a:lnTo>
                  <a:pt x="133" y="242"/>
                </a:lnTo>
                <a:lnTo>
                  <a:pt x="131" y="240"/>
                </a:lnTo>
                <a:lnTo>
                  <a:pt x="119" y="228"/>
                </a:lnTo>
                <a:lnTo>
                  <a:pt x="106" y="211"/>
                </a:lnTo>
                <a:lnTo>
                  <a:pt x="103" y="209"/>
                </a:lnTo>
                <a:lnTo>
                  <a:pt x="101" y="207"/>
                </a:lnTo>
                <a:lnTo>
                  <a:pt x="98" y="207"/>
                </a:lnTo>
                <a:lnTo>
                  <a:pt x="88" y="206"/>
                </a:lnTo>
                <a:lnTo>
                  <a:pt x="79" y="203"/>
                </a:lnTo>
                <a:close/>
                <a:moveTo>
                  <a:pt x="220" y="198"/>
                </a:moveTo>
                <a:lnTo>
                  <a:pt x="202" y="203"/>
                </a:lnTo>
                <a:lnTo>
                  <a:pt x="181" y="207"/>
                </a:lnTo>
                <a:lnTo>
                  <a:pt x="179" y="207"/>
                </a:lnTo>
                <a:lnTo>
                  <a:pt x="176" y="209"/>
                </a:lnTo>
                <a:lnTo>
                  <a:pt x="174" y="211"/>
                </a:lnTo>
                <a:lnTo>
                  <a:pt x="161" y="228"/>
                </a:lnTo>
                <a:lnTo>
                  <a:pt x="148" y="240"/>
                </a:lnTo>
                <a:lnTo>
                  <a:pt x="147" y="242"/>
                </a:lnTo>
                <a:lnTo>
                  <a:pt x="147" y="243"/>
                </a:lnTo>
                <a:lnTo>
                  <a:pt x="148" y="244"/>
                </a:lnTo>
                <a:lnTo>
                  <a:pt x="163" y="253"/>
                </a:lnTo>
                <a:lnTo>
                  <a:pt x="177" y="257"/>
                </a:lnTo>
                <a:lnTo>
                  <a:pt x="191" y="257"/>
                </a:lnTo>
                <a:lnTo>
                  <a:pt x="202" y="253"/>
                </a:lnTo>
                <a:lnTo>
                  <a:pt x="203" y="252"/>
                </a:lnTo>
                <a:lnTo>
                  <a:pt x="204" y="251"/>
                </a:lnTo>
                <a:lnTo>
                  <a:pt x="203" y="249"/>
                </a:lnTo>
                <a:lnTo>
                  <a:pt x="198" y="239"/>
                </a:lnTo>
                <a:lnTo>
                  <a:pt x="198" y="228"/>
                </a:lnTo>
                <a:lnTo>
                  <a:pt x="202" y="219"/>
                </a:lnTo>
                <a:lnTo>
                  <a:pt x="209" y="211"/>
                </a:lnTo>
                <a:lnTo>
                  <a:pt x="221" y="207"/>
                </a:lnTo>
                <a:lnTo>
                  <a:pt x="222" y="206"/>
                </a:lnTo>
                <a:lnTo>
                  <a:pt x="223" y="205"/>
                </a:lnTo>
                <a:lnTo>
                  <a:pt x="222" y="201"/>
                </a:lnTo>
                <a:lnTo>
                  <a:pt x="222" y="200"/>
                </a:lnTo>
                <a:lnTo>
                  <a:pt x="221" y="198"/>
                </a:lnTo>
                <a:lnTo>
                  <a:pt x="220" y="198"/>
                </a:lnTo>
                <a:close/>
                <a:moveTo>
                  <a:pt x="69" y="155"/>
                </a:moveTo>
                <a:lnTo>
                  <a:pt x="68" y="155"/>
                </a:lnTo>
                <a:lnTo>
                  <a:pt x="68" y="156"/>
                </a:lnTo>
                <a:lnTo>
                  <a:pt x="64" y="166"/>
                </a:lnTo>
                <a:lnTo>
                  <a:pt x="64" y="168"/>
                </a:lnTo>
                <a:lnTo>
                  <a:pt x="65" y="170"/>
                </a:lnTo>
                <a:lnTo>
                  <a:pt x="73" y="177"/>
                </a:lnTo>
                <a:lnTo>
                  <a:pt x="78" y="186"/>
                </a:lnTo>
                <a:lnTo>
                  <a:pt x="79" y="196"/>
                </a:lnTo>
                <a:lnTo>
                  <a:pt x="79" y="197"/>
                </a:lnTo>
                <a:lnTo>
                  <a:pt x="80" y="198"/>
                </a:lnTo>
                <a:lnTo>
                  <a:pt x="93" y="201"/>
                </a:lnTo>
                <a:lnTo>
                  <a:pt x="94" y="200"/>
                </a:lnTo>
                <a:lnTo>
                  <a:pt x="96" y="198"/>
                </a:lnTo>
                <a:lnTo>
                  <a:pt x="96" y="196"/>
                </a:lnTo>
                <a:lnTo>
                  <a:pt x="71" y="156"/>
                </a:lnTo>
                <a:lnTo>
                  <a:pt x="70" y="155"/>
                </a:lnTo>
                <a:lnTo>
                  <a:pt x="69" y="155"/>
                </a:lnTo>
                <a:close/>
                <a:moveTo>
                  <a:pt x="209" y="155"/>
                </a:moveTo>
                <a:lnTo>
                  <a:pt x="208" y="155"/>
                </a:lnTo>
                <a:lnTo>
                  <a:pt x="207" y="156"/>
                </a:lnTo>
                <a:lnTo>
                  <a:pt x="184" y="196"/>
                </a:lnTo>
                <a:lnTo>
                  <a:pt x="184" y="198"/>
                </a:lnTo>
                <a:lnTo>
                  <a:pt x="185" y="200"/>
                </a:lnTo>
                <a:lnTo>
                  <a:pt x="186" y="201"/>
                </a:lnTo>
                <a:lnTo>
                  <a:pt x="204" y="197"/>
                </a:lnTo>
                <a:lnTo>
                  <a:pt x="220" y="192"/>
                </a:lnTo>
                <a:lnTo>
                  <a:pt x="221" y="191"/>
                </a:lnTo>
                <a:lnTo>
                  <a:pt x="221" y="189"/>
                </a:lnTo>
                <a:lnTo>
                  <a:pt x="218" y="173"/>
                </a:lnTo>
                <a:lnTo>
                  <a:pt x="212" y="156"/>
                </a:lnTo>
                <a:lnTo>
                  <a:pt x="211" y="155"/>
                </a:lnTo>
                <a:lnTo>
                  <a:pt x="209" y="155"/>
                </a:lnTo>
                <a:close/>
                <a:moveTo>
                  <a:pt x="230" y="100"/>
                </a:moveTo>
                <a:lnTo>
                  <a:pt x="229" y="101"/>
                </a:lnTo>
                <a:lnTo>
                  <a:pt x="227" y="103"/>
                </a:lnTo>
                <a:lnTo>
                  <a:pt x="222" y="120"/>
                </a:lnTo>
                <a:lnTo>
                  <a:pt x="214" y="140"/>
                </a:lnTo>
                <a:lnTo>
                  <a:pt x="214" y="143"/>
                </a:lnTo>
                <a:lnTo>
                  <a:pt x="214" y="148"/>
                </a:lnTo>
                <a:lnTo>
                  <a:pt x="222" y="168"/>
                </a:lnTo>
                <a:lnTo>
                  <a:pt x="227" y="186"/>
                </a:lnTo>
                <a:lnTo>
                  <a:pt x="229" y="187"/>
                </a:lnTo>
                <a:lnTo>
                  <a:pt x="230" y="187"/>
                </a:lnTo>
                <a:lnTo>
                  <a:pt x="231" y="187"/>
                </a:lnTo>
                <a:lnTo>
                  <a:pt x="248" y="177"/>
                </a:lnTo>
                <a:lnTo>
                  <a:pt x="259" y="164"/>
                </a:lnTo>
                <a:lnTo>
                  <a:pt x="266" y="151"/>
                </a:lnTo>
                <a:lnTo>
                  <a:pt x="266" y="137"/>
                </a:lnTo>
                <a:lnTo>
                  <a:pt x="259" y="124"/>
                </a:lnTo>
                <a:lnTo>
                  <a:pt x="249" y="111"/>
                </a:lnTo>
                <a:lnTo>
                  <a:pt x="231" y="101"/>
                </a:lnTo>
                <a:lnTo>
                  <a:pt x="230" y="100"/>
                </a:lnTo>
                <a:close/>
                <a:moveTo>
                  <a:pt x="50" y="100"/>
                </a:moveTo>
                <a:lnTo>
                  <a:pt x="48" y="100"/>
                </a:lnTo>
                <a:lnTo>
                  <a:pt x="31" y="111"/>
                </a:lnTo>
                <a:lnTo>
                  <a:pt x="19" y="124"/>
                </a:lnTo>
                <a:lnTo>
                  <a:pt x="14" y="137"/>
                </a:lnTo>
                <a:lnTo>
                  <a:pt x="14" y="151"/>
                </a:lnTo>
                <a:lnTo>
                  <a:pt x="19" y="164"/>
                </a:lnTo>
                <a:lnTo>
                  <a:pt x="31" y="177"/>
                </a:lnTo>
                <a:lnTo>
                  <a:pt x="33" y="177"/>
                </a:lnTo>
                <a:lnTo>
                  <a:pt x="34" y="175"/>
                </a:lnTo>
                <a:lnTo>
                  <a:pt x="38" y="171"/>
                </a:lnTo>
                <a:lnTo>
                  <a:pt x="43" y="169"/>
                </a:lnTo>
                <a:lnTo>
                  <a:pt x="48" y="168"/>
                </a:lnTo>
                <a:lnTo>
                  <a:pt x="55" y="168"/>
                </a:lnTo>
                <a:lnTo>
                  <a:pt x="56" y="166"/>
                </a:lnTo>
                <a:lnTo>
                  <a:pt x="57" y="165"/>
                </a:lnTo>
                <a:lnTo>
                  <a:pt x="61" y="156"/>
                </a:lnTo>
                <a:lnTo>
                  <a:pt x="64" y="148"/>
                </a:lnTo>
                <a:lnTo>
                  <a:pt x="65" y="143"/>
                </a:lnTo>
                <a:lnTo>
                  <a:pt x="64" y="140"/>
                </a:lnTo>
                <a:lnTo>
                  <a:pt x="57" y="120"/>
                </a:lnTo>
                <a:lnTo>
                  <a:pt x="52" y="103"/>
                </a:lnTo>
                <a:lnTo>
                  <a:pt x="51" y="101"/>
                </a:lnTo>
                <a:lnTo>
                  <a:pt x="50" y="100"/>
                </a:lnTo>
                <a:close/>
                <a:moveTo>
                  <a:pt x="139" y="94"/>
                </a:moveTo>
                <a:lnTo>
                  <a:pt x="154" y="96"/>
                </a:lnTo>
                <a:lnTo>
                  <a:pt x="167" y="105"/>
                </a:lnTo>
                <a:lnTo>
                  <a:pt x="175" y="118"/>
                </a:lnTo>
                <a:lnTo>
                  <a:pt x="179" y="133"/>
                </a:lnTo>
                <a:lnTo>
                  <a:pt x="175" y="148"/>
                </a:lnTo>
                <a:lnTo>
                  <a:pt x="167" y="160"/>
                </a:lnTo>
                <a:lnTo>
                  <a:pt x="154" y="169"/>
                </a:lnTo>
                <a:lnTo>
                  <a:pt x="139" y="171"/>
                </a:lnTo>
                <a:lnTo>
                  <a:pt x="124" y="169"/>
                </a:lnTo>
                <a:lnTo>
                  <a:pt x="111" y="160"/>
                </a:lnTo>
                <a:lnTo>
                  <a:pt x="102" y="148"/>
                </a:lnTo>
                <a:lnTo>
                  <a:pt x="100" y="133"/>
                </a:lnTo>
                <a:lnTo>
                  <a:pt x="102" y="118"/>
                </a:lnTo>
                <a:lnTo>
                  <a:pt x="111" y="105"/>
                </a:lnTo>
                <a:lnTo>
                  <a:pt x="124" y="96"/>
                </a:lnTo>
                <a:lnTo>
                  <a:pt x="139" y="94"/>
                </a:lnTo>
                <a:close/>
                <a:moveTo>
                  <a:pt x="186" y="87"/>
                </a:moveTo>
                <a:lnTo>
                  <a:pt x="185" y="87"/>
                </a:lnTo>
                <a:lnTo>
                  <a:pt x="184" y="88"/>
                </a:lnTo>
                <a:lnTo>
                  <a:pt x="184" y="91"/>
                </a:lnTo>
                <a:lnTo>
                  <a:pt x="207" y="132"/>
                </a:lnTo>
                <a:lnTo>
                  <a:pt x="208" y="133"/>
                </a:lnTo>
                <a:lnTo>
                  <a:pt x="209" y="133"/>
                </a:lnTo>
                <a:lnTo>
                  <a:pt x="211" y="132"/>
                </a:lnTo>
                <a:lnTo>
                  <a:pt x="212" y="131"/>
                </a:lnTo>
                <a:lnTo>
                  <a:pt x="217" y="114"/>
                </a:lnTo>
                <a:lnTo>
                  <a:pt x="221" y="99"/>
                </a:lnTo>
                <a:lnTo>
                  <a:pt x="221" y="97"/>
                </a:lnTo>
                <a:lnTo>
                  <a:pt x="220" y="95"/>
                </a:lnTo>
                <a:lnTo>
                  <a:pt x="204" y="91"/>
                </a:lnTo>
                <a:lnTo>
                  <a:pt x="186" y="87"/>
                </a:lnTo>
                <a:close/>
                <a:moveTo>
                  <a:pt x="93" y="87"/>
                </a:moveTo>
                <a:lnTo>
                  <a:pt x="75" y="91"/>
                </a:lnTo>
                <a:lnTo>
                  <a:pt x="60" y="96"/>
                </a:lnTo>
                <a:lnTo>
                  <a:pt x="59" y="96"/>
                </a:lnTo>
                <a:lnTo>
                  <a:pt x="57" y="99"/>
                </a:lnTo>
                <a:lnTo>
                  <a:pt x="61" y="114"/>
                </a:lnTo>
                <a:lnTo>
                  <a:pt x="68" y="132"/>
                </a:lnTo>
                <a:lnTo>
                  <a:pt x="68" y="132"/>
                </a:lnTo>
                <a:lnTo>
                  <a:pt x="69" y="133"/>
                </a:lnTo>
                <a:lnTo>
                  <a:pt x="70" y="133"/>
                </a:lnTo>
                <a:lnTo>
                  <a:pt x="71" y="132"/>
                </a:lnTo>
                <a:lnTo>
                  <a:pt x="96" y="91"/>
                </a:lnTo>
                <a:lnTo>
                  <a:pt x="96" y="88"/>
                </a:lnTo>
                <a:lnTo>
                  <a:pt x="94" y="87"/>
                </a:lnTo>
                <a:lnTo>
                  <a:pt x="93" y="87"/>
                </a:lnTo>
                <a:close/>
                <a:moveTo>
                  <a:pt x="139" y="83"/>
                </a:moveTo>
                <a:lnTo>
                  <a:pt x="111" y="85"/>
                </a:lnTo>
                <a:lnTo>
                  <a:pt x="108" y="86"/>
                </a:lnTo>
                <a:lnTo>
                  <a:pt x="105" y="87"/>
                </a:lnTo>
                <a:lnTo>
                  <a:pt x="102" y="90"/>
                </a:lnTo>
                <a:lnTo>
                  <a:pt x="87" y="114"/>
                </a:lnTo>
                <a:lnTo>
                  <a:pt x="74" y="138"/>
                </a:lnTo>
                <a:lnTo>
                  <a:pt x="73" y="143"/>
                </a:lnTo>
                <a:lnTo>
                  <a:pt x="74" y="148"/>
                </a:lnTo>
                <a:lnTo>
                  <a:pt x="87" y="174"/>
                </a:lnTo>
                <a:lnTo>
                  <a:pt x="102" y="198"/>
                </a:lnTo>
                <a:lnTo>
                  <a:pt x="105" y="201"/>
                </a:lnTo>
                <a:lnTo>
                  <a:pt x="108" y="202"/>
                </a:lnTo>
                <a:lnTo>
                  <a:pt x="111" y="202"/>
                </a:lnTo>
                <a:lnTo>
                  <a:pt x="139" y="203"/>
                </a:lnTo>
                <a:lnTo>
                  <a:pt x="168" y="202"/>
                </a:lnTo>
                <a:lnTo>
                  <a:pt x="171" y="202"/>
                </a:lnTo>
                <a:lnTo>
                  <a:pt x="174" y="201"/>
                </a:lnTo>
                <a:lnTo>
                  <a:pt x="176" y="198"/>
                </a:lnTo>
                <a:lnTo>
                  <a:pt x="191" y="174"/>
                </a:lnTo>
                <a:lnTo>
                  <a:pt x="204" y="148"/>
                </a:lnTo>
                <a:lnTo>
                  <a:pt x="206" y="143"/>
                </a:lnTo>
                <a:lnTo>
                  <a:pt x="204" y="138"/>
                </a:lnTo>
                <a:lnTo>
                  <a:pt x="191" y="114"/>
                </a:lnTo>
                <a:lnTo>
                  <a:pt x="176" y="90"/>
                </a:lnTo>
                <a:lnTo>
                  <a:pt x="174" y="87"/>
                </a:lnTo>
                <a:lnTo>
                  <a:pt x="171" y="86"/>
                </a:lnTo>
                <a:lnTo>
                  <a:pt x="168" y="85"/>
                </a:lnTo>
                <a:lnTo>
                  <a:pt x="139" y="83"/>
                </a:lnTo>
                <a:close/>
                <a:moveTo>
                  <a:pt x="139" y="50"/>
                </a:moveTo>
                <a:lnTo>
                  <a:pt x="138" y="50"/>
                </a:lnTo>
                <a:lnTo>
                  <a:pt x="126" y="62"/>
                </a:lnTo>
                <a:lnTo>
                  <a:pt x="114" y="74"/>
                </a:lnTo>
                <a:lnTo>
                  <a:pt x="114" y="77"/>
                </a:lnTo>
                <a:lnTo>
                  <a:pt x="115" y="78"/>
                </a:lnTo>
                <a:lnTo>
                  <a:pt x="116" y="78"/>
                </a:lnTo>
                <a:lnTo>
                  <a:pt x="163" y="80"/>
                </a:lnTo>
                <a:lnTo>
                  <a:pt x="165" y="78"/>
                </a:lnTo>
                <a:lnTo>
                  <a:pt x="166" y="77"/>
                </a:lnTo>
                <a:lnTo>
                  <a:pt x="165" y="74"/>
                </a:lnTo>
                <a:lnTo>
                  <a:pt x="153" y="62"/>
                </a:lnTo>
                <a:lnTo>
                  <a:pt x="142" y="50"/>
                </a:lnTo>
                <a:lnTo>
                  <a:pt x="139" y="50"/>
                </a:lnTo>
                <a:close/>
                <a:moveTo>
                  <a:pt x="170" y="32"/>
                </a:moveTo>
                <a:lnTo>
                  <a:pt x="160" y="36"/>
                </a:lnTo>
                <a:lnTo>
                  <a:pt x="148" y="42"/>
                </a:lnTo>
                <a:lnTo>
                  <a:pt x="147" y="44"/>
                </a:lnTo>
                <a:lnTo>
                  <a:pt x="147" y="46"/>
                </a:lnTo>
                <a:lnTo>
                  <a:pt x="148" y="48"/>
                </a:lnTo>
                <a:lnTo>
                  <a:pt x="161" y="60"/>
                </a:lnTo>
                <a:lnTo>
                  <a:pt x="174" y="76"/>
                </a:lnTo>
                <a:lnTo>
                  <a:pt x="176" y="78"/>
                </a:lnTo>
                <a:lnTo>
                  <a:pt x="179" y="80"/>
                </a:lnTo>
                <a:lnTo>
                  <a:pt x="181" y="81"/>
                </a:lnTo>
                <a:lnTo>
                  <a:pt x="202" y="83"/>
                </a:lnTo>
                <a:lnTo>
                  <a:pt x="218" y="88"/>
                </a:lnTo>
                <a:lnTo>
                  <a:pt x="221" y="88"/>
                </a:lnTo>
                <a:lnTo>
                  <a:pt x="222" y="87"/>
                </a:lnTo>
                <a:lnTo>
                  <a:pt x="222" y="86"/>
                </a:lnTo>
                <a:lnTo>
                  <a:pt x="222" y="71"/>
                </a:lnTo>
                <a:lnTo>
                  <a:pt x="220" y="58"/>
                </a:lnTo>
                <a:lnTo>
                  <a:pt x="216" y="46"/>
                </a:lnTo>
                <a:lnTo>
                  <a:pt x="214" y="46"/>
                </a:lnTo>
                <a:lnTo>
                  <a:pt x="213" y="45"/>
                </a:lnTo>
                <a:lnTo>
                  <a:pt x="212" y="46"/>
                </a:lnTo>
                <a:lnTo>
                  <a:pt x="200" y="50"/>
                </a:lnTo>
                <a:lnTo>
                  <a:pt x="189" y="49"/>
                </a:lnTo>
                <a:lnTo>
                  <a:pt x="180" y="44"/>
                </a:lnTo>
                <a:lnTo>
                  <a:pt x="174" y="34"/>
                </a:lnTo>
                <a:lnTo>
                  <a:pt x="172" y="32"/>
                </a:lnTo>
                <a:lnTo>
                  <a:pt x="170" y="32"/>
                </a:lnTo>
                <a:close/>
                <a:moveTo>
                  <a:pt x="97" y="30"/>
                </a:moveTo>
                <a:lnTo>
                  <a:pt x="83" y="31"/>
                </a:lnTo>
                <a:lnTo>
                  <a:pt x="70" y="39"/>
                </a:lnTo>
                <a:lnTo>
                  <a:pt x="62" y="50"/>
                </a:lnTo>
                <a:lnTo>
                  <a:pt x="57" y="65"/>
                </a:lnTo>
                <a:lnTo>
                  <a:pt x="56" y="86"/>
                </a:lnTo>
                <a:lnTo>
                  <a:pt x="57" y="87"/>
                </a:lnTo>
                <a:lnTo>
                  <a:pt x="59" y="88"/>
                </a:lnTo>
                <a:lnTo>
                  <a:pt x="60" y="88"/>
                </a:lnTo>
                <a:lnTo>
                  <a:pt x="78" y="83"/>
                </a:lnTo>
                <a:lnTo>
                  <a:pt x="98" y="81"/>
                </a:lnTo>
                <a:lnTo>
                  <a:pt x="101" y="80"/>
                </a:lnTo>
                <a:lnTo>
                  <a:pt x="103" y="78"/>
                </a:lnTo>
                <a:lnTo>
                  <a:pt x="106" y="76"/>
                </a:lnTo>
                <a:lnTo>
                  <a:pt x="119" y="60"/>
                </a:lnTo>
                <a:lnTo>
                  <a:pt x="131" y="48"/>
                </a:lnTo>
                <a:lnTo>
                  <a:pt x="133" y="46"/>
                </a:lnTo>
                <a:lnTo>
                  <a:pt x="133" y="44"/>
                </a:lnTo>
                <a:lnTo>
                  <a:pt x="131" y="42"/>
                </a:lnTo>
                <a:lnTo>
                  <a:pt x="114" y="34"/>
                </a:lnTo>
                <a:lnTo>
                  <a:pt x="97" y="30"/>
                </a:lnTo>
                <a:close/>
                <a:moveTo>
                  <a:pt x="197" y="0"/>
                </a:moveTo>
                <a:lnTo>
                  <a:pt x="209" y="3"/>
                </a:lnTo>
                <a:lnTo>
                  <a:pt x="217" y="11"/>
                </a:lnTo>
                <a:lnTo>
                  <a:pt x="222" y="21"/>
                </a:lnTo>
                <a:lnTo>
                  <a:pt x="221" y="32"/>
                </a:lnTo>
                <a:lnTo>
                  <a:pt x="222" y="35"/>
                </a:lnTo>
                <a:lnTo>
                  <a:pt x="229" y="49"/>
                </a:lnTo>
                <a:lnTo>
                  <a:pt x="231" y="67"/>
                </a:lnTo>
                <a:lnTo>
                  <a:pt x="230" y="90"/>
                </a:lnTo>
                <a:lnTo>
                  <a:pt x="230" y="91"/>
                </a:lnTo>
                <a:lnTo>
                  <a:pt x="231" y="92"/>
                </a:lnTo>
                <a:lnTo>
                  <a:pt x="253" y="104"/>
                </a:lnTo>
                <a:lnTo>
                  <a:pt x="267" y="115"/>
                </a:lnTo>
                <a:lnTo>
                  <a:pt x="276" y="129"/>
                </a:lnTo>
                <a:lnTo>
                  <a:pt x="280" y="143"/>
                </a:lnTo>
                <a:lnTo>
                  <a:pt x="276" y="159"/>
                </a:lnTo>
                <a:lnTo>
                  <a:pt x="267" y="171"/>
                </a:lnTo>
                <a:lnTo>
                  <a:pt x="252" y="184"/>
                </a:lnTo>
                <a:lnTo>
                  <a:pt x="231" y="194"/>
                </a:lnTo>
                <a:lnTo>
                  <a:pt x="230" y="196"/>
                </a:lnTo>
                <a:lnTo>
                  <a:pt x="230" y="197"/>
                </a:lnTo>
                <a:lnTo>
                  <a:pt x="231" y="207"/>
                </a:lnTo>
                <a:lnTo>
                  <a:pt x="231" y="209"/>
                </a:lnTo>
                <a:lnTo>
                  <a:pt x="232" y="209"/>
                </a:lnTo>
                <a:lnTo>
                  <a:pt x="240" y="215"/>
                </a:lnTo>
                <a:lnTo>
                  <a:pt x="246" y="223"/>
                </a:lnTo>
                <a:lnTo>
                  <a:pt x="248" y="233"/>
                </a:lnTo>
                <a:lnTo>
                  <a:pt x="245" y="243"/>
                </a:lnTo>
                <a:lnTo>
                  <a:pt x="239" y="252"/>
                </a:lnTo>
                <a:lnTo>
                  <a:pt x="230" y="257"/>
                </a:lnTo>
                <a:lnTo>
                  <a:pt x="220" y="257"/>
                </a:lnTo>
                <a:lnTo>
                  <a:pt x="218" y="258"/>
                </a:lnTo>
                <a:lnTo>
                  <a:pt x="217" y="258"/>
                </a:lnTo>
                <a:lnTo>
                  <a:pt x="206" y="266"/>
                </a:lnTo>
                <a:lnTo>
                  <a:pt x="193" y="270"/>
                </a:lnTo>
                <a:lnTo>
                  <a:pt x="177" y="267"/>
                </a:lnTo>
                <a:lnTo>
                  <a:pt x="160" y="261"/>
                </a:lnTo>
                <a:lnTo>
                  <a:pt x="142" y="248"/>
                </a:lnTo>
                <a:lnTo>
                  <a:pt x="139" y="248"/>
                </a:lnTo>
                <a:lnTo>
                  <a:pt x="138" y="248"/>
                </a:lnTo>
                <a:lnTo>
                  <a:pt x="119" y="262"/>
                </a:lnTo>
                <a:lnTo>
                  <a:pt x="100" y="269"/>
                </a:lnTo>
                <a:lnTo>
                  <a:pt x="83" y="269"/>
                </a:lnTo>
                <a:lnTo>
                  <a:pt x="69" y="265"/>
                </a:lnTo>
                <a:lnTo>
                  <a:pt x="59" y="254"/>
                </a:lnTo>
                <a:lnTo>
                  <a:pt x="51" y="239"/>
                </a:lnTo>
                <a:lnTo>
                  <a:pt x="48" y="219"/>
                </a:lnTo>
                <a:lnTo>
                  <a:pt x="47" y="217"/>
                </a:lnTo>
                <a:lnTo>
                  <a:pt x="46" y="216"/>
                </a:lnTo>
                <a:lnTo>
                  <a:pt x="36" y="210"/>
                </a:lnTo>
                <a:lnTo>
                  <a:pt x="29" y="200"/>
                </a:lnTo>
                <a:lnTo>
                  <a:pt x="29" y="187"/>
                </a:lnTo>
                <a:lnTo>
                  <a:pt x="29" y="186"/>
                </a:lnTo>
                <a:lnTo>
                  <a:pt x="28" y="184"/>
                </a:lnTo>
                <a:lnTo>
                  <a:pt x="13" y="173"/>
                </a:lnTo>
                <a:lnTo>
                  <a:pt x="4" y="159"/>
                </a:lnTo>
                <a:lnTo>
                  <a:pt x="0" y="145"/>
                </a:lnTo>
                <a:lnTo>
                  <a:pt x="2" y="129"/>
                </a:lnTo>
                <a:lnTo>
                  <a:pt x="11" y="115"/>
                </a:lnTo>
                <a:lnTo>
                  <a:pt x="27" y="104"/>
                </a:lnTo>
                <a:lnTo>
                  <a:pt x="48" y="92"/>
                </a:lnTo>
                <a:lnTo>
                  <a:pt x="50" y="91"/>
                </a:lnTo>
                <a:lnTo>
                  <a:pt x="50" y="90"/>
                </a:lnTo>
                <a:lnTo>
                  <a:pt x="48" y="67"/>
                </a:lnTo>
                <a:lnTo>
                  <a:pt x="51" y="48"/>
                </a:lnTo>
                <a:lnTo>
                  <a:pt x="59" y="32"/>
                </a:lnTo>
                <a:lnTo>
                  <a:pt x="70" y="23"/>
                </a:lnTo>
                <a:lnTo>
                  <a:pt x="84" y="18"/>
                </a:lnTo>
                <a:lnTo>
                  <a:pt x="100" y="19"/>
                </a:lnTo>
                <a:lnTo>
                  <a:pt x="119" y="26"/>
                </a:lnTo>
                <a:lnTo>
                  <a:pt x="138" y="39"/>
                </a:lnTo>
                <a:lnTo>
                  <a:pt x="139" y="40"/>
                </a:lnTo>
                <a:lnTo>
                  <a:pt x="142" y="39"/>
                </a:lnTo>
                <a:lnTo>
                  <a:pt x="156" y="28"/>
                </a:lnTo>
                <a:lnTo>
                  <a:pt x="171" y="22"/>
                </a:lnTo>
                <a:lnTo>
                  <a:pt x="172" y="21"/>
                </a:lnTo>
                <a:lnTo>
                  <a:pt x="172" y="19"/>
                </a:lnTo>
                <a:lnTo>
                  <a:pt x="177" y="9"/>
                </a:lnTo>
                <a:lnTo>
                  <a:pt x="186" y="3"/>
                </a:lnTo>
                <a:lnTo>
                  <a:pt x="197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latin typeface="微软雅黑" panose="020B0503020204020204" charset="-122"/>
            </a:endParaRPr>
          </a:p>
        </p:txBody>
      </p:sp>
      <p:sp>
        <p:nvSpPr>
          <p:cNvPr id="6" name="Freeform 345"/>
          <p:cNvSpPr>
            <a:spLocks noEditPoints="1"/>
          </p:cNvSpPr>
          <p:nvPr userDrawn="1"/>
        </p:nvSpPr>
        <p:spPr bwMode="auto">
          <a:xfrm rot="19951744">
            <a:off x="485337" y="1535222"/>
            <a:ext cx="2166226" cy="3066048"/>
          </a:xfrm>
          <a:custGeom>
            <a:avLst/>
            <a:gdLst>
              <a:gd name="T0" fmla="*/ 190 w 195"/>
              <a:gd name="T1" fmla="*/ 163 h 276"/>
              <a:gd name="T2" fmla="*/ 195 w 195"/>
              <a:gd name="T3" fmla="*/ 174 h 276"/>
              <a:gd name="T4" fmla="*/ 192 w 195"/>
              <a:gd name="T5" fmla="*/ 180 h 276"/>
              <a:gd name="T6" fmla="*/ 105 w 195"/>
              <a:gd name="T7" fmla="*/ 212 h 276"/>
              <a:gd name="T8" fmla="*/ 98 w 195"/>
              <a:gd name="T9" fmla="*/ 202 h 276"/>
              <a:gd name="T10" fmla="*/ 101 w 195"/>
              <a:gd name="T11" fmla="*/ 195 h 276"/>
              <a:gd name="T12" fmla="*/ 187 w 195"/>
              <a:gd name="T13" fmla="*/ 160 h 276"/>
              <a:gd name="T14" fmla="*/ 20 w 195"/>
              <a:gd name="T15" fmla="*/ 147 h 276"/>
              <a:gd name="T16" fmla="*/ 15 w 195"/>
              <a:gd name="T17" fmla="*/ 157 h 276"/>
              <a:gd name="T18" fmla="*/ 20 w 195"/>
              <a:gd name="T19" fmla="*/ 168 h 276"/>
              <a:gd name="T20" fmla="*/ 32 w 195"/>
              <a:gd name="T21" fmla="*/ 169 h 276"/>
              <a:gd name="T22" fmla="*/ 40 w 195"/>
              <a:gd name="T23" fmla="*/ 161 h 276"/>
              <a:gd name="T24" fmla="*/ 37 w 195"/>
              <a:gd name="T25" fmla="*/ 150 h 276"/>
              <a:gd name="T26" fmla="*/ 27 w 195"/>
              <a:gd name="T27" fmla="*/ 145 h 276"/>
              <a:gd name="T28" fmla="*/ 102 w 195"/>
              <a:gd name="T29" fmla="*/ 2 h 276"/>
              <a:gd name="T30" fmla="*/ 105 w 195"/>
              <a:gd name="T31" fmla="*/ 12 h 276"/>
              <a:gd name="T32" fmla="*/ 100 w 195"/>
              <a:gd name="T33" fmla="*/ 14 h 276"/>
              <a:gd name="T34" fmla="*/ 151 w 195"/>
              <a:gd name="T35" fmla="*/ 146 h 276"/>
              <a:gd name="T36" fmla="*/ 148 w 195"/>
              <a:gd name="T37" fmla="*/ 149 h 276"/>
              <a:gd name="T38" fmla="*/ 147 w 195"/>
              <a:gd name="T39" fmla="*/ 151 h 276"/>
              <a:gd name="T40" fmla="*/ 148 w 195"/>
              <a:gd name="T41" fmla="*/ 160 h 276"/>
              <a:gd name="T42" fmla="*/ 144 w 195"/>
              <a:gd name="T43" fmla="*/ 166 h 276"/>
              <a:gd name="T44" fmla="*/ 129 w 195"/>
              <a:gd name="T45" fmla="*/ 169 h 276"/>
              <a:gd name="T46" fmla="*/ 124 w 195"/>
              <a:gd name="T47" fmla="*/ 161 h 276"/>
              <a:gd name="T48" fmla="*/ 120 w 195"/>
              <a:gd name="T49" fmla="*/ 160 h 276"/>
              <a:gd name="T50" fmla="*/ 118 w 195"/>
              <a:gd name="T51" fmla="*/ 160 h 276"/>
              <a:gd name="T52" fmla="*/ 91 w 195"/>
              <a:gd name="T53" fmla="*/ 97 h 276"/>
              <a:gd name="T54" fmla="*/ 84 w 195"/>
              <a:gd name="T55" fmla="*/ 97 h 276"/>
              <a:gd name="T56" fmla="*/ 52 w 195"/>
              <a:gd name="T57" fmla="*/ 136 h 276"/>
              <a:gd name="T58" fmla="*/ 55 w 195"/>
              <a:gd name="T59" fmla="*/ 151 h 276"/>
              <a:gd name="T60" fmla="*/ 52 w 195"/>
              <a:gd name="T61" fmla="*/ 170 h 276"/>
              <a:gd name="T62" fmla="*/ 46 w 195"/>
              <a:gd name="T63" fmla="*/ 180 h 276"/>
              <a:gd name="T64" fmla="*/ 59 w 195"/>
              <a:gd name="T65" fmla="*/ 216 h 276"/>
              <a:gd name="T66" fmla="*/ 87 w 195"/>
              <a:gd name="T67" fmla="*/ 243 h 276"/>
              <a:gd name="T68" fmla="*/ 185 w 195"/>
              <a:gd name="T69" fmla="*/ 244 h 276"/>
              <a:gd name="T70" fmla="*/ 193 w 195"/>
              <a:gd name="T71" fmla="*/ 256 h 276"/>
              <a:gd name="T72" fmla="*/ 189 w 195"/>
              <a:gd name="T73" fmla="*/ 274 h 276"/>
              <a:gd name="T74" fmla="*/ 22 w 195"/>
              <a:gd name="T75" fmla="*/ 276 h 276"/>
              <a:gd name="T76" fmla="*/ 12 w 195"/>
              <a:gd name="T77" fmla="*/ 270 h 276"/>
              <a:gd name="T78" fmla="*/ 12 w 195"/>
              <a:gd name="T79" fmla="*/ 251 h 276"/>
              <a:gd name="T80" fmla="*/ 22 w 195"/>
              <a:gd name="T81" fmla="*/ 244 h 276"/>
              <a:gd name="T82" fmla="*/ 29 w 195"/>
              <a:gd name="T83" fmla="*/ 241 h 276"/>
              <a:gd name="T84" fmla="*/ 17 w 195"/>
              <a:gd name="T85" fmla="*/ 210 h 276"/>
              <a:gd name="T86" fmla="*/ 8 w 195"/>
              <a:gd name="T87" fmla="*/ 177 h 276"/>
              <a:gd name="T88" fmla="*/ 0 w 195"/>
              <a:gd name="T89" fmla="*/ 157 h 276"/>
              <a:gd name="T90" fmla="*/ 15 w 195"/>
              <a:gd name="T91" fmla="*/ 131 h 276"/>
              <a:gd name="T92" fmla="*/ 38 w 195"/>
              <a:gd name="T93" fmla="*/ 91 h 276"/>
              <a:gd name="T94" fmla="*/ 75 w 195"/>
              <a:gd name="T95" fmla="*/ 62 h 276"/>
              <a:gd name="T96" fmla="*/ 65 w 195"/>
              <a:gd name="T97" fmla="*/ 31 h 276"/>
              <a:gd name="T98" fmla="*/ 61 w 195"/>
              <a:gd name="T99" fmla="*/ 30 h 276"/>
              <a:gd name="T100" fmla="*/ 56 w 195"/>
              <a:gd name="T101" fmla="*/ 31 h 276"/>
              <a:gd name="T102" fmla="*/ 52 w 195"/>
              <a:gd name="T103" fmla="*/ 20 h 276"/>
              <a:gd name="T104" fmla="*/ 59 w 195"/>
              <a:gd name="T105" fmla="*/ 16 h 276"/>
              <a:gd name="T106" fmla="*/ 101 w 195"/>
              <a:gd name="T107" fmla="*/ 0 h 2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195" h="276">
                <a:moveTo>
                  <a:pt x="187" y="160"/>
                </a:moveTo>
                <a:lnTo>
                  <a:pt x="189" y="161"/>
                </a:lnTo>
                <a:lnTo>
                  <a:pt x="190" y="163"/>
                </a:lnTo>
                <a:lnTo>
                  <a:pt x="193" y="165"/>
                </a:lnTo>
                <a:lnTo>
                  <a:pt x="195" y="172"/>
                </a:lnTo>
                <a:lnTo>
                  <a:pt x="195" y="174"/>
                </a:lnTo>
                <a:lnTo>
                  <a:pt x="195" y="177"/>
                </a:lnTo>
                <a:lnTo>
                  <a:pt x="193" y="178"/>
                </a:lnTo>
                <a:lnTo>
                  <a:pt x="192" y="180"/>
                </a:lnTo>
                <a:lnTo>
                  <a:pt x="110" y="212"/>
                </a:lnTo>
                <a:lnTo>
                  <a:pt x="107" y="212"/>
                </a:lnTo>
                <a:lnTo>
                  <a:pt x="105" y="212"/>
                </a:lnTo>
                <a:lnTo>
                  <a:pt x="103" y="211"/>
                </a:lnTo>
                <a:lnTo>
                  <a:pt x="101" y="209"/>
                </a:lnTo>
                <a:lnTo>
                  <a:pt x="98" y="202"/>
                </a:lnTo>
                <a:lnTo>
                  <a:pt x="98" y="200"/>
                </a:lnTo>
                <a:lnTo>
                  <a:pt x="98" y="197"/>
                </a:lnTo>
                <a:lnTo>
                  <a:pt x="101" y="195"/>
                </a:lnTo>
                <a:lnTo>
                  <a:pt x="102" y="193"/>
                </a:lnTo>
                <a:lnTo>
                  <a:pt x="184" y="161"/>
                </a:lnTo>
                <a:lnTo>
                  <a:pt x="187" y="160"/>
                </a:lnTo>
                <a:close/>
                <a:moveTo>
                  <a:pt x="27" y="145"/>
                </a:moveTo>
                <a:lnTo>
                  <a:pt x="23" y="145"/>
                </a:lnTo>
                <a:lnTo>
                  <a:pt x="20" y="147"/>
                </a:lnTo>
                <a:lnTo>
                  <a:pt x="17" y="150"/>
                </a:lnTo>
                <a:lnTo>
                  <a:pt x="15" y="154"/>
                </a:lnTo>
                <a:lnTo>
                  <a:pt x="15" y="157"/>
                </a:lnTo>
                <a:lnTo>
                  <a:pt x="15" y="161"/>
                </a:lnTo>
                <a:lnTo>
                  <a:pt x="17" y="165"/>
                </a:lnTo>
                <a:lnTo>
                  <a:pt x="20" y="168"/>
                </a:lnTo>
                <a:lnTo>
                  <a:pt x="23" y="169"/>
                </a:lnTo>
                <a:lnTo>
                  <a:pt x="27" y="170"/>
                </a:lnTo>
                <a:lnTo>
                  <a:pt x="32" y="169"/>
                </a:lnTo>
                <a:lnTo>
                  <a:pt x="35" y="168"/>
                </a:lnTo>
                <a:lnTo>
                  <a:pt x="37" y="165"/>
                </a:lnTo>
                <a:lnTo>
                  <a:pt x="40" y="161"/>
                </a:lnTo>
                <a:lnTo>
                  <a:pt x="40" y="157"/>
                </a:lnTo>
                <a:lnTo>
                  <a:pt x="40" y="154"/>
                </a:lnTo>
                <a:lnTo>
                  <a:pt x="37" y="150"/>
                </a:lnTo>
                <a:lnTo>
                  <a:pt x="35" y="147"/>
                </a:lnTo>
                <a:lnTo>
                  <a:pt x="32" y="145"/>
                </a:lnTo>
                <a:lnTo>
                  <a:pt x="27" y="145"/>
                </a:lnTo>
                <a:close/>
                <a:moveTo>
                  <a:pt x="101" y="0"/>
                </a:moveTo>
                <a:lnTo>
                  <a:pt x="102" y="0"/>
                </a:lnTo>
                <a:lnTo>
                  <a:pt x="102" y="2"/>
                </a:lnTo>
                <a:lnTo>
                  <a:pt x="106" y="9"/>
                </a:lnTo>
                <a:lnTo>
                  <a:pt x="106" y="11"/>
                </a:lnTo>
                <a:lnTo>
                  <a:pt x="105" y="12"/>
                </a:lnTo>
                <a:lnTo>
                  <a:pt x="103" y="13"/>
                </a:lnTo>
                <a:lnTo>
                  <a:pt x="101" y="14"/>
                </a:lnTo>
                <a:lnTo>
                  <a:pt x="100" y="14"/>
                </a:lnTo>
                <a:lnTo>
                  <a:pt x="100" y="16"/>
                </a:lnTo>
                <a:lnTo>
                  <a:pt x="100" y="18"/>
                </a:lnTo>
                <a:lnTo>
                  <a:pt x="151" y="146"/>
                </a:lnTo>
                <a:lnTo>
                  <a:pt x="151" y="147"/>
                </a:lnTo>
                <a:lnTo>
                  <a:pt x="149" y="149"/>
                </a:lnTo>
                <a:lnTo>
                  <a:pt x="148" y="149"/>
                </a:lnTo>
                <a:lnTo>
                  <a:pt x="148" y="150"/>
                </a:lnTo>
                <a:lnTo>
                  <a:pt x="147" y="150"/>
                </a:lnTo>
                <a:lnTo>
                  <a:pt x="147" y="151"/>
                </a:lnTo>
                <a:lnTo>
                  <a:pt x="147" y="152"/>
                </a:lnTo>
                <a:lnTo>
                  <a:pt x="148" y="157"/>
                </a:lnTo>
                <a:lnTo>
                  <a:pt x="148" y="160"/>
                </a:lnTo>
                <a:lnTo>
                  <a:pt x="148" y="163"/>
                </a:lnTo>
                <a:lnTo>
                  <a:pt x="147" y="164"/>
                </a:lnTo>
                <a:lnTo>
                  <a:pt x="144" y="166"/>
                </a:lnTo>
                <a:lnTo>
                  <a:pt x="134" y="169"/>
                </a:lnTo>
                <a:lnTo>
                  <a:pt x="132" y="170"/>
                </a:lnTo>
                <a:lnTo>
                  <a:pt x="129" y="169"/>
                </a:lnTo>
                <a:lnTo>
                  <a:pt x="128" y="168"/>
                </a:lnTo>
                <a:lnTo>
                  <a:pt x="125" y="165"/>
                </a:lnTo>
                <a:lnTo>
                  <a:pt x="124" y="161"/>
                </a:lnTo>
                <a:lnTo>
                  <a:pt x="124" y="161"/>
                </a:lnTo>
                <a:lnTo>
                  <a:pt x="123" y="160"/>
                </a:lnTo>
                <a:lnTo>
                  <a:pt x="120" y="160"/>
                </a:lnTo>
                <a:lnTo>
                  <a:pt x="120" y="160"/>
                </a:lnTo>
                <a:lnTo>
                  <a:pt x="119" y="161"/>
                </a:lnTo>
                <a:lnTo>
                  <a:pt x="118" y="160"/>
                </a:lnTo>
                <a:lnTo>
                  <a:pt x="116" y="159"/>
                </a:lnTo>
                <a:lnTo>
                  <a:pt x="93" y="100"/>
                </a:lnTo>
                <a:lnTo>
                  <a:pt x="91" y="97"/>
                </a:lnTo>
                <a:lnTo>
                  <a:pt x="89" y="96"/>
                </a:lnTo>
                <a:lnTo>
                  <a:pt x="87" y="96"/>
                </a:lnTo>
                <a:lnTo>
                  <a:pt x="84" y="97"/>
                </a:lnTo>
                <a:lnTo>
                  <a:pt x="70" y="108"/>
                </a:lnTo>
                <a:lnTo>
                  <a:pt x="60" y="120"/>
                </a:lnTo>
                <a:lnTo>
                  <a:pt x="52" y="136"/>
                </a:lnTo>
                <a:lnTo>
                  <a:pt x="51" y="140"/>
                </a:lnTo>
                <a:lnTo>
                  <a:pt x="52" y="145"/>
                </a:lnTo>
                <a:lnTo>
                  <a:pt x="55" y="151"/>
                </a:lnTo>
                <a:lnTo>
                  <a:pt x="55" y="157"/>
                </a:lnTo>
                <a:lnTo>
                  <a:pt x="55" y="164"/>
                </a:lnTo>
                <a:lnTo>
                  <a:pt x="52" y="170"/>
                </a:lnTo>
                <a:lnTo>
                  <a:pt x="49" y="175"/>
                </a:lnTo>
                <a:lnTo>
                  <a:pt x="47" y="178"/>
                </a:lnTo>
                <a:lnTo>
                  <a:pt x="46" y="180"/>
                </a:lnTo>
                <a:lnTo>
                  <a:pt x="46" y="184"/>
                </a:lnTo>
                <a:lnTo>
                  <a:pt x="51" y="201"/>
                </a:lnTo>
                <a:lnTo>
                  <a:pt x="59" y="216"/>
                </a:lnTo>
                <a:lnTo>
                  <a:pt x="69" y="230"/>
                </a:lnTo>
                <a:lnTo>
                  <a:pt x="83" y="242"/>
                </a:lnTo>
                <a:lnTo>
                  <a:pt x="87" y="243"/>
                </a:lnTo>
                <a:lnTo>
                  <a:pt x="89" y="244"/>
                </a:lnTo>
                <a:lnTo>
                  <a:pt x="181" y="244"/>
                </a:lnTo>
                <a:lnTo>
                  <a:pt x="185" y="244"/>
                </a:lnTo>
                <a:lnTo>
                  <a:pt x="189" y="247"/>
                </a:lnTo>
                <a:lnTo>
                  <a:pt x="192" y="251"/>
                </a:lnTo>
                <a:lnTo>
                  <a:pt x="193" y="256"/>
                </a:lnTo>
                <a:lnTo>
                  <a:pt x="193" y="265"/>
                </a:lnTo>
                <a:lnTo>
                  <a:pt x="192" y="270"/>
                </a:lnTo>
                <a:lnTo>
                  <a:pt x="189" y="274"/>
                </a:lnTo>
                <a:lnTo>
                  <a:pt x="185" y="276"/>
                </a:lnTo>
                <a:lnTo>
                  <a:pt x="181" y="276"/>
                </a:lnTo>
                <a:lnTo>
                  <a:pt x="22" y="276"/>
                </a:lnTo>
                <a:lnTo>
                  <a:pt x="18" y="276"/>
                </a:lnTo>
                <a:lnTo>
                  <a:pt x="14" y="274"/>
                </a:lnTo>
                <a:lnTo>
                  <a:pt x="12" y="270"/>
                </a:lnTo>
                <a:lnTo>
                  <a:pt x="10" y="265"/>
                </a:lnTo>
                <a:lnTo>
                  <a:pt x="10" y="256"/>
                </a:lnTo>
                <a:lnTo>
                  <a:pt x="12" y="251"/>
                </a:lnTo>
                <a:lnTo>
                  <a:pt x="14" y="247"/>
                </a:lnTo>
                <a:lnTo>
                  <a:pt x="18" y="244"/>
                </a:lnTo>
                <a:lnTo>
                  <a:pt x="22" y="244"/>
                </a:lnTo>
                <a:lnTo>
                  <a:pt x="24" y="244"/>
                </a:lnTo>
                <a:lnTo>
                  <a:pt x="27" y="243"/>
                </a:lnTo>
                <a:lnTo>
                  <a:pt x="29" y="241"/>
                </a:lnTo>
                <a:lnTo>
                  <a:pt x="29" y="238"/>
                </a:lnTo>
                <a:lnTo>
                  <a:pt x="28" y="235"/>
                </a:lnTo>
                <a:lnTo>
                  <a:pt x="17" y="210"/>
                </a:lnTo>
                <a:lnTo>
                  <a:pt x="10" y="183"/>
                </a:lnTo>
                <a:lnTo>
                  <a:pt x="9" y="179"/>
                </a:lnTo>
                <a:lnTo>
                  <a:pt x="8" y="177"/>
                </a:lnTo>
                <a:lnTo>
                  <a:pt x="4" y="170"/>
                </a:lnTo>
                <a:lnTo>
                  <a:pt x="0" y="164"/>
                </a:lnTo>
                <a:lnTo>
                  <a:pt x="0" y="157"/>
                </a:lnTo>
                <a:lnTo>
                  <a:pt x="3" y="143"/>
                </a:lnTo>
                <a:lnTo>
                  <a:pt x="13" y="133"/>
                </a:lnTo>
                <a:lnTo>
                  <a:pt x="15" y="131"/>
                </a:lnTo>
                <a:lnTo>
                  <a:pt x="17" y="128"/>
                </a:lnTo>
                <a:lnTo>
                  <a:pt x="27" y="109"/>
                </a:lnTo>
                <a:lnTo>
                  <a:pt x="38" y="91"/>
                </a:lnTo>
                <a:lnTo>
                  <a:pt x="54" y="76"/>
                </a:lnTo>
                <a:lnTo>
                  <a:pt x="73" y="63"/>
                </a:lnTo>
                <a:lnTo>
                  <a:pt x="75" y="62"/>
                </a:lnTo>
                <a:lnTo>
                  <a:pt x="75" y="59"/>
                </a:lnTo>
                <a:lnTo>
                  <a:pt x="75" y="57"/>
                </a:lnTo>
                <a:lnTo>
                  <a:pt x="65" y="31"/>
                </a:lnTo>
                <a:lnTo>
                  <a:pt x="65" y="30"/>
                </a:lnTo>
                <a:lnTo>
                  <a:pt x="64" y="30"/>
                </a:lnTo>
                <a:lnTo>
                  <a:pt x="61" y="30"/>
                </a:lnTo>
                <a:lnTo>
                  <a:pt x="59" y="31"/>
                </a:lnTo>
                <a:lnTo>
                  <a:pt x="58" y="31"/>
                </a:lnTo>
                <a:lnTo>
                  <a:pt x="56" y="31"/>
                </a:lnTo>
                <a:lnTo>
                  <a:pt x="55" y="30"/>
                </a:lnTo>
                <a:lnTo>
                  <a:pt x="52" y="22"/>
                </a:lnTo>
                <a:lnTo>
                  <a:pt x="52" y="20"/>
                </a:lnTo>
                <a:lnTo>
                  <a:pt x="52" y="18"/>
                </a:lnTo>
                <a:lnTo>
                  <a:pt x="54" y="18"/>
                </a:lnTo>
                <a:lnTo>
                  <a:pt x="59" y="16"/>
                </a:lnTo>
                <a:lnTo>
                  <a:pt x="93" y="2"/>
                </a:lnTo>
                <a:lnTo>
                  <a:pt x="98" y="0"/>
                </a:lnTo>
                <a:lnTo>
                  <a:pt x="101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latin typeface="微软雅黑" panose="020B0503020204020204" charset="-122"/>
            </a:endParaRPr>
          </a:p>
        </p:txBody>
      </p:sp>
      <p:sp>
        <p:nvSpPr>
          <p:cNvPr id="7" name="Freeform 387"/>
          <p:cNvSpPr>
            <a:spLocks noEditPoints="1"/>
          </p:cNvSpPr>
          <p:nvPr userDrawn="1"/>
        </p:nvSpPr>
        <p:spPr bwMode="auto">
          <a:xfrm rot="1888595">
            <a:off x="2442159" y="392103"/>
            <a:ext cx="1572202" cy="2081915"/>
          </a:xfrm>
          <a:custGeom>
            <a:avLst/>
            <a:gdLst>
              <a:gd name="T0" fmla="*/ 68 w 219"/>
              <a:gd name="T1" fmla="*/ 188 h 290"/>
              <a:gd name="T2" fmla="*/ 108 w 219"/>
              <a:gd name="T3" fmla="*/ 177 h 290"/>
              <a:gd name="T4" fmla="*/ 114 w 219"/>
              <a:gd name="T5" fmla="*/ 174 h 290"/>
              <a:gd name="T6" fmla="*/ 168 w 219"/>
              <a:gd name="T7" fmla="*/ 174 h 290"/>
              <a:gd name="T8" fmla="*/ 52 w 219"/>
              <a:gd name="T9" fmla="*/ 172 h 290"/>
              <a:gd name="T10" fmla="*/ 100 w 219"/>
              <a:gd name="T11" fmla="*/ 170 h 290"/>
              <a:gd name="T12" fmla="*/ 52 w 219"/>
              <a:gd name="T13" fmla="*/ 117 h 290"/>
              <a:gd name="T14" fmla="*/ 44 w 219"/>
              <a:gd name="T15" fmla="*/ 168 h 290"/>
              <a:gd name="T16" fmla="*/ 53 w 219"/>
              <a:gd name="T17" fmla="*/ 118 h 290"/>
              <a:gd name="T18" fmla="*/ 89 w 219"/>
              <a:gd name="T19" fmla="*/ 138 h 290"/>
              <a:gd name="T20" fmla="*/ 137 w 219"/>
              <a:gd name="T21" fmla="*/ 145 h 290"/>
              <a:gd name="T22" fmla="*/ 150 w 219"/>
              <a:gd name="T23" fmla="*/ 141 h 290"/>
              <a:gd name="T24" fmla="*/ 175 w 219"/>
              <a:gd name="T25" fmla="*/ 169 h 290"/>
              <a:gd name="T26" fmla="*/ 172 w 219"/>
              <a:gd name="T27" fmla="*/ 114 h 290"/>
              <a:gd name="T28" fmla="*/ 31 w 219"/>
              <a:gd name="T29" fmla="*/ 152 h 290"/>
              <a:gd name="T30" fmla="*/ 43 w 219"/>
              <a:gd name="T31" fmla="*/ 112 h 290"/>
              <a:gd name="T32" fmla="*/ 115 w 219"/>
              <a:gd name="T33" fmla="*/ 109 h 290"/>
              <a:gd name="T34" fmla="*/ 164 w 219"/>
              <a:gd name="T35" fmla="*/ 112 h 290"/>
              <a:gd name="T36" fmla="*/ 73 w 219"/>
              <a:gd name="T37" fmla="*/ 83 h 290"/>
              <a:gd name="T38" fmla="*/ 83 w 219"/>
              <a:gd name="T39" fmla="*/ 131 h 290"/>
              <a:gd name="T40" fmla="*/ 77 w 219"/>
              <a:gd name="T41" fmla="*/ 82 h 290"/>
              <a:gd name="T42" fmla="*/ 175 w 219"/>
              <a:gd name="T43" fmla="*/ 108 h 290"/>
              <a:gd name="T44" fmla="*/ 196 w 219"/>
              <a:gd name="T45" fmla="*/ 90 h 290"/>
              <a:gd name="T46" fmla="*/ 82 w 219"/>
              <a:gd name="T47" fmla="*/ 77 h 290"/>
              <a:gd name="T48" fmla="*/ 129 w 219"/>
              <a:gd name="T49" fmla="*/ 85 h 290"/>
              <a:gd name="T50" fmla="*/ 174 w 219"/>
              <a:gd name="T51" fmla="*/ 51 h 290"/>
              <a:gd name="T52" fmla="*/ 156 w 219"/>
              <a:gd name="T53" fmla="*/ 96 h 290"/>
              <a:gd name="T54" fmla="*/ 178 w 219"/>
              <a:gd name="T55" fmla="*/ 77 h 290"/>
              <a:gd name="T56" fmla="*/ 43 w 219"/>
              <a:gd name="T57" fmla="*/ 51 h 290"/>
              <a:gd name="T58" fmla="*/ 49 w 219"/>
              <a:gd name="T59" fmla="*/ 104 h 290"/>
              <a:gd name="T60" fmla="*/ 184 w 219"/>
              <a:gd name="T61" fmla="*/ 41 h 290"/>
              <a:gd name="T62" fmla="*/ 202 w 219"/>
              <a:gd name="T63" fmla="*/ 89 h 290"/>
              <a:gd name="T64" fmla="*/ 112 w 219"/>
              <a:gd name="T65" fmla="*/ 205 h 290"/>
              <a:gd name="T66" fmla="*/ 41 w 219"/>
              <a:gd name="T67" fmla="*/ 183 h 290"/>
              <a:gd name="T68" fmla="*/ 137 w 219"/>
              <a:gd name="T69" fmla="*/ 209 h 290"/>
              <a:gd name="T70" fmla="*/ 201 w 219"/>
              <a:gd name="T71" fmla="*/ 64 h 290"/>
              <a:gd name="T72" fmla="*/ 118 w 219"/>
              <a:gd name="T73" fmla="*/ 49 h 290"/>
              <a:gd name="T74" fmla="*/ 138 w 219"/>
              <a:gd name="T75" fmla="*/ 76 h 290"/>
              <a:gd name="T76" fmla="*/ 92 w 219"/>
              <a:gd name="T77" fmla="*/ 23 h 290"/>
              <a:gd name="T78" fmla="*/ 75 w 219"/>
              <a:gd name="T79" fmla="*/ 71 h 290"/>
              <a:gd name="T80" fmla="*/ 95 w 219"/>
              <a:gd name="T81" fmla="*/ 23 h 290"/>
              <a:gd name="T82" fmla="*/ 110 w 219"/>
              <a:gd name="T83" fmla="*/ 43 h 290"/>
              <a:gd name="T84" fmla="*/ 151 w 219"/>
              <a:gd name="T85" fmla="*/ 32 h 290"/>
              <a:gd name="T86" fmla="*/ 219 w 219"/>
              <a:gd name="T87" fmla="*/ 12 h 290"/>
              <a:gd name="T88" fmla="*/ 195 w 219"/>
              <a:gd name="T89" fmla="*/ 30 h 290"/>
              <a:gd name="T90" fmla="*/ 219 w 219"/>
              <a:gd name="T91" fmla="*/ 101 h 290"/>
              <a:gd name="T92" fmla="*/ 118 w 219"/>
              <a:gd name="T93" fmla="*/ 219 h 290"/>
              <a:gd name="T94" fmla="*/ 126 w 219"/>
              <a:gd name="T95" fmla="*/ 243 h 290"/>
              <a:gd name="T96" fmla="*/ 118 w 219"/>
              <a:gd name="T97" fmla="*/ 266 h 290"/>
              <a:gd name="T98" fmla="*/ 183 w 219"/>
              <a:gd name="T99" fmla="*/ 290 h 290"/>
              <a:gd name="T100" fmla="*/ 77 w 219"/>
              <a:gd name="T101" fmla="*/ 269 h 290"/>
              <a:gd name="T102" fmla="*/ 95 w 219"/>
              <a:gd name="T103" fmla="*/ 251 h 290"/>
              <a:gd name="T104" fmla="*/ 103 w 219"/>
              <a:gd name="T105" fmla="*/ 220 h 290"/>
              <a:gd name="T106" fmla="*/ 30 w 219"/>
              <a:gd name="T107" fmla="*/ 193 h 290"/>
              <a:gd name="T108" fmla="*/ 20 w 219"/>
              <a:gd name="T109" fmla="*/ 219 h 290"/>
              <a:gd name="T110" fmla="*/ 13 w 219"/>
              <a:gd name="T111" fmla="*/ 188 h 290"/>
              <a:gd name="T112" fmla="*/ 37 w 219"/>
              <a:gd name="T113" fmla="*/ 173 h 290"/>
              <a:gd name="T114" fmla="*/ 62 w 219"/>
              <a:gd name="T115" fmla="*/ 27 h 290"/>
              <a:gd name="T116" fmla="*/ 177 w 219"/>
              <a:gd name="T117" fmla="*/ 39 h 290"/>
              <a:gd name="T118" fmla="*/ 192 w 219"/>
              <a:gd name="T119" fmla="*/ 6 h 2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219" h="290">
                <a:moveTo>
                  <a:pt x="106" y="175"/>
                </a:moveTo>
                <a:lnTo>
                  <a:pt x="104" y="175"/>
                </a:lnTo>
                <a:lnTo>
                  <a:pt x="87" y="183"/>
                </a:lnTo>
                <a:lnTo>
                  <a:pt x="68" y="187"/>
                </a:lnTo>
                <a:lnTo>
                  <a:pt x="68" y="187"/>
                </a:lnTo>
                <a:lnTo>
                  <a:pt x="67" y="188"/>
                </a:lnTo>
                <a:lnTo>
                  <a:pt x="68" y="188"/>
                </a:lnTo>
                <a:lnTo>
                  <a:pt x="90" y="196"/>
                </a:lnTo>
                <a:lnTo>
                  <a:pt x="113" y="198"/>
                </a:lnTo>
                <a:lnTo>
                  <a:pt x="114" y="198"/>
                </a:lnTo>
                <a:lnTo>
                  <a:pt x="115" y="196"/>
                </a:lnTo>
                <a:lnTo>
                  <a:pt x="115" y="195"/>
                </a:lnTo>
                <a:lnTo>
                  <a:pt x="113" y="186"/>
                </a:lnTo>
                <a:lnTo>
                  <a:pt x="108" y="177"/>
                </a:lnTo>
                <a:lnTo>
                  <a:pt x="108" y="177"/>
                </a:lnTo>
                <a:lnTo>
                  <a:pt x="106" y="175"/>
                </a:lnTo>
                <a:close/>
                <a:moveTo>
                  <a:pt x="142" y="150"/>
                </a:moveTo>
                <a:lnTo>
                  <a:pt x="141" y="150"/>
                </a:lnTo>
                <a:lnTo>
                  <a:pt x="115" y="170"/>
                </a:lnTo>
                <a:lnTo>
                  <a:pt x="114" y="172"/>
                </a:lnTo>
                <a:lnTo>
                  <a:pt x="114" y="174"/>
                </a:lnTo>
                <a:lnTo>
                  <a:pt x="123" y="195"/>
                </a:lnTo>
                <a:lnTo>
                  <a:pt x="124" y="197"/>
                </a:lnTo>
                <a:lnTo>
                  <a:pt x="126" y="197"/>
                </a:lnTo>
                <a:lnTo>
                  <a:pt x="147" y="189"/>
                </a:lnTo>
                <a:lnTo>
                  <a:pt x="168" y="177"/>
                </a:lnTo>
                <a:lnTo>
                  <a:pt x="168" y="175"/>
                </a:lnTo>
                <a:lnTo>
                  <a:pt x="168" y="174"/>
                </a:lnTo>
                <a:lnTo>
                  <a:pt x="168" y="173"/>
                </a:lnTo>
                <a:lnTo>
                  <a:pt x="145" y="150"/>
                </a:lnTo>
                <a:lnTo>
                  <a:pt x="143" y="150"/>
                </a:lnTo>
                <a:lnTo>
                  <a:pt x="142" y="150"/>
                </a:lnTo>
                <a:close/>
                <a:moveTo>
                  <a:pt x="81" y="143"/>
                </a:moveTo>
                <a:lnTo>
                  <a:pt x="80" y="143"/>
                </a:lnTo>
                <a:lnTo>
                  <a:pt x="52" y="172"/>
                </a:lnTo>
                <a:lnTo>
                  <a:pt x="52" y="174"/>
                </a:lnTo>
                <a:lnTo>
                  <a:pt x="52" y="175"/>
                </a:lnTo>
                <a:lnTo>
                  <a:pt x="53" y="177"/>
                </a:lnTo>
                <a:lnTo>
                  <a:pt x="64" y="179"/>
                </a:lnTo>
                <a:lnTo>
                  <a:pt x="77" y="179"/>
                </a:lnTo>
                <a:lnTo>
                  <a:pt x="90" y="175"/>
                </a:lnTo>
                <a:lnTo>
                  <a:pt x="100" y="170"/>
                </a:lnTo>
                <a:lnTo>
                  <a:pt x="101" y="169"/>
                </a:lnTo>
                <a:lnTo>
                  <a:pt x="103" y="168"/>
                </a:lnTo>
                <a:lnTo>
                  <a:pt x="101" y="166"/>
                </a:lnTo>
                <a:lnTo>
                  <a:pt x="85" y="143"/>
                </a:lnTo>
                <a:lnTo>
                  <a:pt x="83" y="143"/>
                </a:lnTo>
                <a:lnTo>
                  <a:pt x="81" y="143"/>
                </a:lnTo>
                <a:close/>
                <a:moveTo>
                  <a:pt x="52" y="117"/>
                </a:moveTo>
                <a:lnTo>
                  <a:pt x="50" y="118"/>
                </a:lnTo>
                <a:lnTo>
                  <a:pt x="49" y="119"/>
                </a:lnTo>
                <a:lnTo>
                  <a:pt x="44" y="129"/>
                </a:lnTo>
                <a:lnTo>
                  <a:pt x="40" y="142"/>
                </a:lnTo>
                <a:lnTo>
                  <a:pt x="40" y="155"/>
                </a:lnTo>
                <a:lnTo>
                  <a:pt x="43" y="166"/>
                </a:lnTo>
                <a:lnTo>
                  <a:pt x="44" y="168"/>
                </a:lnTo>
                <a:lnTo>
                  <a:pt x="45" y="168"/>
                </a:lnTo>
                <a:lnTo>
                  <a:pt x="48" y="168"/>
                </a:lnTo>
                <a:lnTo>
                  <a:pt x="76" y="140"/>
                </a:lnTo>
                <a:lnTo>
                  <a:pt x="76" y="138"/>
                </a:lnTo>
                <a:lnTo>
                  <a:pt x="76" y="136"/>
                </a:lnTo>
                <a:lnTo>
                  <a:pt x="76" y="135"/>
                </a:lnTo>
                <a:lnTo>
                  <a:pt x="53" y="118"/>
                </a:lnTo>
                <a:lnTo>
                  <a:pt x="52" y="117"/>
                </a:lnTo>
                <a:close/>
                <a:moveTo>
                  <a:pt x="110" y="115"/>
                </a:moveTo>
                <a:lnTo>
                  <a:pt x="109" y="115"/>
                </a:lnTo>
                <a:lnTo>
                  <a:pt x="108" y="117"/>
                </a:lnTo>
                <a:lnTo>
                  <a:pt x="89" y="135"/>
                </a:lnTo>
                <a:lnTo>
                  <a:pt x="89" y="136"/>
                </a:lnTo>
                <a:lnTo>
                  <a:pt x="89" y="138"/>
                </a:lnTo>
                <a:lnTo>
                  <a:pt x="89" y="140"/>
                </a:lnTo>
                <a:lnTo>
                  <a:pt x="108" y="164"/>
                </a:lnTo>
                <a:lnTo>
                  <a:pt x="109" y="164"/>
                </a:lnTo>
                <a:lnTo>
                  <a:pt x="110" y="165"/>
                </a:lnTo>
                <a:lnTo>
                  <a:pt x="112" y="164"/>
                </a:lnTo>
                <a:lnTo>
                  <a:pt x="136" y="146"/>
                </a:lnTo>
                <a:lnTo>
                  <a:pt x="137" y="145"/>
                </a:lnTo>
                <a:lnTo>
                  <a:pt x="137" y="142"/>
                </a:lnTo>
                <a:lnTo>
                  <a:pt x="136" y="141"/>
                </a:lnTo>
                <a:lnTo>
                  <a:pt x="112" y="117"/>
                </a:lnTo>
                <a:lnTo>
                  <a:pt x="110" y="115"/>
                </a:lnTo>
                <a:close/>
                <a:moveTo>
                  <a:pt x="172" y="114"/>
                </a:moveTo>
                <a:lnTo>
                  <a:pt x="169" y="115"/>
                </a:lnTo>
                <a:lnTo>
                  <a:pt x="150" y="141"/>
                </a:lnTo>
                <a:lnTo>
                  <a:pt x="149" y="142"/>
                </a:lnTo>
                <a:lnTo>
                  <a:pt x="149" y="145"/>
                </a:lnTo>
                <a:lnTo>
                  <a:pt x="150" y="146"/>
                </a:lnTo>
                <a:lnTo>
                  <a:pt x="172" y="168"/>
                </a:lnTo>
                <a:lnTo>
                  <a:pt x="173" y="169"/>
                </a:lnTo>
                <a:lnTo>
                  <a:pt x="174" y="169"/>
                </a:lnTo>
                <a:lnTo>
                  <a:pt x="175" y="169"/>
                </a:lnTo>
                <a:lnTo>
                  <a:pt x="177" y="168"/>
                </a:lnTo>
                <a:lnTo>
                  <a:pt x="189" y="149"/>
                </a:lnTo>
                <a:lnTo>
                  <a:pt x="196" y="127"/>
                </a:lnTo>
                <a:lnTo>
                  <a:pt x="196" y="124"/>
                </a:lnTo>
                <a:lnTo>
                  <a:pt x="195" y="123"/>
                </a:lnTo>
                <a:lnTo>
                  <a:pt x="173" y="114"/>
                </a:lnTo>
                <a:lnTo>
                  <a:pt x="172" y="114"/>
                </a:lnTo>
                <a:close/>
                <a:moveTo>
                  <a:pt x="25" y="104"/>
                </a:moveTo>
                <a:lnTo>
                  <a:pt x="23" y="104"/>
                </a:lnTo>
                <a:lnTo>
                  <a:pt x="21" y="105"/>
                </a:lnTo>
                <a:lnTo>
                  <a:pt x="21" y="106"/>
                </a:lnTo>
                <a:lnTo>
                  <a:pt x="23" y="129"/>
                </a:lnTo>
                <a:lnTo>
                  <a:pt x="31" y="151"/>
                </a:lnTo>
                <a:lnTo>
                  <a:pt x="31" y="152"/>
                </a:lnTo>
                <a:lnTo>
                  <a:pt x="32" y="151"/>
                </a:lnTo>
                <a:lnTo>
                  <a:pt x="32" y="151"/>
                </a:lnTo>
                <a:lnTo>
                  <a:pt x="36" y="132"/>
                </a:lnTo>
                <a:lnTo>
                  <a:pt x="44" y="115"/>
                </a:lnTo>
                <a:lnTo>
                  <a:pt x="44" y="113"/>
                </a:lnTo>
                <a:lnTo>
                  <a:pt x="43" y="112"/>
                </a:lnTo>
                <a:lnTo>
                  <a:pt x="43" y="112"/>
                </a:lnTo>
                <a:lnTo>
                  <a:pt x="34" y="106"/>
                </a:lnTo>
                <a:lnTo>
                  <a:pt x="25" y="104"/>
                </a:lnTo>
                <a:close/>
                <a:moveTo>
                  <a:pt x="137" y="89"/>
                </a:moveTo>
                <a:lnTo>
                  <a:pt x="136" y="89"/>
                </a:lnTo>
                <a:lnTo>
                  <a:pt x="135" y="90"/>
                </a:lnTo>
                <a:lnTo>
                  <a:pt x="117" y="108"/>
                </a:lnTo>
                <a:lnTo>
                  <a:pt x="115" y="109"/>
                </a:lnTo>
                <a:lnTo>
                  <a:pt x="115" y="110"/>
                </a:lnTo>
                <a:lnTo>
                  <a:pt x="117" y="112"/>
                </a:lnTo>
                <a:lnTo>
                  <a:pt x="141" y="137"/>
                </a:lnTo>
                <a:lnTo>
                  <a:pt x="142" y="137"/>
                </a:lnTo>
                <a:lnTo>
                  <a:pt x="145" y="137"/>
                </a:lnTo>
                <a:lnTo>
                  <a:pt x="164" y="113"/>
                </a:lnTo>
                <a:lnTo>
                  <a:pt x="164" y="112"/>
                </a:lnTo>
                <a:lnTo>
                  <a:pt x="164" y="109"/>
                </a:lnTo>
                <a:lnTo>
                  <a:pt x="163" y="109"/>
                </a:lnTo>
                <a:lnTo>
                  <a:pt x="138" y="90"/>
                </a:lnTo>
                <a:lnTo>
                  <a:pt x="137" y="89"/>
                </a:lnTo>
                <a:close/>
                <a:moveTo>
                  <a:pt x="77" y="82"/>
                </a:moveTo>
                <a:lnTo>
                  <a:pt x="75" y="82"/>
                </a:lnTo>
                <a:lnTo>
                  <a:pt x="73" y="83"/>
                </a:lnTo>
                <a:lnTo>
                  <a:pt x="55" y="108"/>
                </a:lnTo>
                <a:lnTo>
                  <a:pt x="54" y="109"/>
                </a:lnTo>
                <a:lnTo>
                  <a:pt x="55" y="110"/>
                </a:lnTo>
                <a:lnTo>
                  <a:pt x="55" y="112"/>
                </a:lnTo>
                <a:lnTo>
                  <a:pt x="80" y="131"/>
                </a:lnTo>
                <a:lnTo>
                  <a:pt x="81" y="131"/>
                </a:lnTo>
                <a:lnTo>
                  <a:pt x="83" y="131"/>
                </a:lnTo>
                <a:lnTo>
                  <a:pt x="85" y="131"/>
                </a:lnTo>
                <a:lnTo>
                  <a:pt x="103" y="112"/>
                </a:lnTo>
                <a:lnTo>
                  <a:pt x="104" y="110"/>
                </a:lnTo>
                <a:lnTo>
                  <a:pt x="104" y="109"/>
                </a:lnTo>
                <a:lnTo>
                  <a:pt x="103" y="108"/>
                </a:lnTo>
                <a:lnTo>
                  <a:pt x="78" y="83"/>
                </a:lnTo>
                <a:lnTo>
                  <a:pt x="77" y="82"/>
                </a:lnTo>
                <a:close/>
                <a:moveTo>
                  <a:pt x="187" y="68"/>
                </a:moveTo>
                <a:lnTo>
                  <a:pt x="186" y="68"/>
                </a:lnTo>
                <a:lnTo>
                  <a:pt x="186" y="69"/>
                </a:lnTo>
                <a:lnTo>
                  <a:pt x="183" y="87"/>
                </a:lnTo>
                <a:lnTo>
                  <a:pt x="175" y="105"/>
                </a:lnTo>
                <a:lnTo>
                  <a:pt x="175" y="106"/>
                </a:lnTo>
                <a:lnTo>
                  <a:pt x="175" y="108"/>
                </a:lnTo>
                <a:lnTo>
                  <a:pt x="177" y="109"/>
                </a:lnTo>
                <a:lnTo>
                  <a:pt x="186" y="113"/>
                </a:lnTo>
                <a:lnTo>
                  <a:pt x="195" y="117"/>
                </a:lnTo>
                <a:lnTo>
                  <a:pt x="196" y="117"/>
                </a:lnTo>
                <a:lnTo>
                  <a:pt x="197" y="115"/>
                </a:lnTo>
                <a:lnTo>
                  <a:pt x="197" y="114"/>
                </a:lnTo>
                <a:lnTo>
                  <a:pt x="196" y="90"/>
                </a:lnTo>
                <a:lnTo>
                  <a:pt x="187" y="68"/>
                </a:lnTo>
                <a:lnTo>
                  <a:pt x="187" y="68"/>
                </a:lnTo>
                <a:close/>
                <a:moveTo>
                  <a:pt x="108" y="55"/>
                </a:moveTo>
                <a:lnTo>
                  <a:pt x="106" y="55"/>
                </a:lnTo>
                <a:lnTo>
                  <a:pt x="82" y="74"/>
                </a:lnTo>
                <a:lnTo>
                  <a:pt x="82" y="76"/>
                </a:lnTo>
                <a:lnTo>
                  <a:pt x="82" y="77"/>
                </a:lnTo>
                <a:lnTo>
                  <a:pt x="82" y="77"/>
                </a:lnTo>
                <a:lnTo>
                  <a:pt x="82" y="78"/>
                </a:lnTo>
                <a:lnTo>
                  <a:pt x="108" y="103"/>
                </a:lnTo>
                <a:lnTo>
                  <a:pt x="109" y="104"/>
                </a:lnTo>
                <a:lnTo>
                  <a:pt x="110" y="104"/>
                </a:lnTo>
                <a:lnTo>
                  <a:pt x="112" y="103"/>
                </a:lnTo>
                <a:lnTo>
                  <a:pt x="129" y="85"/>
                </a:lnTo>
                <a:lnTo>
                  <a:pt x="131" y="83"/>
                </a:lnTo>
                <a:lnTo>
                  <a:pt x="131" y="82"/>
                </a:lnTo>
                <a:lnTo>
                  <a:pt x="129" y="81"/>
                </a:lnTo>
                <a:lnTo>
                  <a:pt x="110" y="57"/>
                </a:lnTo>
                <a:lnTo>
                  <a:pt x="109" y="55"/>
                </a:lnTo>
                <a:lnTo>
                  <a:pt x="108" y="55"/>
                </a:lnTo>
                <a:close/>
                <a:moveTo>
                  <a:pt x="174" y="51"/>
                </a:moveTo>
                <a:lnTo>
                  <a:pt x="173" y="51"/>
                </a:lnTo>
                <a:lnTo>
                  <a:pt x="172" y="53"/>
                </a:lnTo>
                <a:lnTo>
                  <a:pt x="143" y="81"/>
                </a:lnTo>
                <a:lnTo>
                  <a:pt x="142" y="83"/>
                </a:lnTo>
                <a:lnTo>
                  <a:pt x="145" y="86"/>
                </a:lnTo>
                <a:lnTo>
                  <a:pt x="150" y="91"/>
                </a:lnTo>
                <a:lnTo>
                  <a:pt x="156" y="96"/>
                </a:lnTo>
                <a:lnTo>
                  <a:pt x="161" y="100"/>
                </a:lnTo>
                <a:lnTo>
                  <a:pt x="165" y="103"/>
                </a:lnTo>
                <a:lnTo>
                  <a:pt x="166" y="103"/>
                </a:lnTo>
                <a:lnTo>
                  <a:pt x="169" y="103"/>
                </a:lnTo>
                <a:lnTo>
                  <a:pt x="170" y="101"/>
                </a:lnTo>
                <a:lnTo>
                  <a:pt x="174" y="90"/>
                </a:lnTo>
                <a:lnTo>
                  <a:pt x="178" y="77"/>
                </a:lnTo>
                <a:lnTo>
                  <a:pt x="179" y="64"/>
                </a:lnTo>
                <a:lnTo>
                  <a:pt x="177" y="53"/>
                </a:lnTo>
                <a:lnTo>
                  <a:pt x="175" y="53"/>
                </a:lnTo>
                <a:lnTo>
                  <a:pt x="174" y="51"/>
                </a:lnTo>
                <a:close/>
                <a:moveTo>
                  <a:pt x="45" y="51"/>
                </a:moveTo>
                <a:lnTo>
                  <a:pt x="44" y="51"/>
                </a:lnTo>
                <a:lnTo>
                  <a:pt x="43" y="51"/>
                </a:lnTo>
                <a:lnTo>
                  <a:pt x="30" y="72"/>
                </a:lnTo>
                <a:lnTo>
                  <a:pt x="22" y="94"/>
                </a:lnTo>
                <a:lnTo>
                  <a:pt x="22" y="95"/>
                </a:lnTo>
                <a:lnTo>
                  <a:pt x="25" y="96"/>
                </a:lnTo>
                <a:lnTo>
                  <a:pt x="45" y="105"/>
                </a:lnTo>
                <a:lnTo>
                  <a:pt x="48" y="105"/>
                </a:lnTo>
                <a:lnTo>
                  <a:pt x="49" y="104"/>
                </a:lnTo>
                <a:lnTo>
                  <a:pt x="69" y="78"/>
                </a:lnTo>
                <a:lnTo>
                  <a:pt x="69" y="77"/>
                </a:lnTo>
                <a:lnTo>
                  <a:pt x="69" y="76"/>
                </a:lnTo>
                <a:lnTo>
                  <a:pt x="69" y="74"/>
                </a:lnTo>
                <a:lnTo>
                  <a:pt x="46" y="51"/>
                </a:lnTo>
                <a:lnTo>
                  <a:pt x="45" y="51"/>
                </a:lnTo>
                <a:close/>
                <a:moveTo>
                  <a:pt x="184" y="41"/>
                </a:moveTo>
                <a:lnTo>
                  <a:pt x="183" y="41"/>
                </a:lnTo>
                <a:lnTo>
                  <a:pt x="182" y="43"/>
                </a:lnTo>
                <a:lnTo>
                  <a:pt x="181" y="43"/>
                </a:lnTo>
                <a:lnTo>
                  <a:pt x="181" y="45"/>
                </a:lnTo>
                <a:lnTo>
                  <a:pt x="181" y="48"/>
                </a:lnTo>
                <a:lnTo>
                  <a:pt x="195" y="67"/>
                </a:lnTo>
                <a:lnTo>
                  <a:pt x="202" y="89"/>
                </a:lnTo>
                <a:lnTo>
                  <a:pt x="205" y="112"/>
                </a:lnTo>
                <a:lnTo>
                  <a:pt x="201" y="135"/>
                </a:lnTo>
                <a:lnTo>
                  <a:pt x="192" y="158"/>
                </a:lnTo>
                <a:lnTo>
                  <a:pt x="177" y="177"/>
                </a:lnTo>
                <a:lnTo>
                  <a:pt x="158" y="192"/>
                </a:lnTo>
                <a:lnTo>
                  <a:pt x="136" y="201"/>
                </a:lnTo>
                <a:lnTo>
                  <a:pt x="112" y="205"/>
                </a:lnTo>
                <a:lnTo>
                  <a:pt x="89" y="203"/>
                </a:lnTo>
                <a:lnTo>
                  <a:pt x="67" y="195"/>
                </a:lnTo>
                <a:lnTo>
                  <a:pt x="46" y="182"/>
                </a:lnTo>
                <a:lnTo>
                  <a:pt x="44" y="181"/>
                </a:lnTo>
                <a:lnTo>
                  <a:pt x="43" y="182"/>
                </a:lnTo>
                <a:lnTo>
                  <a:pt x="41" y="183"/>
                </a:lnTo>
                <a:lnTo>
                  <a:pt x="41" y="183"/>
                </a:lnTo>
                <a:lnTo>
                  <a:pt x="40" y="184"/>
                </a:lnTo>
                <a:lnTo>
                  <a:pt x="41" y="186"/>
                </a:lnTo>
                <a:lnTo>
                  <a:pt x="41" y="187"/>
                </a:lnTo>
                <a:lnTo>
                  <a:pt x="63" y="201"/>
                </a:lnTo>
                <a:lnTo>
                  <a:pt x="87" y="210"/>
                </a:lnTo>
                <a:lnTo>
                  <a:pt x="113" y="212"/>
                </a:lnTo>
                <a:lnTo>
                  <a:pt x="137" y="209"/>
                </a:lnTo>
                <a:lnTo>
                  <a:pt x="160" y="198"/>
                </a:lnTo>
                <a:lnTo>
                  <a:pt x="182" y="182"/>
                </a:lnTo>
                <a:lnTo>
                  <a:pt x="198" y="161"/>
                </a:lnTo>
                <a:lnTo>
                  <a:pt x="207" y="138"/>
                </a:lnTo>
                <a:lnTo>
                  <a:pt x="211" y="113"/>
                </a:lnTo>
                <a:lnTo>
                  <a:pt x="209" y="89"/>
                </a:lnTo>
                <a:lnTo>
                  <a:pt x="201" y="64"/>
                </a:lnTo>
                <a:lnTo>
                  <a:pt x="186" y="43"/>
                </a:lnTo>
                <a:lnTo>
                  <a:pt x="186" y="41"/>
                </a:lnTo>
                <a:lnTo>
                  <a:pt x="184" y="41"/>
                </a:lnTo>
                <a:close/>
                <a:moveTo>
                  <a:pt x="155" y="40"/>
                </a:moveTo>
                <a:lnTo>
                  <a:pt x="142" y="41"/>
                </a:lnTo>
                <a:lnTo>
                  <a:pt x="129" y="45"/>
                </a:lnTo>
                <a:lnTo>
                  <a:pt x="118" y="49"/>
                </a:lnTo>
                <a:lnTo>
                  <a:pt x="117" y="50"/>
                </a:lnTo>
                <a:lnTo>
                  <a:pt x="117" y="53"/>
                </a:lnTo>
                <a:lnTo>
                  <a:pt x="117" y="54"/>
                </a:lnTo>
                <a:lnTo>
                  <a:pt x="135" y="76"/>
                </a:lnTo>
                <a:lnTo>
                  <a:pt x="136" y="77"/>
                </a:lnTo>
                <a:lnTo>
                  <a:pt x="137" y="77"/>
                </a:lnTo>
                <a:lnTo>
                  <a:pt x="138" y="76"/>
                </a:lnTo>
                <a:lnTo>
                  <a:pt x="166" y="48"/>
                </a:lnTo>
                <a:lnTo>
                  <a:pt x="168" y="46"/>
                </a:lnTo>
                <a:lnTo>
                  <a:pt x="168" y="45"/>
                </a:lnTo>
                <a:lnTo>
                  <a:pt x="166" y="44"/>
                </a:lnTo>
                <a:lnTo>
                  <a:pt x="166" y="43"/>
                </a:lnTo>
                <a:lnTo>
                  <a:pt x="155" y="40"/>
                </a:lnTo>
                <a:close/>
                <a:moveTo>
                  <a:pt x="92" y="23"/>
                </a:moveTo>
                <a:lnTo>
                  <a:pt x="71" y="30"/>
                </a:lnTo>
                <a:lnTo>
                  <a:pt x="52" y="43"/>
                </a:lnTo>
                <a:lnTo>
                  <a:pt x="50" y="44"/>
                </a:lnTo>
                <a:lnTo>
                  <a:pt x="50" y="46"/>
                </a:lnTo>
                <a:lnTo>
                  <a:pt x="52" y="48"/>
                </a:lnTo>
                <a:lnTo>
                  <a:pt x="73" y="69"/>
                </a:lnTo>
                <a:lnTo>
                  <a:pt x="75" y="71"/>
                </a:lnTo>
                <a:lnTo>
                  <a:pt x="77" y="71"/>
                </a:lnTo>
                <a:lnTo>
                  <a:pt x="78" y="69"/>
                </a:lnTo>
                <a:lnTo>
                  <a:pt x="104" y="50"/>
                </a:lnTo>
                <a:lnTo>
                  <a:pt x="105" y="48"/>
                </a:lnTo>
                <a:lnTo>
                  <a:pt x="105" y="46"/>
                </a:lnTo>
                <a:lnTo>
                  <a:pt x="96" y="25"/>
                </a:lnTo>
                <a:lnTo>
                  <a:pt x="95" y="23"/>
                </a:lnTo>
                <a:lnTo>
                  <a:pt x="92" y="23"/>
                </a:lnTo>
                <a:close/>
                <a:moveTo>
                  <a:pt x="105" y="22"/>
                </a:moveTo>
                <a:lnTo>
                  <a:pt x="104" y="22"/>
                </a:lnTo>
                <a:lnTo>
                  <a:pt x="103" y="23"/>
                </a:lnTo>
                <a:lnTo>
                  <a:pt x="103" y="25"/>
                </a:lnTo>
                <a:lnTo>
                  <a:pt x="106" y="34"/>
                </a:lnTo>
                <a:lnTo>
                  <a:pt x="110" y="43"/>
                </a:lnTo>
                <a:lnTo>
                  <a:pt x="112" y="44"/>
                </a:lnTo>
                <a:lnTo>
                  <a:pt x="113" y="44"/>
                </a:lnTo>
                <a:lnTo>
                  <a:pt x="114" y="44"/>
                </a:lnTo>
                <a:lnTo>
                  <a:pt x="132" y="36"/>
                </a:lnTo>
                <a:lnTo>
                  <a:pt x="150" y="34"/>
                </a:lnTo>
                <a:lnTo>
                  <a:pt x="151" y="34"/>
                </a:lnTo>
                <a:lnTo>
                  <a:pt x="151" y="32"/>
                </a:lnTo>
                <a:lnTo>
                  <a:pt x="151" y="32"/>
                </a:lnTo>
                <a:lnTo>
                  <a:pt x="129" y="23"/>
                </a:lnTo>
                <a:lnTo>
                  <a:pt x="105" y="22"/>
                </a:lnTo>
                <a:close/>
                <a:moveTo>
                  <a:pt x="198" y="0"/>
                </a:moveTo>
                <a:lnTo>
                  <a:pt x="207" y="0"/>
                </a:lnTo>
                <a:lnTo>
                  <a:pt x="214" y="6"/>
                </a:lnTo>
                <a:lnTo>
                  <a:pt x="219" y="12"/>
                </a:lnTo>
                <a:lnTo>
                  <a:pt x="219" y="21"/>
                </a:lnTo>
                <a:lnTo>
                  <a:pt x="214" y="27"/>
                </a:lnTo>
                <a:lnTo>
                  <a:pt x="210" y="31"/>
                </a:lnTo>
                <a:lnTo>
                  <a:pt x="206" y="32"/>
                </a:lnTo>
                <a:lnTo>
                  <a:pt x="201" y="32"/>
                </a:lnTo>
                <a:lnTo>
                  <a:pt x="196" y="31"/>
                </a:lnTo>
                <a:lnTo>
                  <a:pt x="195" y="30"/>
                </a:lnTo>
                <a:lnTo>
                  <a:pt x="193" y="31"/>
                </a:lnTo>
                <a:lnTo>
                  <a:pt x="191" y="34"/>
                </a:lnTo>
                <a:lnTo>
                  <a:pt x="189" y="35"/>
                </a:lnTo>
                <a:lnTo>
                  <a:pt x="191" y="37"/>
                </a:lnTo>
                <a:lnTo>
                  <a:pt x="205" y="57"/>
                </a:lnTo>
                <a:lnTo>
                  <a:pt x="214" y="78"/>
                </a:lnTo>
                <a:lnTo>
                  <a:pt x="219" y="101"/>
                </a:lnTo>
                <a:lnTo>
                  <a:pt x="218" y="124"/>
                </a:lnTo>
                <a:lnTo>
                  <a:pt x="212" y="147"/>
                </a:lnTo>
                <a:lnTo>
                  <a:pt x="202" y="168"/>
                </a:lnTo>
                <a:lnTo>
                  <a:pt x="187" y="187"/>
                </a:lnTo>
                <a:lnTo>
                  <a:pt x="165" y="203"/>
                </a:lnTo>
                <a:lnTo>
                  <a:pt x="142" y="214"/>
                </a:lnTo>
                <a:lnTo>
                  <a:pt x="118" y="219"/>
                </a:lnTo>
                <a:lnTo>
                  <a:pt x="115" y="220"/>
                </a:lnTo>
                <a:lnTo>
                  <a:pt x="115" y="221"/>
                </a:lnTo>
                <a:lnTo>
                  <a:pt x="115" y="225"/>
                </a:lnTo>
                <a:lnTo>
                  <a:pt x="115" y="228"/>
                </a:lnTo>
                <a:lnTo>
                  <a:pt x="117" y="228"/>
                </a:lnTo>
                <a:lnTo>
                  <a:pt x="123" y="234"/>
                </a:lnTo>
                <a:lnTo>
                  <a:pt x="126" y="243"/>
                </a:lnTo>
                <a:lnTo>
                  <a:pt x="123" y="251"/>
                </a:lnTo>
                <a:lnTo>
                  <a:pt x="117" y="257"/>
                </a:lnTo>
                <a:lnTo>
                  <a:pt x="115" y="257"/>
                </a:lnTo>
                <a:lnTo>
                  <a:pt x="115" y="260"/>
                </a:lnTo>
                <a:lnTo>
                  <a:pt x="115" y="264"/>
                </a:lnTo>
                <a:lnTo>
                  <a:pt x="115" y="265"/>
                </a:lnTo>
                <a:lnTo>
                  <a:pt x="118" y="266"/>
                </a:lnTo>
                <a:lnTo>
                  <a:pt x="141" y="269"/>
                </a:lnTo>
                <a:lnTo>
                  <a:pt x="164" y="275"/>
                </a:lnTo>
                <a:lnTo>
                  <a:pt x="184" y="285"/>
                </a:lnTo>
                <a:lnTo>
                  <a:pt x="186" y="287"/>
                </a:lnTo>
                <a:lnTo>
                  <a:pt x="186" y="288"/>
                </a:lnTo>
                <a:lnTo>
                  <a:pt x="184" y="290"/>
                </a:lnTo>
                <a:lnTo>
                  <a:pt x="183" y="290"/>
                </a:lnTo>
                <a:lnTo>
                  <a:pt x="35" y="290"/>
                </a:lnTo>
                <a:lnTo>
                  <a:pt x="34" y="290"/>
                </a:lnTo>
                <a:lnTo>
                  <a:pt x="32" y="288"/>
                </a:lnTo>
                <a:lnTo>
                  <a:pt x="32" y="287"/>
                </a:lnTo>
                <a:lnTo>
                  <a:pt x="34" y="285"/>
                </a:lnTo>
                <a:lnTo>
                  <a:pt x="55" y="275"/>
                </a:lnTo>
                <a:lnTo>
                  <a:pt x="77" y="269"/>
                </a:lnTo>
                <a:lnTo>
                  <a:pt x="100" y="266"/>
                </a:lnTo>
                <a:lnTo>
                  <a:pt x="103" y="265"/>
                </a:lnTo>
                <a:lnTo>
                  <a:pt x="104" y="264"/>
                </a:lnTo>
                <a:lnTo>
                  <a:pt x="104" y="260"/>
                </a:lnTo>
                <a:lnTo>
                  <a:pt x="103" y="257"/>
                </a:lnTo>
                <a:lnTo>
                  <a:pt x="101" y="257"/>
                </a:lnTo>
                <a:lnTo>
                  <a:pt x="95" y="251"/>
                </a:lnTo>
                <a:lnTo>
                  <a:pt x="94" y="243"/>
                </a:lnTo>
                <a:lnTo>
                  <a:pt x="95" y="234"/>
                </a:lnTo>
                <a:lnTo>
                  <a:pt x="101" y="228"/>
                </a:lnTo>
                <a:lnTo>
                  <a:pt x="103" y="228"/>
                </a:lnTo>
                <a:lnTo>
                  <a:pt x="104" y="225"/>
                </a:lnTo>
                <a:lnTo>
                  <a:pt x="104" y="221"/>
                </a:lnTo>
                <a:lnTo>
                  <a:pt x="103" y="220"/>
                </a:lnTo>
                <a:lnTo>
                  <a:pt x="101" y="219"/>
                </a:lnTo>
                <a:lnTo>
                  <a:pt x="78" y="215"/>
                </a:lnTo>
                <a:lnTo>
                  <a:pt x="57" y="206"/>
                </a:lnTo>
                <a:lnTo>
                  <a:pt x="36" y="192"/>
                </a:lnTo>
                <a:lnTo>
                  <a:pt x="35" y="191"/>
                </a:lnTo>
                <a:lnTo>
                  <a:pt x="32" y="192"/>
                </a:lnTo>
                <a:lnTo>
                  <a:pt x="30" y="193"/>
                </a:lnTo>
                <a:lnTo>
                  <a:pt x="30" y="196"/>
                </a:lnTo>
                <a:lnTo>
                  <a:pt x="30" y="197"/>
                </a:lnTo>
                <a:lnTo>
                  <a:pt x="31" y="202"/>
                </a:lnTo>
                <a:lnTo>
                  <a:pt x="31" y="206"/>
                </a:lnTo>
                <a:lnTo>
                  <a:pt x="30" y="211"/>
                </a:lnTo>
                <a:lnTo>
                  <a:pt x="27" y="215"/>
                </a:lnTo>
                <a:lnTo>
                  <a:pt x="20" y="219"/>
                </a:lnTo>
                <a:lnTo>
                  <a:pt x="12" y="219"/>
                </a:lnTo>
                <a:lnTo>
                  <a:pt x="4" y="215"/>
                </a:lnTo>
                <a:lnTo>
                  <a:pt x="0" y="207"/>
                </a:lnTo>
                <a:lnTo>
                  <a:pt x="0" y="200"/>
                </a:lnTo>
                <a:lnTo>
                  <a:pt x="4" y="192"/>
                </a:lnTo>
                <a:lnTo>
                  <a:pt x="8" y="189"/>
                </a:lnTo>
                <a:lnTo>
                  <a:pt x="13" y="188"/>
                </a:lnTo>
                <a:lnTo>
                  <a:pt x="17" y="188"/>
                </a:lnTo>
                <a:lnTo>
                  <a:pt x="22" y="189"/>
                </a:lnTo>
                <a:lnTo>
                  <a:pt x="23" y="189"/>
                </a:lnTo>
                <a:lnTo>
                  <a:pt x="26" y="189"/>
                </a:lnTo>
                <a:lnTo>
                  <a:pt x="37" y="177"/>
                </a:lnTo>
                <a:lnTo>
                  <a:pt x="39" y="175"/>
                </a:lnTo>
                <a:lnTo>
                  <a:pt x="37" y="173"/>
                </a:lnTo>
                <a:lnTo>
                  <a:pt x="25" y="152"/>
                </a:lnTo>
                <a:lnTo>
                  <a:pt x="16" y="131"/>
                </a:lnTo>
                <a:lnTo>
                  <a:pt x="14" y="108"/>
                </a:lnTo>
                <a:lnTo>
                  <a:pt x="18" y="83"/>
                </a:lnTo>
                <a:lnTo>
                  <a:pt x="27" y="62"/>
                </a:lnTo>
                <a:lnTo>
                  <a:pt x="43" y="43"/>
                </a:lnTo>
                <a:lnTo>
                  <a:pt x="62" y="27"/>
                </a:lnTo>
                <a:lnTo>
                  <a:pt x="85" y="18"/>
                </a:lnTo>
                <a:lnTo>
                  <a:pt x="108" y="14"/>
                </a:lnTo>
                <a:lnTo>
                  <a:pt x="131" y="17"/>
                </a:lnTo>
                <a:lnTo>
                  <a:pt x="152" y="25"/>
                </a:lnTo>
                <a:lnTo>
                  <a:pt x="172" y="39"/>
                </a:lnTo>
                <a:lnTo>
                  <a:pt x="174" y="39"/>
                </a:lnTo>
                <a:lnTo>
                  <a:pt x="177" y="39"/>
                </a:lnTo>
                <a:lnTo>
                  <a:pt x="188" y="26"/>
                </a:lnTo>
                <a:lnTo>
                  <a:pt x="189" y="25"/>
                </a:lnTo>
                <a:lnTo>
                  <a:pt x="188" y="23"/>
                </a:lnTo>
                <a:lnTo>
                  <a:pt x="187" y="18"/>
                </a:lnTo>
                <a:lnTo>
                  <a:pt x="187" y="13"/>
                </a:lnTo>
                <a:lnTo>
                  <a:pt x="188" y="9"/>
                </a:lnTo>
                <a:lnTo>
                  <a:pt x="192" y="6"/>
                </a:lnTo>
                <a:lnTo>
                  <a:pt x="198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latin typeface="微软雅黑" panose="020B0503020204020204" charset="-122"/>
            </a:endParaRPr>
          </a:p>
        </p:txBody>
      </p:sp>
      <p:sp>
        <p:nvSpPr>
          <p:cNvPr id="8" name="Freeform 77"/>
          <p:cNvSpPr>
            <a:spLocks noEditPoints="1"/>
          </p:cNvSpPr>
          <p:nvPr userDrawn="1"/>
        </p:nvSpPr>
        <p:spPr bwMode="auto">
          <a:xfrm rot="20644514">
            <a:off x="1047441" y="681857"/>
            <a:ext cx="1042017" cy="802702"/>
          </a:xfrm>
          <a:custGeom>
            <a:avLst/>
            <a:gdLst/>
            <a:ahLst/>
            <a:cxnLst>
              <a:cxn ang="0">
                <a:pos x="402" y="8"/>
              </a:cxn>
              <a:cxn ang="0">
                <a:pos x="402" y="6"/>
              </a:cxn>
              <a:cxn ang="0">
                <a:pos x="398" y="2"/>
              </a:cxn>
              <a:cxn ang="0">
                <a:pos x="242" y="0"/>
              </a:cxn>
              <a:cxn ang="0">
                <a:pos x="232" y="2"/>
              </a:cxn>
              <a:cxn ang="0">
                <a:pos x="216" y="10"/>
              </a:cxn>
              <a:cxn ang="0">
                <a:pos x="210" y="18"/>
              </a:cxn>
              <a:cxn ang="0">
                <a:pos x="210" y="18"/>
              </a:cxn>
              <a:cxn ang="0">
                <a:pos x="196" y="6"/>
              </a:cxn>
              <a:cxn ang="0">
                <a:pos x="178" y="0"/>
              </a:cxn>
              <a:cxn ang="0">
                <a:pos x="26" y="0"/>
              </a:cxn>
              <a:cxn ang="0">
                <a:pos x="20" y="4"/>
              </a:cxn>
              <a:cxn ang="0">
                <a:pos x="16" y="8"/>
              </a:cxn>
              <a:cxn ang="0">
                <a:pos x="0" y="34"/>
              </a:cxn>
              <a:cxn ang="0">
                <a:pos x="174" y="306"/>
              </a:cxn>
              <a:cxn ang="0">
                <a:pos x="182" y="314"/>
              </a:cxn>
              <a:cxn ang="0">
                <a:pos x="200" y="322"/>
              </a:cxn>
              <a:cxn ang="0">
                <a:pos x="210" y="322"/>
              </a:cxn>
              <a:cxn ang="0">
                <a:pos x="230" y="318"/>
              </a:cxn>
              <a:cxn ang="0">
                <a:pos x="246" y="306"/>
              </a:cxn>
              <a:cxn ang="0">
                <a:pos x="418" y="34"/>
              </a:cxn>
              <a:cxn ang="0">
                <a:pos x="34" y="18"/>
              </a:cxn>
              <a:cxn ang="0">
                <a:pos x="178" y="18"/>
              </a:cxn>
              <a:cxn ang="0">
                <a:pos x="194" y="24"/>
              </a:cxn>
              <a:cxn ang="0">
                <a:pos x="202" y="42"/>
              </a:cxn>
              <a:cxn ang="0">
                <a:pos x="202" y="194"/>
              </a:cxn>
              <a:cxn ang="0">
                <a:pos x="204" y="200"/>
              </a:cxn>
              <a:cxn ang="0">
                <a:pos x="210" y="202"/>
              </a:cxn>
              <a:cxn ang="0">
                <a:pos x="212" y="202"/>
              </a:cxn>
              <a:cxn ang="0">
                <a:pos x="218" y="198"/>
              </a:cxn>
              <a:cxn ang="0">
                <a:pos x="218" y="42"/>
              </a:cxn>
              <a:cxn ang="0">
                <a:pos x="220" y="32"/>
              </a:cxn>
              <a:cxn ang="0">
                <a:pos x="232" y="18"/>
              </a:cxn>
              <a:cxn ang="0">
                <a:pos x="386" y="18"/>
              </a:cxn>
              <a:cxn ang="0">
                <a:pos x="242" y="274"/>
              </a:cxn>
              <a:cxn ang="0">
                <a:pos x="232" y="276"/>
              </a:cxn>
              <a:cxn ang="0">
                <a:pos x="216" y="284"/>
              </a:cxn>
              <a:cxn ang="0">
                <a:pos x="210" y="290"/>
              </a:cxn>
              <a:cxn ang="0">
                <a:pos x="210" y="290"/>
              </a:cxn>
              <a:cxn ang="0">
                <a:pos x="196" y="278"/>
              </a:cxn>
              <a:cxn ang="0">
                <a:pos x="178" y="274"/>
              </a:cxn>
              <a:cxn ang="0">
                <a:pos x="34" y="18"/>
              </a:cxn>
            </a:cxnLst>
            <a:rect l="0" t="0" r="r" b="b"/>
            <a:pathLst>
              <a:path w="418" h="322">
                <a:moveTo>
                  <a:pt x="402" y="34"/>
                </a:moveTo>
                <a:lnTo>
                  <a:pt x="402" y="8"/>
                </a:lnTo>
                <a:lnTo>
                  <a:pt x="402" y="8"/>
                </a:lnTo>
                <a:lnTo>
                  <a:pt x="402" y="6"/>
                </a:lnTo>
                <a:lnTo>
                  <a:pt x="400" y="4"/>
                </a:lnTo>
                <a:lnTo>
                  <a:pt x="398" y="2"/>
                </a:lnTo>
                <a:lnTo>
                  <a:pt x="394" y="0"/>
                </a:lnTo>
                <a:lnTo>
                  <a:pt x="242" y="0"/>
                </a:lnTo>
                <a:lnTo>
                  <a:pt x="242" y="0"/>
                </a:lnTo>
                <a:lnTo>
                  <a:pt x="232" y="2"/>
                </a:lnTo>
                <a:lnTo>
                  <a:pt x="224" y="6"/>
                </a:lnTo>
                <a:lnTo>
                  <a:pt x="216" y="10"/>
                </a:lnTo>
                <a:lnTo>
                  <a:pt x="210" y="18"/>
                </a:lnTo>
                <a:lnTo>
                  <a:pt x="210" y="18"/>
                </a:lnTo>
                <a:lnTo>
                  <a:pt x="210" y="18"/>
                </a:lnTo>
                <a:lnTo>
                  <a:pt x="210" y="18"/>
                </a:lnTo>
                <a:lnTo>
                  <a:pt x="204" y="10"/>
                </a:lnTo>
                <a:lnTo>
                  <a:pt x="196" y="6"/>
                </a:lnTo>
                <a:lnTo>
                  <a:pt x="188" y="2"/>
                </a:lnTo>
                <a:lnTo>
                  <a:pt x="178" y="0"/>
                </a:lnTo>
                <a:lnTo>
                  <a:pt x="26" y="0"/>
                </a:lnTo>
                <a:lnTo>
                  <a:pt x="26" y="0"/>
                </a:lnTo>
                <a:lnTo>
                  <a:pt x="22" y="2"/>
                </a:lnTo>
                <a:lnTo>
                  <a:pt x="20" y="4"/>
                </a:lnTo>
                <a:lnTo>
                  <a:pt x="18" y="6"/>
                </a:lnTo>
                <a:lnTo>
                  <a:pt x="16" y="8"/>
                </a:lnTo>
                <a:lnTo>
                  <a:pt x="16" y="34"/>
                </a:lnTo>
                <a:lnTo>
                  <a:pt x="0" y="34"/>
                </a:lnTo>
                <a:lnTo>
                  <a:pt x="0" y="306"/>
                </a:lnTo>
                <a:lnTo>
                  <a:pt x="174" y="306"/>
                </a:lnTo>
                <a:lnTo>
                  <a:pt x="174" y="306"/>
                </a:lnTo>
                <a:lnTo>
                  <a:pt x="182" y="314"/>
                </a:lnTo>
                <a:lnTo>
                  <a:pt x="190" y="318"/>
                </a:lnTo>
                <a:lnTo>
                  <a:pt x="200" y="322"/>
                </a:lnTo>
                <a:lnTo>
                  <a:pt x="210" y="322"/>
                </a:lnTo>
                <a:lnTo>
                  <a:pt x="210" y="322"/>
                </a:lnTo>
                <a:lnTo>
                  <a:pt x="220" y="322"/>
                </a:lnTo>
                <a:lnTo>
                  <a:pt x="230" y="318"/>
                </a:lnTo>
                <a:lnTo>
                  <a:pt x="238" y="314"/>
                </a:lnTo>
                <a:lnTo>
                  <a:pt x="246" y="306"/>
                </a:lnTo>
                <a:lnTo>
                  <a:pt x="418" y="306"/>
                </a:lnTo>
                <a:lnTo>
                  <a:pt x="418" y="34"/>
                </a:lnTo>
                <a:lnTo>
                  <a:pt x="402" y="34"/>
                </a:lnTo>
                <a:close/>
                <a:moveTo>
                  <a:pt x="34" y="18"/>
                </a:moveTo>
                <a:lnTo>
                  <a:pt x="178" y="18"/>
                </a:lnTo>
                <a:lnTo>
                  <a:pt x="178" y="18"/>
                </a:lnTo>
                <a:lnTo>
                  <a:pt x="188" y="18"/>
                </a:lnTo>
                <a:lnTo>
                  <a:pt x="194" y="24"/>
                </a:lnTo>
                <a:lnTo>
                  <a:pt x="200" y="32"/>
                </a:lnTo>
                <a:lnTo>
                  <a:pt x="202" y="42"/>
                </a:lnTo>
                <a:lnTo>
                  <a:pt x="202" y="194"/>
                </a:lnTo>
                <a:lnTo>
                  <a:pt x="202" y="194"/>
                </a:lnTo>
                <a:lnTo>
                  <a:pt x="202" y="198"/>
                </a:lnTo>
                <a:lnTo>
                  <a:pt x="204" y="200"/>
                </a:lnTo>
                <a:lnTo>
                  <a:pt x="206" y="202"/>
                </a:lnTo>
                <a:lnTo>
                  <a:pt x="210" y="202"/>
                </a:lnTo>
                <a:lnTo>
                  <a:pt x="210" y="202"/>
                </a:lnTo>
                <a:lnTo>
                  <a:pt x="212" y="202"/>
                </a:lnTo>
                <a:lnTo>
                  <a:pt x="216" y="200"/>
                </a:lnTo>
                <a:lnTo>
                  <a:pt x="218" y="198"/>
                </a:lnTo>
                <a:lnTo>
                  <a:pt x="218" y="194"/>
                </a:lnTo>
                <a:lnTo>
                  <a:pt x="218" y="42"/>
                </a:lnTo>
                <a:lnTo>
                  <a:pt x="218" y="42"/>
                </a:lnTo>
                <a:lnTo>
                  <a:pt x="220" y="32"/>
                </a:lnTo>
                <a:lnTo>
                  <a:pt x="224" y="24"/>
                </a:lnTo>
                <a:lnTo>
                  <a:pt x="232" y="18"/>
                </a:lnTo>
                <a:lnTo>
                  <a:pt x="242" y="18"/>
                </a:lnTo>
                <a:lnTo>
                  <a:pt x="386" y="18"/>
                </a:lnTo>
                <a:lnTo>
                  <a:pt x="386" y="274"/>
                </a:lnTo>
                <a:lnTo>
                  <a:pt x="242" y="274"/>
                </a:lnTo>
                <a:lnTo>
                  <a:pt x="242" y="274"/>
                </a:lnTo>
                <a:lnTo>
                  <a:pt x="232" y="276"/>
                </a:lnTo>
                <a:lnTo>
                  <a:pt x="224" y="278"/>
                </a:lnTo>
                <a:lnTo>
                  <a:pt x="216" y="284"/>
                </a:lnTo>
                <a:lnTo>
                  <a:pt x="210" y="290"/>
                </a:lnTo>
                <a:lnTo>
                  <a:pt x="210" y="290"/>
                </a:lnTo>
                <a:lnTo>
                  <a:pt x="210" y="290"/>
                </a:lnTo>
                <a:lnTo>
                  <a:pt x="210" y="290"/>
                </a:lnTo>
                <a:lnTo>
                  <a:pt x="204" y="284"/>
                </a:lnTo>
                <a:lnTo>
                  <a:pt x="196" y="278"/>
                </a:lnTo>
                <a:lnTo>
                  <a:pt x="188" y="276"/>
                </a:lnTo>
                <a:lnTo>
                  <a:pt x="178" y="274"/>
                </a:lnTo>
                <a:lnTo>
                  <a:pt x="34" y="274"/>
                </a:lnTo>
                <a:lnTo>
                  <a:pt x="34" y="18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endParaRPr lang="zh-CN" altLang="en-US">
              <a:latin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000">
        <p:random/>
      </p:transition>
    </mc:Choice>
    <mc:Fallback>
      <p:transition spd="slow" advTm="100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幻灯片">
    <p:bg>
      <p:bgPr>
        <a:gradFill flip="none" rotWithShape="1">
          <a:gsLst>
            <a:gs pos="0">
              <a:schemeClr val="accent4">
                <a:lumMod val="89000"/>
              </a:schemeClr>
            </a:gs>
            <a:gs pos="23000">
              <a:schemeClr val="accent4">
                <a:lumMod val="89000"/>
              </a:schemeClr>
            </a:gs>
            <a:gs pos="69000">
              <a:schemeClr val="accent4">
                <a:lumMod val="75000"/>
              </a:schemeClr>
            </a:gs>
            <a:gs pos="97000">
              <a:schemeClr val="accent4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 77"/>
          <p:cNvSpPr>
            <a:spLocks noEditPoints="1"/>
          </p:cNvSpPr>
          <p:nvPr userDrawn="1"/>
        </p:nvSpPr>
        <p:spPr bwMode="auto">
          <a:xfrm rot="20644514">
            <a:off x="1047441" y="681857"/>
            <a:ext cx="1042017" cy="802702"/>
          </a:xfrm>
          <a:custGeom>
            <a:avLst/>
            <a:gdLst/>
            <a:ahLst/>
            <a:cxnLst>
              <a:cxn ang="0">
                <a:pos x="402" y="8"/>
              </a:cxn>
              <a:cxn ang="0">
                <a:pos x="402" y="6"/>
              </a:cxn>
              <a:cxn ang="0">
                <a:pos x="398" y="2"/>
              </a:cxn>
              <a:cxn ang="0">
                <a:pos x="242" y="0"/>
              </a:cxn>
              <a:cxn ang="0">
                <a:pos x="232" y="2"/>
              </a:cxn>
              <a:cxn ang="0">
                <a:pos x="216" y="10"/>
              </a:cxn>
              <a:cxn ang="0">
                <a:pos x="210" y="18"/>
              </a:cxn>
              <a:cxn ang="0">
                <a:pos x="210" y="18"/>
              </a:cxn>
              <a:cxn ang="0">
                <a:pos x="196" y="6"/>
              </a:cxn>
              <a:cxn ang="0">
                <a:pos x="178" y="0"/>
              </a:cxn>
              <a:cxn ang="0">
                <a:pos x="26" y="0"/>
              </a:cxn>
              <a:cxn ang="0">
                <a:pos x="20" y="4"/>
              </a:cxn>
              <a:cxn ang="0">
                <a:pos x="16" y="8"/>
              </a:cxn>
              <a:cxn ang="0">
                <a:pos x="0" y="34"/>
              </a:cxn>
              <a:cxn ang="0">
                <a:pos x="174" y="306"/>
              </a:cxn>
              <a:cxn ang="0">
                <a:pos x="182" y="314"/>
              </a:cxn>
              <a:cxn ang="0">
                <a:pos x="200" y="322"/>
              </a:cxn>
              <a:cxn ang="0">
                <a:pos x="210" y="322"/>
              </a:cxn>
              <a:cxn ang="0">
                <a:pos x="230" y="318"/>
              </a:cxn>
              <a:cxn ang="0">
                <a:pos x="246" y="306"/>
              </a:cxn>
              <a:cxn ang="0">
                <a:pos x="418" y="34"/>
              </a:cxn>
              <a:cxn ang="0">
                <a:pos x="34" y="18"/>
              </a:cxn>
              <a:cxn ang="0">
                <a:pos x="178" y="18"/>
              </a:cxn>
              <a:cxn ang="0">
                <a:pos x="194" y="24"/>
              </a:cxn>
              <a:cxn ang="0">
                <a:pos x="202" y="42"/>
              </a:cxn>
              <a:cxn ang="0">
                <a:pos x="202" y="194"/>
              </a:cxn>
              <a:cxn ang="0">
                <a:pos x="204" y="200"/>
              </a:cxn>
              <a:cxn ang="0">
                <a:pos x="210" y="202"/>
              </a:cxn>
              <a:cxn ang="0">
                <a:pos x="212" y="202"/>
              </a:cxn>
              <a:cxn ang="0">
                <a:pos x="218" y="198"/>
              </a:cxn>
              <a:cxn ang="0">
                <a:pos x="218" y="42"/>
              </a:cxn>
              <a:cxn ang="0">
                <a:pos x="220" y="32"/>
              </a:cxn>
              <a:cxn ang="0">
                <a:pos x="232" y="18"/>
              </a:cxn>
              <a:cxn ang="0">
                <a:pos x="386" y="18"/>
              </a:cxn>
              <a:cxn ang="0">
                <a:pos x="242" y="274"/>
              </a:cxn>
              <a:cxn ang="0">
                <a:pos x="232" y="276"/>
              </a:cxn>
              <a:cxn ang="0">
                <a:pos x="216" y="284"/>
              </a:cxn>
              <a:cxn ang="0">
                <a:pos x="210" y="290"/>
              </a:cxn>
              <a:cxn ang="0">
                <a:pos x="210" y="290"/>
              </a:cxn>
              <a:cxn ang="0">
                <a:pos x="196" y="278"/>
              </a:cxn>
              <a:cxn ang="0">
                <a:pos x="178" y="274"/>
              </a:cxn>
              <a:cxn ang="0">
                <a:pos x="34" y="18"/>
              </a:cxn>
            </a:cxnLst>
            <a:rect l="0" t="0" r="r" b="b"/>
            <a:pathLst>
              <a:path w="418" h="322">
                <a:moveTo>
                  <a:pt x="402" y="34"/>
                </a:moveTo>
                <a:lnTo>
                  <a:pt x="402" y="8"/>
                </a:lnTo>
                <a:lnTo>
                  <a:pt x="402" y="8"/>
                </a:lnTo>
                <a:lnTo>
                  <a:pt x="402" y="6"/>
                </a:lnTo>
                <a:lnTo>
                  <a:pt x="400" y="4"/>
                </a:lnTo>
                <a:lnTo>
                  <a:pt x="398" y="2"/>
                </a:lnTo>
                <a:lnTo>
                  <a:pt x="394" y="0"/>
                </a:lnTo>
                <a:lnTo>
                  <a:pt x="242" y="0"/>
                </a:lnTo>
                <a:lnTo>
                  <a:pt x="242" y="0"/>
                </a:lnTo>
                <a:lnTo>
                  <a:pt x="232" y="2"/>
                </a:lnTo>
                <a:lnTo>
                  <a:pt x="224" y="6"/>
                </a:lnTo>
                <a:lnTo>
                  <a:pt x="216" y="10"/>
                </a:lnTo>
                <a:lnTo>
                  <a:pt x="210" y="18"/>
                </a:lnTo>
                <a:lnTo>
                  <a:pt x="210" y="18"/>
                </a:lnTo>
                <a:lnTo>
                  <a:pt x="210" y="18"/>
                </a:lnTo>
                <a:lnTo>
                  <a:pt x="210" y="18"/>
                </a:lnTo>
                <a:lnTo>
                  <a:pt x="204" y="10"/>
                </a:lnTo>
                <a:lnTo>
                  <a:pt x="196" y="6"/>
                </a:lnTo>
                <a:lnTo>
                  <a:pt x="188" y="2"/>
                </a:lnTo>
                <a:lnTo>
                  <a:pt x="178" y="0"/>
                </a:lnTo>
                <a:lnTo>
                  <a:pt x="26" y="0"/>
                </a:lnTo>
                <a:lnTo>
                  <a:pt x="26" y="0"/>
                </a:lnTo>
                <a:lnTo>
                  <a:pt x="22" y="2"/>
                </a:lnTo>
                <a:lnTo>
                  <a:pt x="20" y="4"/>
                </a:lnTo>
                <a:lnTo>
                  <a:pt x="18" y="6"/>
                </a:lnTo>
                <a:lnTo>
                  <a:pt x="16" y="8"/>
                </a:lnTo>
                <a:lnTo>
                  <a:pt x="16" y="34"/>
                </a:lnTo>
                <a:lnTo>
                  <a:pt x="0" y="34"/>
                </a:lnTo>
                <a:lnTo>
                  <a:pt x="0" y="306"/>
                </a:lnTo>
                <a:lnTo>
                  <a:pt x="174" y="306"/>
                </a:lnTo>
                <a:lnTo>
                  <a:pt x="174" y="306"/>
                </a:lnTo>
                <a:lnTo>
                  <a:pt x="182" y="314"/>
                </a:lnTo>
                <a:lnTo>
                  <a:pt x="190" y="318"/>
                </a:lnTo>
                <a:lnTo>
                  <a:pt x="200" y="322"/>
                </a:lnTo>
                <a:lnTo>
                  <a:pt x="210" y="322"/>
                </a:lnTo>
                <a:lnTo>
                  <a:pt x="210" y="322"/>
                </a:lnTo>
                <a:lnTo>
                  <a:pt x="220" y="322"/>
                </a:lnTo>
                <a:lnTo>
                  <a:pt x="230" y="318"/>
                </a:lnTo>
                <a:lnTo>
                  <a:pt x="238" y="314"/>
                </a:lnTo>
                <a:lnTo>
                  <a:pt x="246" y="306"/>
                </a:lnTo>
                <a:lnTo>
                  <a:pt x="418" y="306"/>
                </a:lnTo>
                <a:lnTo>
                  <a:pt x="418" y="34"/>
                </a:lnTo>
                <a:lnTo>
                  <a:pt x="402" y="34"/>
                </a:lnTo>
                <a:close/>
                <a:moveTo>
                  <a:pt x="34" y="18"/>
                </a:moveTo>
                <a:lnTo>
                  <a:pt x="178" y="18"/>
                </a:lnTo>
                <a:lnTo>
                  <a:pt x="178" y="18"/>
                </a:lnTo>
                <a:lnTo>
                  <a:pt x="188" y="18"/>
                </a:lnTo>
                <a:lnTo>
                  <a:pt x="194" y="24"/>
                </a:lnTo>
                <a:lnTo>
                  <a:pt x="200" y="32"/>
                </a:lnTo>
                <a:lnTo>
                  <a:pt x="202" y="42"/>
                </a:lnTo>
                <a:lnTo>
                  <a:pt x="202" y="194"/>
                </a:lnTo>
                <a:lnTo>
                  <a:pt x="202" y="194"/>
                </a:lnTo>
                <a:lnTo>
                  <a:pt x="202" y="198"/>
                </a:lnTo>
                <a:lnTo>
                  <a:pt x="204" y="200"/>
                </a:lnTo>
                <a:lnTo>
                  <a:pt x="206" y="202"/>
                </a:lnTo>
                <a:lnTo>
                  <a:pt x="210" y="202"/>
                </a:lnTo>
                <a:lnTo>
                  <a:pt x="210" y="202"/>
                </a:lnTo>
                <a:lnTo>
                  <a:pt x="212" y="202"/>
                </a:lnTo>
                <a:lnTo>
                  <a:pt x="216" y="200"/>
                </a:lnTo>
                <a:lnTo>
                  <a:pt x="218" y="198"/>
                </a:lnTo>
                <a:lnTo>
                  <a:pt x="218" y="194"/>
                </a:lnTo>
                <a:lnTo>
                  <a:pt x="218" y="42"/>
                </a:lnTo>
                <a:lnTo>
                  <a:pt x="218" y="42"/>
                </a:lnTo>
                <a:lnTo>
                  <a:pt x="220" y="32"/>
                </a:lnTo>
                <a:lnTo>
                  <a:pt x="224" y="24"/>
                </a:lnTo>
                <a:lnTo>
                  <a:pt x="232" y="18"/>
                </a:lnTo>
                <a:lnTo>
                  <a:pt x="242" y="18"/>
                </a:lnTo>
                <a:lnTo>
                  <a:pt x="386" y="18"/>
                </a:lnTo>
                <a:lnTo>
                  <a:pt x="386" y="274"/>
                </a:lnTo>
                <a:lnTo>
                  <a:pt x="242" y="274"/>
                </a:lnTo>
                <a:lnTo>
                  <a:pt x="242" y="274"/>
                </a:lnTo>
                <a:lnTo>
                  <a:pt x="232" y="276"/>
                </a:lnTo>
                <a:lnTo>
                  <a:pt x="224" y="278"/>
                </a:lnTo>
                <a:lnTo>
                  <a:pt x="216" y="284"/>
                </a:lnTo>
                <a:lnTo>
                  <a:pt x="210" y="290"/>
                </a:lnTo>
                <a:lnTo>
                  <a:pt x="210" y="290"/>
                </a:lnTo>
                <a:lnTo>
                  <a:pt x="210" y="290"/>
                </a:lnTo>
                <a:lnTo>
                  <a:pt x="210" y="290"/>
                </a:lnTo>
                <a:lnTo>
                  <a:pt x="204" y="284"/>
                </a:lnTo>
                <a:lnTo>
                  <a:pt x="196" y="278"/>
                </a:lnTo>
                <a:lnTo>
                  <a:pt x="188" y="276"/>
                </a:lnTo>
                <a:lnTo>
                  <a:pt x="178" y="274"/>
                </a:lnTo>
                <a:lnTo>
                  <a:pt x="34" y="274"/>
                </a:lnTo>
                <a:lnTo>
                  <a:pt x="34" y="18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endParaRPr lang="zh-CN" altLang="en-US">
              <a:latin typeface="微软雅黑" panose="020B0503020204020204" charset="-122"/>
            </a:endParaRPr>
          </a:p>
        </p:txBody>
      </p:sp>
      <p:sp>
        <p:nvSpPr>
          <p:cNvPr id="18" name="Freeform 363"/>
          <p:cNvSpPr>
            <a:spLocks noEditPoints="1"/>
          </p:cNvSpPr>
          <p:nvPr userDrawn="1"/>
        </p:nvSpPr>
        <p:spPr bwMode="auto">
          <a:xfrm rot="1658487">
            <a:off x="6583748" y="312642"/>
            <a:ext cx="773335" cy="770514"/>
          </a:xfrm>
          <a:custGeom>
            <a:avLst/>
            <a:gdLst>
              <a:gd name="T0" fmla="*/ 145 w 274"/>
              <a:gd name="T1" fmla="*/ 262 h 273"/>
              <a:gd name="T2" fmla="*/ 189 w 274"/>
              <a:gd name="T3" fmla="*/ 204 h 273"/>
              <a:gd name="T4" fmla="*/ 263 w 274"/>
              <a:gd name="T5" fmla="*/ 204 h 273"/>
              <a:gd name="T6" fmla="*/ 216 w 274"/>
              <a:gd name="T7" fmla="*/ 217 h 273"/>
              <a:gd name="T8" fmla="*/ 104 w 274"/>
              <a:gd name="T9" fmla="*/ 199 h 273"/>
              <a:gd name="T10" fmla="*/ 55 w 274"/>
              <a:gd name="T11" fmla="*/ 186 h 273"/>
              <a:gd name="T12" fmla="*/ 14 w 274"/>
              <a:gd name="T13" fmla="*/ 168 h 273"/>
              <a:gd name="T14" fmla="*/ 44 w 274"/>
              <a:gd name="T15" fmla="*/ 207 h 273"/>
              <a:gd name="T16" fmla="*/ 45 w 274"/>
              <a:gd name="T17" fmla="*/ 217 h 273"/>
              <a:gd name="T18" fmla="*/ 95 w 274"/>
              <a:gd name="T19" fmla="*/ 254 h 273"/>
              <a:gd name="T20" fmla="*/ 86 w 274"/>
              <a:gd name="T21" fmla="*/ 232 h 273"/>
              <a:gd name="T22" fmla="*/ 114 w 274"/>
              <a:gd name="T23" fmla="*/ 255 h 273"/>
              <a:gd name="T24" fmla="*/ 131 w 274"/>
              <a:gd name="T25" fmla="*/ 196 h 273"/>
              <a:gd name="T26" fmla="*/ 110 w 274"/>
              <a:gd name="T27" fmla="*/ 189 h 273"/>
              <a:gd name="T28" fmla="*/ 132 w 274"/>
              <a:gd name="T29" fmla="*/ 145 h 273"/>
              <a:gd name="T30" fmla="*/ 74 w 274"/>
              <a:gd name="T31" fmla="*/ 145 h 273"/>
              <a:gd name="T32" fmla="*/ 67 w 274"/>
              <a:gd name="T33" fmla="*/ 166 h 273"/>
              <a:gd name="T34" fmla="*/ 205 w 274"/>
              <a:gd name="T35" fmla="*/ 111 h 273"/>
              <a:gd name="T36" fmla="*/ 192 w 274"/>
              <a:gd name="T37" fmla="*/ 159 h 273"/>
              <a:gd name="T38" fmla="*/ 150 w 274"/>
              <a:gd name="T39" fmla="*/ 59 h 273"/>
              <a:gd name="T40" fmla="*/ 114 w 274"/>
              <a:gd name="T41" fmla="*/ 94 h 273"/>
              <a:gd name="T42" fmla="*/ 57 w 274"/>
              <a:gd name="T43" fmla="*/ 42 h 273"/>
              <a:gd name="T44" fmla="*/ 9 w 274"/>
              <a:gd name="T45" fmla="*/ 55 h 273"/>
              <a:gd name="T46" fmla="*/ 178 w 274"/>
              <a:gd name="T47" fmla="*/ 23 h 273"/>
              <a:gd name="T48" fmla="*/ 230 w 274"/>
              <a:gd name="T49" fmla="*/ 57 h 273"/>
              <a:gd name="T50" fmla="*/ 137 w 274"/>
              <a:gd name="T51" fmla="*/ 0 h 273"/>
              <a:gd name="T52" fmla="*/ 271 w 274"/>
              <a:gd name="T53" fmla="*/ 108 h 273"/>
              <a:gd name="T54" fmla="*/ 257 w 274"/>
              <a:gd name="T55" fmla="*/ 189 h 273"/>
              <a:gd name="T56" fmla="*/ 260 w 274"/>
              <a:gd name="T57" fmla="*/ 142 h 273"/>
              <a:gd name="T58" fmla="*/ 238 w 274"/>
              <a:gd name="T59" fmla="*/ 133 h 273"/>
              <a:gd name="T60" fmla="*/ 261 w 274"/>
              <a:gd name="T61" fmla="*/ 105 h 273"/>
              <a:gd name="T62" fmla="*/ 206 w 274"/>
              <a:gd name="T63" fmla="*/ 76 h 273"/>
              <a:gd name="T64" fmla="*/ 206 w 274"/>
              <a:gd name="T65" fmla="*/ 103 h 273"/>
              <a:gd name="T66" fmla="*/ 193 w 274"/>
              <a:gd name="T67" fmla="*/ 82 h 273"/>
              <a:gd name="T68" fmla="*/ 169 w 274"/>
              <a:gd name="T69" fmla="*/ 79 h 273"/>
              <a:gd name="T70" fmla="*/ 189 w 274"/>
              <a:gd name="T71" fmla="*/ 66 h 273"/>
              <a:gd name="T72" fmla="*/ 142 w 274"/>
              <a:gd name="T73" fmla="*/ 13 h 273"/>
              <a:gd name="T74" fmla="*/ 136 w 274"/>
              <a:gd name="T75" fmla="*/ 50 h 273"/>
              <a:gd name="T76" fmla="*/ 127 w 274"/>
              <a:gd name="T77" fmla="*/ 11 h 273"/>
              <a:gd name="T78" fmla="*/ 86 w 274"/>
              <a:gd name="T79" fmla="*/ 71 h 273"/>
              <a:gd name="T80" fmla="*/ 104 w 274"/>
              <a:gd name="T81" fmla="*/ 83 h 273"/>
              <a:gd name="T82" fmla="*/ 76 w 274"/>
              <a:gd name="T83" fmla="*/ 105 h 273"/>
              <a:gd name="T84" fmla="*/ 132 w 274"/>
              <a:gd name="T85" fmla="*/ 130 h 273"/>
              <a:gd name="T86" fmla="*/ 140 w 274"/>
              <a:gd name="T87" fmla="*/ 113 h 273"/>
              <a:gd name="T88" fmla="*/ 146 w 274"/>
              <a:gd name="T89" fmla="*/ 131 h 273"/>
              <a:gd name="T90" fmla="*/ 171 w 274"/>
              <a:gd name="T91" fmla="*/ 140 h 273"/>
              <a:gd name="T92" fmla="*/ 142 w 274"/>
              <a:gd name="T93" fmla="*/ 182 h 273"/>
              <a:gd name="T94" fmla="*/ 193 w 274"/>
              <a:gd name="T95" fmla="*/ 191 h 273"/>
              <a:gd name="T96" fmla="*/ 206 w 274"/>
              <a:gd name="T97" fmla="*/ 170 h 273"/>
              <a:gd name="T98" fmla="*/ 206 w 274"/>
              <a:gd name="T99" fmla="*/ 196 h 273"/>
              <a:gd name="T100" fmla="*/ 209 w 274"/>
              <a:gd name="T101" fmla="*/ 207 h 273"/>
              <a:gd name="T102" fmla="*/ 179 w 274"/>
              <a:gd name="T103" fmla="*/ 249 h 273"/>
              <a:gd name="T104" fmla="*/ 212 w 274"/>
              <a:gd name="T105" fmla="*/ 239 h 273"/>
              <a:gd name="T106" fmla="*/ 219 w 274"/>
              <a:gd name="T107" fmla="*/ 246 h 273"/>
              <a:gd name="T108" fmla="*/ 31 w 274"/>
              <a:gd name="T109" fmla="*/ 222 h 273"/>
              <a:gd name="T110" fmla="*/ 14 w 274"/>
              <a:gd name="T111" fmla="*/ 82 h 273"/>
              <a:gd name="T112" fmla="*/ 11 w 274"/>
              <a:gd name="T113" fmla="*/ 130 h 273"/>
              <a:gd name="T114" fmla="*/ 67 w 274"/>
              <a:gd name="T115" fmla="*/ 103 h 273"/>
              <a:gd name="T116" fmla="*/ 63 w 274"/>
              <a:gd name="T117" fmla="*/ 74 h 273"/>
              <a:gd name="T118" fmla="*/ 72 w 274"/>
              <a:gd name="T119" fmla="*/ 67 h 273"/>
              <a:gd name="T120" fmla="*/ 95 w 274"/>
              <a:gd name="T121" fmla="*/ 19 h 273"/>
              <a:gd name="T122" fmla="*/ 58 w 274"/>
              <a:gd name="T123" fmla="*/ 33 h 273"/>
              <a:gd name="T124" fmla="*/ 109 w 274"/>
              <a:gd name="T125" fmla="*/ 4 h 2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74" h="273">
                <a:moveTo>
                  <a:pt x="146" y="196"/>
                </a:moveTo>
                <a:lnTo>
                  <a:pt x="143" y="196"/>
                </a:lnTo>
                <a:lnTo>
                  <a:pt x="142" y="198"/>
                </a:lnTo>
                <a:lnTo>
                  <a:pt x="142" y="200"/>
                </a:lnTo>
                <a:lnTo>
                  <a:pt x="142" y="258"/>
                </a:lnTo>
                <a:lnTo>
                  <a:pt x="142" y="260"/>
                </a:lnTo>
                <a:lnTo>
                  <a:pt x="145" y="262"/>
                </a:lnTo>
                <a:lnTo>
                  <a:pt x="147" y="262"/>
                </a:lnTo>
                <a:lnTo>
                  <a:pt x="159" y="255"/>
                </a:lnTo>
                <a:lnTo>
                  <a:pt x="169" y="245"/>
                </a:lnTo>
                <a:lnTo>
                  <a:pt x="178" y="234"/>
                </a:lnTo>
                <a:lnTo>
                  <a:pt x="184" y="219"/>
                </a:lnTo>
                <a:lnTo>
                  <a:pt x="189" y="207"/>
                </a:lnTo>
                <a:lnTo>
                  <a:pt x="189" y="204"/>
                </a:lnTo>
                <a:lnTo>
                  <a:pt x="189" y="203"/>
                </a:lnTo>
                <a:lnTo>
                  <a:pt x="187" y="202"/>
                </a:lnTo>
                <a:lnTo>
                  <a:pt x="168" y="198"/>
                </a:lnTo>
                <a:lnTo>
                  <a:pt x="146" y="196"/>
                </a:lnTo>
                <a:close/>
                <a:moveTo>
                  <a:pt x="242" y="191"/>
                </a:moveTo>
                <a:lnTo>
                  <a:pt x="254" y="195"/>
                </a:lnTo>
                <a:lnTo>
                  <a:pt x="263" y="204"/>
                </a:lnTo>
                <a:lnTo>
                  <a:pt x="267" y="217"/>
                </a:lnTo>
                <a:lnTo>
                  <a:pt x="263" y="230"/>
                </a:lnTo>
                <a:lnTo>
                  <a:pt x="254" y="239"/>
                </a:lnTo>
                <a:lnTo>
                  <a:pt x="242" y="242"/>
                </a:lnTo>
                <a:lnTo>
                  <a:pt x="229" y="239"/>
                </a:lnTo>
                <a:lnTo>
                  <a:pt x="219" y="230"/>
                </a:lnTo>
                <a:lnTo>
                  <a:pt x="216" y="217"/>
                </a:lnTo>
                <a:lnTo>
                  <a:pt x="219" y="204"/>
                </a:lnTo>
                <a:lnTo>
                  <a:pt x="229" y="195"/>
                </a:lnTo>
                <a:lnTo>
                  <a:pt x="242" y="191"/>
                </a:lnTo>
                <a:close/>
                <a:moveTo>
                  <a:pt x="78" y="173"/>
                </a:moveTo>
                <a:lnTo>
                  <a:pt x="91" y="177"/>
                </a:lnTo>
                <a:lnTo>
                  <a:pt x="100" y="186"/>
                </a:lnTo>
                <a:lnTo>
                  <a:pt x="104" y="199"/>
                </a:lnTo>
                <a:lnTo>
                  <a:pt x="100" y="212"/>
                </a:lnTo>
                <a:lnTo>
                  <a:pt x="91" y="222"/>
                </a:lnTo>
                <a:lnTo>
                  <a:pt x="78" y="225"/>
                </a:lnTo>
                <a:lnTo>
                  <a:pt x="65" y="222"/>
                </a:lnTo>
                <a:lnTo>
                  <a:pt x="55" y="212"/>
                </a:lnTo>
                <a:lnTo>
                  <a:pt x="53" y="199"/>
                </a:lnTo>
                <a:lnTo>
                  <a:pt x="55" y="186"/>
                </a:lnTo>
                <a:lnTo>
                  <a:pt x="65" y="177"/>
                </a:lnTo>
                <a:lnTo>
                  <a:pt x="78" y="173"/>
                </a:lnTo>
                <a:close/>
                <a:moveTo>
                  <a:pt x="14" y="142"/>
                </a:moveTo>
                <a:lnTo>
                  <a:pt x="12" y="142"/>
                </a:lnTo>
                <a:lnTo>
                  <a:pt x="11" y="144"/>
                </a:lnTo>
                <a:lnTo>
                  <a:pt x="11" y="145"/>
                </a:lnTo>
                <a:lnTo>
                  <a:pt x="14" y="168"/>
                </a:lnTo>
                <a:lnTo>
                  <a:pt x="22" y="189"/>
                </a:lnTo>
                <a:lnTo>
                  <a:pt x="32" y="208"/>
                </a:lnTo>
                <a:lnTo>
                  <a:pt x="34" y="209"/>
                </a:lnTo>
                <a:lnTo>
                  <a:pt x="36" y="211"/>
                </a:lnTo>
                <a:lnTo>
                  <a:pt x="37" y="209"/>
                </a:lnTo>
                <a:lnTo>
                  <a:pt x="42" y="207"/>
                </a:lnTo>
                <a:lnTo>
                  <a:pt x="44" y="207"/>
                </a:lnTo>
                <a:lnTo>
                  <a:pt x="45" y="207"/>
                </a:lnTo>
                <a:lnTo>
                  <a:pt x="46" y="208"/>
                </a:lnTo>
                <a:lnTo>
                  <a:pt x="48" y="211"/>
                </a:lnTo>
                <a:lnTo>
                  <a:pt x="48" y="212"/>
                </a:lnTo>
                <a:lnTo>
                  <a:pt x="48" y="214"/>
                </a:lnTo>
                <a:lnTo>
                  <a:pt x="46" y="216"/>
                </a:lnTo>
                <a:lnTo>
                  <a:pt x="45" y="217"/>
                </a:lnTo>
                <a:lnTo>
                  <a:pt x="42" y="218"/>
                </a:lnTo>
                <a:lnTo>
                  <a:pt x="42" y="221"/>
                </a:lnTo>
                <a:lnTo>
                  <a:pt x="44" y="222"/>
                </a:lnTo>
                <a:lnTo>
                  <a:pt x="65" y="241"/>
                </a:lnTo>
                <a:lnTo>
                  <a:pt x="91" y="255"/>
                </a:lnTo>
                <a:lnTo>
                  <a:pt x="94" y="255"/>
                </a:lnTo>
                <a:lnTo>
                  <a:pt x="95" y="254"/>
                </a:lnTo>
                <a:lnTo>
                  <a:pt x="96" y="253"/>
                </a:lnTo>
                <a:lnTo>
                  <a:pt x="96" y="251"/>
                </a:lnTo>
                <a:lnTo>
                  <a:pt x="95" y="249"/>
                </a:lnTo>
                <a:lnTo>
                  <a:pt x="91" y="242"/>
                </a:lnTo>
                <a:lnTo>
                  <a:pt x="86" y="235"/>
                </a:lnTo>
                <a:lnTo>
                  <a:pt x="86" y="234"/>
                </a:lnTo>
                <a:lnTo>
                  <a:pt x="86" y="232"/>
                </a:lnTo>
                <a:lnTo>
                  <a:pt x="87" y="231"/>
                </a:lnTo>
                <a:lnTo>
                  <a:pt x="90" y="230"/>
                </a:lnTo>
                <a:lnTo>
                  <a:pt x="91" y="228"/>
                </a:lnTo>
                <a:lnTo>
                  <a:pt x="94" y="230"/>
                </a:lnTo>
                <a:lnTo>
                  <a:pt x="95" y="231"/>
                </a:lnTo>
                <a:lnTo>
                  <a:pt x="104" y="244"/>
                </a:lnTo>
                <a:lnTo>
                  <a:pt x="114" y="255"/>
                </a:lnTo>
                <a:lnTo>
                  <a:pt x="127" y="262"/>
                </a:lnTo>
                <a:lnTo>
                  <a:pt x="129" y="262"/>
                </a:lnTo>
                <a:lnTo>
                  <a:pt x="132" y="260"/>
                </a:lnTo>
                <a:lnTo>
                  <a:pt x="132" y="258"/>
                </a:lnTo>
                <a:lnTo>
                  <a:pt x="132" y="200"/>
                </a:lnTo>
                <a:lnTo>
                  <a:pt x="132" y="198"/>
                </a:lnTo>
                <a:lnTo>
                  <a:pt x="131" y="196"/>
                </a:lnTo>
                <a:lnTo>
                  <a:pt x="128" y="196"/>
                </a:lnTo>
                <a:lnTo>
                  <a:pt x="114" y="198"/>
                </a:lnTo>
                <a:lnTo>
                  <a:pt x="111" y="196"/>
                </a:lnTo>
                <a:lnTo>
                  <a:pt x="110" y="195"/>
                </a:lnTo>
                <a:lnTo>
                  <a:pt x="109" y="194"/>
                </a:lnTo>
                <a:lnTo>
                  <a:pt x="109" y="191"/>
                </a:lnTo>
                <a:lnTo>
                  <a:pt x="110" y="189"/>
                </a:lnTo>
                <a:lnTo>
                  <a:pt x="111" y="189"/>
                </a:lnTo>
                <a:lnTo>
                  <a:pt x="113" y="188"/>
                </a:lnTo>
                <a:lnTo>
                  <a:pt x="128" y="186"/>
                </a:lnTo>
                <a:lnTo>
                  <a:pt x="131" y="186"/>
                </a:lnTo>
                <a:lnTo>
                  <a:pt x="132" y="185"/>
                </a:lnTo>
                <a:lnTo>
                  <a:pt x="132" y="182"/>
                </a:lnTo>
                <a:lnTo>
                  <a:pt x="132" y="145"/>
                </a:lnTo>
                <a:lnTo>
                  <a:pt x="132" y="143"/>
                </a:lnTo>
                <a:lnTo>
                  <a:pt x="131" y="142"/>
                </a:lnTo>
                <a:lnTo>
                  <a:pt x="128" y="142"/>
                </a:lnTo>
                <a:lnTo>
                  <a:pt x="78" y="142"/>
                </a:lnTo>
                <a:lnTo>
                  <a:pt x="76" y="142"/>
                </a:lnTo>
                <a:lnTo>
                  <a:pt x="74" y="143"/>
                </a:lnTo>
                <a:lnTo>
                  <a:pt x="74" y="145"/>
                </a:lnTo>
                <a:lnTo>
                  <a:pt x="76" y="163"/>
                </a:lnTo>
                <a:lnTo>
                  <a:pt x="74" y="166"/>
                </a:lnTo>
                <a:lnTo>
                  <a:pt x="73" y="167"/>
                </a:lnTo>
                <a:lnTo>
                  <a:pt x="72" y="168"/>
                </a:lnTo>
                <a:lnTo>
                  <a:pt x="69" y="168"/>
                </a:lnTo>
                <a:lnTo>
                  <a:pt x="68" y="167"/>
                </a:lnTo>
                <a:lnTo>
                  <a:pt x="67" y="166"/>
                </a:lnTo>
                <a:lnTo>
                  <a:pt x="65" y="165"/>
                </a:lnTo>
                <a:lnTo>
                  <a:pt x="64" y="145"/>
                </a:lnTo>
                <a:lnTo>
                  <a:pt x="64" y="143"/>
                </a:lnTo>
                <a:lnTo>
                  <a:pt x="63" y="142"/>
                </a:lnTo>
                <a:lnTo>
                  <a:pt x="60" y="142"/>
                </a:lnTo>
                <a:lnTo>
                  <a:pt x="14" y="142"/>
                </a:lnTo>
                <a:close/>
                <a:moveTo>
                  <a:pt x="205" y="111"/>
                </a:moveTo>
                <a:lnTo>
                  <a:pt x="217" y="115"/>
                </a:lnTo>
                <a:lnTo>
                  <a:pt x="226" y="124"/>
                </a:lnTo>
                <a:lnTo>
                  <a:pt x="230" y="136"/>
                </a:lnTo>
                <a:lnTo>
                  <a:pt x="226" y="149"/>
                </a:lnTo>
                <a:lnTo>
                  <a:pt x="217" y="159"/>
                </a:lnTo>
                <a:lnTo>
                  <a:pt x="205" y="162"/>
                </a:lnTo>
                <a:lnTo>
                  <a:pt x="192" y="159"/>
                </a:lnTo>
                <a:lnTo>
                  <a:pt x="183" y="149"/>
                </a:lnTo>
                <a:lnTo>
                  <a:pt x="179" y="136"/>
                </a:lnTo>
                <a:lnTo>
                  <a:pt x="183" y="124"/>
                </a:lnTo>
                <a:lnTo>
                  <a:pt x="192" y="115"/>
                </a:lnTo>
                <a:lnTo>
                  <a:pt x="205" y="111"/>
                </a:lnTo>
                <a:close/>
                <a:moveTo>
                  <a:pt x="137" y="56"/>
                </a:moveTo>
                <a:lnTo>
                  <a:pt x="150" y="59"/>
                </a:lnTo>
                <a:lnTo>
                  <a:pt x="159" y="69"/>
                </a:lnTo>
                <a:lnTo>
                  <a:pt x="163" y="82"/>
                </a:lnTo>
                <a:lnTo>
                  <a:pt x="159" y="94"/>
                </a:lnTo>
                <a:lnTo>
                  <a:pt x="150" y="103"/>
                </a:lnTo>
                <a:lnTo>
                  <a:pt x="137" y="107"/>
                </a:lnTo>
                <a:lnTo>
                  <a:pt x="124" y="103"/>
                </a:lnTo>
                <a:lnTo>
                  <a:pt x="114" y="94"/>
                </a:lnTo>
                <a:lnTo>
                  <a:pt x="111" y="82"/>
                </a:lnTo>
                <a:lnTo>
                  <a:pt x="114" y="69"/>
                </a:lnTo>
                <a:lnTo>
                  <a:pt x="124" y="59"/>
                </a:lnTo>
                <a:lnTo>
                  <a:pt x="137" y="56"/>
                </a:lnTo>
                <a:close/>
                <a:moveTo>
                  <a:pt x="35" y="29"/>
                </a:moveTo>
                <a:lnTo>
                  <a:pt x="48" y="33"/>
                </a:lnTo>
                <a:lnTo>
                  <a:pt x="57" y="42"/>
                </a:lnTo>
                <a:lnTo>
                  <a:pt x="60" y="55"/>
                </a:lnTo>
                <a:lnTo>
                  <a:pt x="57" y="67"/>
                </a:lnTo>
                <a:lnTo>
                  <a:pt x="48" y="76"/>
                </a:lnTo>
                <a:lnTo>
                  <a:pt x="35" y="80"/>
                </a:lnTo>
                <a:lnTo>
                  <a:pt x="22" y="76"/>
                </a:lnTo>
                <a:lnTo>
                  <a:pt x="13" y="67"/>
                </a:lnTo>
                <a:lnTo>
                  <a:pt x="9" y="55"/>
                </a:lnTo>
                <a:lnTo>
                  <a:pt x="13" y="42"/>
                </a:lnTo>
                <a:lnTo>
                  <a:pt x="22" y="33"/>
                </a:lnTo>
                <a:lnTo>
                  <a:pt x="35" y="29"/>
                </a:lnTo>
                <a:close/>
                <a:moveTo>
                  <a:pt x="182" y="18"/>
                </a:moveTo>
                <a:lnTo>
                  <a:pt x="179" y="19"/>
                </a:lnTo>
                <a:lnTo>
                  <a:pt x="178" y="20"/>
                </a:lnTo>
                <a:lnTo>
                  <a:pt x="178" y="23"/>
                </a:lnTo>
                <a:lnTo>
                  <a:pt x="179" y="24"/>
                </a:lnTo>
                <a:lnTo>
                  <a:pt x="191" y="43"/>
                </a:lnTo>
                <a:lnTo>
                  <a:pt x="200" y="65"/>
                </a:lnTo>
                <a:lnTo>
                  <a:pt x="201" y="66"/>
                </a:lnTo>
                <a:lnTo>
                  <a:pt x="202" y="67"/>
                </a:lnTo>
                <a:lnTo>
                  <a:pt x="205" y="67"/>
                </a:lnTo>
                <a:lnTo>
                  <a:pt x="230" y="57"/>
                </a:lnTo>
                <a:lnTo>
                  <a:pt x="232" y="55"/>
                </a:lnTo>
                <a:lnTo>
                  <a:pt x="232" y="53"/>
                </a:lnTo>
                <a:lnTo>
                  <a:pt x="230" y="51"/>
                </a:lnTo>
                <a:lnTo>
                  <a:pt x="209" y="32"/>
                </a:lnTo>
                <a:lnTo>
                  <a:pt x="183" y="18"/>
                </a:lnTo>
                <a:lnTo>
                  <a:pt x="182" y="18"/>
                </a:lnTo>
                <a:close/>
                <a:moveTo>
                  <a:pt x="137" y="0"/>
                </a:moveTo>
                <a:lnTo>
                  <a:pt x="164" y="2"/>
                </a:lnTo>
                <a:lnTo>
                  <a:pt x="189" y="10"/>
                </a:lnTo>
                <a:lnTo>
                  <a:pt x="212" y="23"/>
                </a:lnTo>
                <a:lnTo>
                  <a:pt x="233" y="39"/>
                </a:lnTo>
                <a:lnTo>
                  <a:pt x="249" y="59"/>
                </a:lnTo>
                <a:lnTo>
                  <a:pt x="262" y="83"/>
                </a:lnTo>
                <a:lnTo>
                  <a:pt x="271" y="108"/>
                </a:lnTo>
                <a:lnTo>
                  <a:pt x="274" y="136"/>
                </a:lnTo>
                <a:lnTo>
                  <a:pt x="271" y="163"/>
                </a:lnTo>
                <a:lnTo>
                  <a:pt x="263" y="188"/>
                </a:lnTo>
                <a:lnTo>
                  <a:pt x="263" y="189"/>
                </a:lnTo>
                <a:lnTo>
                  <a:pt x="262" y="190"/>
                </a:lnTo>
                <a:lnTo>
                  <a:pt x="260" y="190"/>
                </a:lnTo>
                <a:lnTo>
                  <a:pt x="257" y="189"/>
                </a:lnTo>
                <a:lnTo>
                  <a:pt x="254" y="186"/>
                </a:lnTo>
                <a:lnTo>
                  <a:pt x="254" y="184"/>
                </a:lnTo>
                <a:lnTo>
                  <a:pt x="261" y="166"/>
                </a:lnTo>
                <a:lnTo>
                  <a:pt x="263" y="145"/>
                </a:lnTo>
                <a:lnTo>
                  <a:pt x="263" y="144"/>
                </a:lnTo>
                <a:lnTo>
                  <a:pt x="262" y="142"/>
                </a:lnTo>
                <a:lnTo>
                  <a:pt x="260" y="142"/>
                </a:lnTo>
                <a:lnTo>
                  <a:pt x="240" y="142"/>
                </a:lnTo>
                <a:lnTo>
                  <a:pt x="239" y="142"/>
                </a:lnTo>
                <a:lnTo>
                  <a:pt x="238" y="140"/>
                </a:lnTo>
                <a:lnTo>
                  <a:pt x="237" y="139"/>
                </a:lnTo>
                <a:lnTo>
                  <a:pt x="237" y="136"/>
                </a:lnTo>
                <a:lnTo>
                  <a:pt x="237" y="135"/>
                </a:lnTo>
                <a:lnTo>
                  <a:pt x="238" y="133"/>
                </a:lnTo>
                <a:lnTo>
                  <a:pt x="239" y="133"/>
                </a:lnTo>
                <a:lnTo>
                  <a:pt x="240" y="131"/>
                </a:lnTo>
                <a:lnTo>
                  <a:pt x="260" y="131"/>
                </a:lnTo>
                <a:lnTo>
                  <a:pt x="262" y="131"/>
                </a:lnTo>
                <a:lnTo>
                  <a:pt x="263" y="130"/>
                </a:lnTo>
                <a:lnTo>
                  <a:pt x="263" y="127"/>
                </a:lnTo>
                <a:lnTo>
                  <a:pt x="261" y="105"/>
                </a:lnTo>
                <a:lnTo>
                  <a:pt x="253" y="84"/>
                </a:lnTo>
                <a:lnTo>
                  <a:pt x="242" y="65"/>
                </a:lnTo>
                <a:lnTo>
                  <a:pt x="240" y="64"/>
                </a:lnTo>
                <a:lnTo>
                  <a:pt x="239" y="64"/>
                </a:lnTo>
                <a:lnTo>
                  <a:pt x="237" y="64"/>
                </a:lnTo>
                <a:lnTo>
                  <a:pt x="223" y="71"/>
                </a:lnTo>
                <a:lnTo>
                  <a:pt x="206" y="76"/>
                </a:lnTo>
                <a:lnTo>
                  <a:pt x="205" y="78"/>
                </a:lnTo>
                <a:lnTo>
                  <a:pt x="203" y="79"/>
                </a:lnTo>
                <a:lnTo>
                  <a:pt x="203" y="82"/>
                </a:lnTo>
                <a:lnTo>
                  <a:pt x="206" y="90"/>
                </a:lnTo>
                <a:lnTo>
                  <a:pt x="207" y="101"/>
                </a:lnTo>
                <a:lnTo>
                  <a:pt x="207" y="102"/>
                </a:lnTo>
                <a:lnTo>
                  <a:pt x="206" y="103"/>
                </a:lnTo>
                <a:lnTo>
                  <a:pt x="205" y="105"/>
                </a:lnTo>
                <a:lnTo>
                  <a:pt x="203" y="105"/>
                </a:lnTo>
                <a:lnTo>
                  <a:pt x="201" y="105"/>
                </a:lnTo>
                <a:lnTo>
                  <a:pt x="198" y="103"/>
                </a:lnTo>
                <a:lnTo>
                  <a:pt x="198" y="102"/>
                </a:lnTo>
                <a:lnTo>
                  <a:pt x="194" y="84"/>
                </a:lnTo>
                <a:lnTo>
                  <a:pt x="193" y="82"/>
                </a:lnTo>
                <a:lnTo>
                  <a:pt x="192" y="82"/>
                </a:lnTo>
                <a:lnTo>
                  <a:pt x="191" y="82"/>
                </a:lnTo>
                <a:lnTo>
                  <a:pt x="173" y="84"/>
                </a:lnTo>
                <a:lnTo>
                  <a:pt x="171" y="84"/>
                </a:lnTo>
                <a:lnTo>
                  <a:pt x="170" y="83"/>
                </a:lnTo>
                <a:lnTo>
                  <a:pt x="169" y="82"/>
                </a:lnTo>
                <a:lnTo>
                  <a:pt x="169" y="79"/>
                </a:lnTo>
                <a:lnTo>
                  <a:pt x="169" y="78"/>
                </a:lnTo>
                <a:lnTo>
                  <a:pt x="170" y="75"/>
                </a:lnTo>
                <a:lnTo>
                  <a:pt x="171" y="74"/>
                </a:lnTo>
                <a:lnTo>
                  <a:pt x="187" y="71"/>
                </a:lnTo>
                <a:lnTo>
                  <a:pt x="189" y="71"/>
                </a:lnTo>
                <a:lnTo>
                  <a:pt x="189" y="69"/>
                </a:lnTo>
                <a:lnTo>
                  <a:pt x="189" y="66"/>
                </a:lnTo>
                <a:lnTo>
                  <a:pt x="184" y="53"/>
                </a:lnTo>
                <a:lnTo>
                  <a:pt x="178" y="41"/>
                </a:lnTo>
                <a:lnTo>
                  <a:pt x="169" y="28"/>
                </a:lnTo>
                <a:lnTo>
                  <a:pt x="159" y="18"/>
                </a:lnTo>
                <a:lnTo>
                  <a:pt x="147" y="11"/>
                </a:lnTo>
                <a:lnTo>
                  <a:pt x="145" y="11"/>
                </a:lnTo>
                <a:lnTo>
                  <a:pt x="142" y="13"/>
                </a:lnTo>
                <a:lnTo>
                  <a:pt x="142" y="15"/>
                </a:lnTo>
                <a:lnTo>
                  <a:pt x="142" y="46"/>
                </a:lnTo>
                <a:lnTo>
                  <a:pt x="142" y="47"/>
                </a:lnTo>
                <a:lnTo>
                  <a:pt x="141" y="48"/>
                </a:lnTo>
                <a:lnTo>
                  <a:pt x="140" y="50"/>
                </a:lnTo>
                <a:lnTo>
                  <a:pt x="137" y="50"/>
                </a:lnTo>
                <a:lnTo>
                  <a:pt x="136" y="50"/>
                </a:lnTo>
                <a:lnTo>
                  <a:pt x="133" y="48"/>
                </a:lnTo>
                <a:lnTo>
                  <a:pt x="133" y="47"/>
                </a:lnTo>
                <a:lnTo>
                  <a:pt x="132" y="46"/>
                </a:lnTo>
                <a:lnTo>
                  <a:pt x="132" y="15"/>
                </a:lnTo>
                <a:lnTo>
                  <a:pt x="132" y="13"/>
                </a:lnTo>
                <a:lnTo>
                  <a:pt x="129" y="11"/>
                </a:lnTo>
                <a:lnTo>
                  <a:pt x="127" y="11"/>
                </a:lnTo>
                <a:lnTo>
                  <a:pt x="115" y="18"/>
                </a:lnTo>
                <a:lnTo>
                  <a:pt x="105" y="28"/>
                </a:lnTo>
                <a:lnTo>
                  <a:pt x="96" y="41"/>
                </a:lnTo>
                <a:lnTo>
                  <a:pt x="90" y="53"/>
                </a:lnTo>
                <a:lnTo>
                  <a:pt x="85" y="66"/>
                </a:lnTo>
                <a:lnTo>
                  <a:pt x="85" y="69"/>
                </a:lnTo>
                <a:lnTo>
                  <a:pt x="86" y="71"/>
                </a:lnTo>
                <a:lnTo>
                  <a:pt x="87" y="71"/>
                </a:lnTo>
                <a:lnTo>
                  <a:pt x="101" y="74"/>
                </a:lnTo>
                <a:lnTo>
                  <a:pt x="104" y="75"/>
                </a:lnTo>
                <a:lnTo>
                  <a:pt x="104" y="78"/>
                </a:lnTo>
                <a:lnTo>
                  <a:pt x="105" y="79"/>
                </a:lnTo>
                <a:lnTo>
                  <a:pt x="104" y="82"/>
                </a:lnTo>
                <a:lnTo>
                  <a:pt x="104" y="83"/>
                </a:lnTo>
                <a:lnTo>
                  <a:pt x="101" y="84"/>
                </a:lnTo>
                <a:lnTo>
                  <a:pt x="100" y="84"/>
                </a:lnTo>
                <a:lnTo>
                  <a:pt x="85" y="82"/>
                </a:lnTo>
                <a:lnTo>
                  <a:pt x="82" y="82"/>
                </a:lnTo>
                <a:lnTo>
                  <a:pt x="81" y="82"/>
                </a:lnTo>
                <a:lnTo>
                  <a:pt x="80" y="84"/>
                </a:lnTo>
                <a:lnTo>
                  <a:pt x="76" y="105"/>
                </a:lnTo>
                <a:lnTo>
                  <a:pt x="74" y="127"/>
                </a:lnTo>
                <a:lnTo>
                  <a:pt x="74" y="130"/>
                </a:lnTo>
                <a:lnTo>
                  <a:pt x="76" y="131"/>
                </a:lnTo>
                <a:lnTo>
                  <a:pt x="78" y="131"/>
                </a:lnTo>
                <a:lnTo>
                  <a:pt x="128" y="131"/>
                </a:lnTo>
                <a:lnTo>
                  <a:pt x="131" y="131"/>
                </a:lnTo>
                <a:lnTo>
                  <a:pt x="132" y="130"/>
                </a:lnTo>
                <a:lnTo>
                  <a:pt x="132" y="127"/>
                </a:lnTo>
                <a:lnTo>
                  <a:pt x="132" y="117"/>
                </a:lnTo>
                <a:lnTo>
                  <a:pt x="133" y="116"/>
                </a:lnTo>
                <a:lnTo>
                  <a:pt x="133" y="115"/>
                </a:lnTo>
                <a:lnTo>
                  <a:pt x="136" y="113"/>
                </a:lnTo>
                <a:lnTo>
                  <a:pt x="137" y="113"/>
                </a:lnTo>
                <a:lnTo>
                  <a:pt x="140" y="113"/>
                </a:lnTo>
                <a:lnTo>
                  <a:pt x="141" y="115"/>
                </a:lnTo>
                <a:lnTo>
                  <a:pt x="142" y="116"/>
                </a:lnTo>
                <a:lnTo>
                  <a:pt x="142" y="117"/>
                </a:lnTo>
                <a:lnTo>
                  <a:pt x="142" y="127"/>
                </a:lnTo>
                <a:lnTo>
                  <a:pt x="142" y="130"/>
                </a:lnTo>
                <a:lnTo>
                  <a:pt x="143" y="131"/>
                </a:lnTo>
                <a:lnTo>
                  <a:pt x="146" y="131"/>
                </a:lnTo>
                <a:lnTo>
                  <a:pt x="169" y="131"/>
                </a:lnTo>
                <a:lnTo>
                  <a:pt x="170" y="133"/>
                </a:lnTo>
                <a:lnTo>
                  <a:pt x="171" y="133"/>
                </a:lnTo>
                <a:lnTo>
                  <a:pt x="173" y="135"/>
                </a:lnTo>
                <a:lnTo>
                  <a:pt x="173" y="136"/>
                </a:lnTo>
                <a:lnTo>
                  <a:pt x="173" y="139"/>
                </a:lnTo>
                <a:lnTo>
                  <a:pt x="171" y="140"/>
                </a:lnTo>
                <a:lnTo>
                  <a:pt x="170" y="142"/>
                </a:lnTo>
                <a:lnTo>
                  <a:pt x="169" y="142"/>
                </a:lnTo>
                <a:lnTo>
                  <a:pt x="146" y="142"/>
                </a:lnTo>
                <a:lnTo>
                  <a:pt x="143" y="142"/>
                </a:lnTo>
                <a:lnTo>
                  <a:pt x="142" y="143"/>
                </a:lnTo>
                <a:lnTo>
                  <a:pt x="142" y="145"/>
                </a:lnTo>
                <a:lnTo>
                  <a:pt x="142" y="182"/>
                </a:lnTo>
                <a:lnTo>
                  <a:pt x="142" y="185"/>
                </a:lnTo>
                <a:lnTo>
                  <a:pt x="143" y="186"/>
                </a:lnTo>
                <a:lnTo>
                  <a:pt x="146" y="186"/>
                </a:lnTo>
                <a:lnTo>
                  <a:pt x="169" y="189"/>
                </a:lnTo>
                <a:lnTo>
                  <a:pt x="191" y="193"/>
                </a:lnTo>
                <a:lnTo>
                  <a:pt x="192" y="193"/>
                </a:lnTo>
                <a:lnTo>
                  <a:pt x="193" y="191"/>
                </a:lnTo>
                <a:lnTo>
                  <a:pt x="194" y="189"/>
                </a:lnTo>
                <a:lnTo>
                  <a:pt x="198" y="172"/>
                </a:lnTo>
                <a:lnTo>
                  <a:pt x="198" y="170"/>
                </a:lnTo>
                <a:lnTo>
                  <a:pt x="201" y="170"/>
                </a:lnTo>
                <a:lnTo>
                  <a:pt x="202" y="168"/>
                </a:lnTo>
                <a:lnTo>
                  <a:pt x="205" y="170"/>
                </a:lnTo>
                <a:lnTo>
                  <a:pt x="206" y="170"/>
                </a:lnTo>
                <a:lnTo>
                  <a:pt x="207" y="172"/>
                </a:lnTo>
                <a:lnTo>
                  <a:pt x="207" y="173"/>
                </a:lnTo>
                <a:lnTo>
                  <a:pt x="206" y="182"/>
                </a:lnTo>
                <a:lnTo>
                  <a:pt x="203" y="191"/>
                </a:lnTo>
                <a:lnTo>
                  <a:pt x="203" y="194"/>
                </a:lnTo>
                <a:lnTo>
                  <a:pt x="205" y="195"/>
                </a:lnTo>
                <a:lnTo>
                  <a:pt x="206" y="196"/>
                </a:lnTo>
                <a:lnTo>
                  <a:pt x="209" y="198"/>
                </a:lnTo>
                <a:lnTo>
                  <a:pt x="211" y="198"/>
                </a:lnTo>
                <a:lnTo>
                  <a:pt x="212" y="200"/>
                </a:lnTo>
                <a:lnTo>
                  <a:pt x="212" y="202"/>
                </a:lnTo>
                <a:lnTo>
                  <a:pt x="212" y="204"/>
                </a:lnTo>
                <a:lnTo>
                  <a:pt x="211" y="205"/>
                </a:lnTo>
                <a:lnTo>
                  <a:pt x="209" y="207"/>
                </a:lnTo>
                <a:lnTo>
                  <a:pt x="207" y="207"/>
                </a:lnTo>
                <a:lnTo>
                  <a:pt x="205" y="205"/>
                </a:lnTo>
                <a:lnTo>
                  <a:pt x="202" y="205"/>
                </a:lnTo>
                <a:lnTo>
                  <a:pt x="201" y="207"/>
                </a:lnTo>
                <a:lnTo>
                  <a:pt x="200" y="208"/>
                </a:lnTo>
                <a:lnTo>
                  <a:pt x="191" y="230"/>
                </a:lnTo>
                <a:lnTo>
                  <a:pt x="179" y="249"/>
                </a:lnTo>
                <a:lnTo>
                  <a:pt x="178" y="251"/>
                </a:lnTo>
                <a:lnTo>
                  <a:pt x="178" y="253"/>
                </a:lnTo>
                <a:lnTo>
                  <a:pt x="179" y="254"/>
                </a:lnTo>
                <a:lnTo>
                  <a:pt x="182" y="255"/>
                </a:lnTo>
                <a:lnTo>
                  <a:pt x="183" y="255"/>
                </a:lnTo>
                <a:lnTo>
                  <a:pt x="198" y="248"/>
                </a:lnTo>
                <a:lnTo>
                  <a:pt x="212" y="239"/>
                </a:lnTo>
                <a:lnTo>
                  <a:pt x="215" y="237"/>
                </a:lnTo>
                <a:lnTo>
                  <a:pt x="217" y="239"/>
                </a:lnTo>
                <a:lnTo>
                  <a:pt x="219" y="240"/>
                </a:lnTo>
                <a:lnTo>
                  <a:pt x="220" y="241"/>
                </a:lnTo>
                <a:lnTo>
                  <a:pt x="220" y="244"/>
                </a:lnTo>
                <a:lnTo>
                  <a:pt x="220" y="245"/>
                </a:lnTo>
                <a:lnTo>
                  <a:pt x="219" y="246"/>
                </a:lnTo>
                <a:lnTo>
                  <a:pt x="194" y="260"/>
                </a:lnTo>
                <a:lnTo>
                  <a:pt x="166" y="271"/>
                </a:lnTo>
                <a:lnTo>
                  <a:pt x="137" y="273"/>
                </a:lnTo>
                <a:lnTo>
                  <a:pt x="106" y="269"/>
                </a:lnTo>
                <a:lnTo>
                  <a:pt x="77" y="259"/>
                </a:lnTo>
                <a:lnTo>
                  <a:pt x="51" y="244"/>
                </a:lnTo>
                <a:lnTo>
                  <a:pt x="31" y="222"/>
                </a:lnTo>
                <a:lnTo>
                  <a:pt x="14" y="196"/>
                </a:lnTo>
                <a:lnTo>
                  <a:pt x="4" y="168"/>
                </a:lnTo>
                <a:lnTo>
                  <a:pt x="0" y="136"/>
                </a:lnTo>
                <a:lnTo>
                  <a:pt x="3" y="108"/>
                </a:lnTo>
                <a:lnTo>
                  <a:pt x="12" y="83"/>
                </a:lnTo>
                <a:lnTo>
                  <a:pt x="12" y="82"/>
                </a:lnTo>
                <a:lnTo>
                  <a:pt x="14" y="82"/>
                </a:lnTo>
                <a:lnTo>
                  <a:pt x="16" y="82"/>
                </a:lnTo>
                <a:lnTo>
                  <a:pt x="18" y="83"/>
                </a:lnTo>
                <a:lnTo>
                  <a:pt x="21" y="84"/>
                </a:lnTo>
                <a:lnTo>
                  <a:pt x="19" y="88"/>
                </a:lnTo>
                <a:lnTo>
                  <a:pt x="13" y="107"/>
                </a:lnTo>
                <a:lnTo>
                  <a:pt x="11" y="127"/>
                </a:lnTo>
                <a:lnTo>
                  <a:pt x="11" y="130"/>
                </a:lnTo>
                <a:lnTo>
                  <a:pt x="12" y="131"/>
                </a:lnTo>
                <a:lnTo>
                  <a:pt x="14" y="131"/>
                </a:lnTo>
                <a:lnTo>
                  <a:pt x="60" y="131"/>
                </a:lnTo>
                <a:lnTo>
                  <a:pt x="63" y="131"/>
                </a:lnTo>
                <a:lnTo>
                  <a:pt x="64" y="130"/>
                </a:lnTo>
                <a:lnTo>
                  <a:pt x="64" y="127"/>
                </a:lnTo>
                <a:lnTo>
                  <a:pt x="67" y="103"/>
                </a:lnTo>
                <a:lnTo>
                  <a:pt x="71" y="82"/>
                </a:lnTo>
                <a:lnTo>
                  <a:pt x="71" y="79"/>
                </a:lnTo>
                <a:lnTo>
                  <a:pt x="69" y="78"/>
                </a:lnTo>
                <a:lnTo>
                  <a:pt x="68" y="76"/>
                </a:lnTo>
                <a:lnTo>
                  <a:pt x="65" y="76"/>
                </a:lnTo>
                <a:lnTo>
                  <a:pt x="64" y="75"/>
                </a:lnTo>
                <a:lnTo>
                  <a:pt x="63" y="74"/>
                </a:lnTo>
                <a:lnTo>
                  <a:pt x="63" y="71"/>
                </a:lnTo>
                <a:lnTo>
                  <a:pt x="63" y="70"/>
                </a:lnTo>
                <a:lnTo>
                  <a:pt x="64" y="67"/>
                </a:lnTo>
                <a:lnTo>
                  <a:pt x="67" y="66"/>
                </a:lnTo>
                <a:lnTo>
                  <a:pt x="68" y="66"/>
                </a:lnTo>
                <a:lnTo>
                  <a:pt x="71" y="67"/>
                </a:lnTo>
                <a:lnTo>
                  <a:pt x="72" y="67"/>
                </a:lnTo>
                <a:lnTo>
                  <a:pt x="74" y="66"/>
                </a:lnTo>
                <a:lnTo>
                  <a:pt x="76" y="65"/>
                </a:lnTo>
                <a:lnTo>
                  <a:pt x="83" y="43"/>
                </a:lnTo>
                <a:lnTo>
                  <a:pt x="95" y="24"/>
                </a:lnTo>
                <a:lnTo>
                  <a:pt x="96" y="23"/>
                </a:lnTo>
                <a:lnTo>
                  <a:pt x="96" y="20"/>
                </a:lnTo>
                <a:lnTo>
                  <a:pt x="95" y="19"/>
                </a:lnTo>
                <a:lnTo>
                  <a:pt x="94" y="18"/>
                </a:lnTo>
                <a:lnTo>
                  <a:pt x="91" y="18"/>
                </a:lnTo>
                <a:lnTo>
                  <a:pt x="77" y="25"/>
                </a:lnTo>
                <a:lnTo>
                  <a:pt x="63" y="33"/>
                </a:lnTo>
                <a:lnTo>
                  <a:pt x="62" y="34"/>
                </a:lnTo>
                <a:lnTo>
                  <a:pt x="60" y="34"/>
                </a:lnTo>
                <a:lnTo>
                  <a:pt x="58" y="33"/>
                </a:lnTo>
                <a:lnTo>
                  <a:pt x="58" y="32"/>
                </a:lnTo>
                <a:lnTo>
                  <a:pt x="57" y="30"/>
                </a:lnTo>
                <a:lnTo>
                  <a:pt x="57" y="28"/>
                </a:lnTo>
                <a:lnTo>
                  <a:pt x="57" y="27"/>
                </a:lnTo>
                <a:lnTo>
                  <a:pt x="58" y="25"/>
                </a:lnTo>
                <a:lnTo>
                  <a:pt x="82" y="11"/>
                </a:lnTo>
                <a:lnTo>
                  <a:pt x="109" y="4"/>
                </a:lnTo>
                <a:lnTo>
                  <a:pt x="137" y="0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latin typeface="微软雅黑" panose="020B0503020204020204" charset="-122"/>
            </a:endParaRPr>
          </a:p>
        </p:txBody>
      </p:sp>
      <p:sp>
        <p:nvSpPr>
          <p:cNvPr id="19" name="Freeform 463"/>
          <p:cNvSpPr>
            <a:spLocks noEditPoints="1"/>
          </p:cNvSpPr>
          <p:nvPr userDrawn="1"/>
        </p:nvSpPr>
        <p:spPr bwMode="auto">
          <a:xfrm rot="19468345">
            <a:off x="4877976" y="513678"/>
            <a:ext cx="1364153" cy="774137"/>
          </a:xfrm>
          <a:custGeom>
            <a:avLst/>
            <a:gdLst>
              <a:gd name="T0" fmla="*/ 250 w 326"/>
              <a:gd name="T1" fmla="*/ 94 h 185"/>
              <a:gd name="T2" fmla="*/ 253 w 326"/>
              <a:gd name="T3" fmla="*/ 98 h 185"/>
              <a:gd name="T4" fmla="*/ 249 w 326"/>
              <a:gd name="T5" fmla="*/ 148 h 185"/>
              <a:gd name="T6" fmla="*/ 225 w 326"/>
              <a:gd name="T7" fmla="*/ 163 h 185"/>
              <a:gd name="T8" fmla="*/ 185 w 326"/>
              <a:gd name="T9" fmla="*/ 171 h 185"/>
              <a:gd name="T10" fmla="*/ 142 w 326"/>
              <a:gd name="T11" fmla="*/ 171 h 185"/>
              <a:gd name="T12" fmla="*/ 102 w 326"/>
              <a:gd name="T13" fmla="*/ 163 h 185"/>
              <a:gd name="T14" fmla="*/ 78 w 326"/>
              <a:gd name="T15" fmla="*/ 148 h 185"/>
              <a:gd name="T16" fmla="*/ 74 w 326"/>
              <a:gd name="T17" fmla="*/ 99 h 185"/>
              <a:gd name="T18" fmla="*/ 76 w 326"/>
              <a:gd name="T19" fmla="*/ 94 h 185"/>
              <a:gd name="T20" fmla="*/ 82 w 326"/>
              <a:gd name="T21" fmla="*/ 94 h 185"/>
              <a:gd name="T22" fmla="*/ 163 w 326"/>
              <a:gd name="T23" fmla="*/ 126 h 185"/>
              <a:gd name="T24" fmla="*/ 245 w 326"/>
              <a:gd name="T25" fmla="*/ 93 h 185"/>
              <a:gd name="T26" fmla="*/ 163 w 326"/>
              <a:gd name="T27" fmla="*/ 0 h 185"/>
              <a:gd name="T28" fmla="*/ 322 w 326"/>
              <a:gd name="T29" fmla="*/ 46 h 185"/>
              <a:gd name="T30" fmla="*/ 326 w 326"/>
              <a:gd name="T31" fmla="*/ 50 h 185"/>
              <a:gd name="T32" fmla="*/ 324 w 326"/>
              <a:gd name="T33" fmla="*/ 53 h 185"/>
              <a:gd name="T34" fmla="*/ 168 w 326"/>
              <a:gd name="T35" fmla="*/ 120 h 185"/>
              <a:gd name="T36" fmla="*/ 157 w 326"/>
              <a:gd name="T37" fmla="*/ 120 h 185"/>
              <a:gd name="T38" fmla="*/ 42 w 326"/>
              <a:gd name="T39" fmla="*/ 72 h 185"/>
              <a:gd name="T40" fmla="*/ 39 w 326"/>
              <a:gd name="T41" fmla="*/ 75 h 185"/>
              <a:gd name="T42" fmla="*/ 39 w 326"/>
              <a:gd name="T43" fmla="*/ 110 h 185"/>
              <a:gd name="T44" fmla="*/ 42 w 326"/>
              <a:gd name="T45" fmla="*/ 110 h 185"/>
              <a:gd name="T46" fmla="*/ 45 w 326"/>
              <a:gd name="T47" fmla="*/ 110 h 185"/>
              <a:gd name="T48" fmla="*/ 46 w 326"/>
              <a:gd name="T49" fmla="*/ 112 h 185"/>
              <a:gd name="T50" fmla="*/ 46 w 326"/>
              <a:gd name="T51" fmla="*/ 116 h 185"/>
              <a:gd name="T52" fmla="*/ 45 w 326"/>
              <a:gd name="T53" fmla="*/ 122 h 185"/>
              <a:gd name="T54" fmla="*/ 46 w 326"/>
              <a:gd name="T55" fmla="*/ 124 h 185"/>
              <a:gd name="T56" fmla="*/ 46 w 326"/>
              <a:gd name="T57" fmla="*/ 126 h 185"/>
              <a:gd name="T58" fmla="*/ 45 w 326"/>
              <a:gd name="T59" fmla="*/ 127 h 185"/>
              <a:gd name="T60" fmla="*/ 52 w 326"/>
              <a:gd name="T61" fmla="*/ 149 h 185"/>
              <a:gd name="T62" fmla="*/ 50 w 326"/>
              <a:gd name="T63" fmla="*/ 171 h 185"/>
              <a:gd name="T64" fmla="*/ 42 w 326"/>
              <a:gd name="T65" fmla="*/ 181 h 185"/>
              <a:gd name="T66" fmla="*/ 42 w 326"/>
              <a:gd name="T67" fmla="*/ 175 h 185"/>
              <a:gd name="T68" fmla="*/ 42 w 326"/>
              <a:gd name="T69" fmla="*/ 171 h 185"/>
              <a:gd name="T70" fmla="*/ 41 w 326"/>
              <a:gd name="T71" fmla="*/ 172 h 185"/>
              <a:gd name="T72" fmla="*/ 39 w 326"/>
              <a:gd name="T73" fmla="*/ 179 h 185"/>
              <a:gd name="T74" fmla="*/ 36 w 326"/>
              <a:gd name="T75" fmla="*/ 185 h 185"/>
              <a:gd name="T76" fmla="*/ 34 w 326"/>
              <a:gd name="T77" fmla="*/ 185 h 185"/>
              <a:gd name="T78" fmla="*/ 33 w 326"/>
              <a:gd name="T79" fmla="*/ 170 h 185"/>
              <a:gd name="T80" fmla="*/ 32 w 326"/>
              <a:gd name="T81" fmla="*/ 167 h 185"/>
              <a:gd name="T82" fmla="*/ 32 w 326"/>
              <a:gd name="T83" fmla="*/ 171 h 185"/>
              <a:gd name="T84" fmla="*/ 30 w 326"/>
              <a:gd name="T85" fmla="*/ 179 h 185"/>
              <a:gd name="T86" fmla="*/ 30 w 326"/>
              <a:gd name="T87" fmla="*/ 179 h 185"/>
              <a:gd name="T88" fmla="*/ 29 w 326"/>
              <a:gd name="T89" fmla="*/ 172 h 185"/>
              <a:gd name="T90" fmla="*/ 28 w 326"/>
              <a:gd name="T91" fmla="*/ 172 h 185"/>
              <a:gd name="T92" fmla="*/ 28 w 326"/>
              <a:gd name="T93" fmla="*/ 180 h 185"/>
              <a:gd name="T94" fmla="*/ 28 w 326"/>
              <a:gd name="T95" fmla="*/ 181 h 185"/>
              <a:gd name="T96" fmla="*/ 16 w 326"/>
              <a:gd name="T97" fmla="*/ 157 h 185"/>
              <a:gd name="T98" fmla="*/ 25 w 326"/>
              <a:gd name="T99" fmla="*/ 127 h 185"/>
              <a:gd name="T100" fmla="*/ 24 w 326"/>
              <a:gd name="T101" fmla="*/ 126 h 185"/>
              <a:gd name="T102" fmla="*/ 24 w 326"/>
              <a:gd name="T103" fmla="*/ 122 h 185"/>
              <a:gd name="T104" fmla="*/ 27 w 326"/>
              <a:gd name="T105" fmla="*/ 121 h 185"/>
              <a:gd name="T106" fmla="*/ 25 w 326"/>
              <a:gd name="T107" fmla="*/ 116 h 185"/>
              <a:gd name="T108" fmla="*/ 25 w 326"/>
              <a:gd name="T109" fmla="*/ 112 h 185"/>
              <a:gd name="T110" fmla="*/ 28 w 326"/>
              <a:gd name="T111" fmla="*/ 108 h 185"/>
              <a:gd name="T112" fmla="*/ 30 w 326"/>
              <a:gd name="T113" fmla="*/ 110 h 185"/>
              <a:gd name="T114" fmla="*/ 33 w 326"/>
              <a:gd name="T115" fmla="*/ 108 h 185"/>
              <a:gd name="T116" fmla="*/ 32 w 326"/>
              <a:gd name="T117" fmla="*/ 67 h 185"/>
              <a:gd name="T118" fmla="*/ 2 w 326"/>
              <a:gd name="T119" fmla="*/ 55 h 185"/>
              <a:gd name="T120" fmla="*/ 0 w 326"/>
              <a:gd name="T121" fmla="*/ 52 h 185"/>
              <a:gd name="T122" fmla="*/ 1 w 326"/>
              <a:gd name="T123" fmla="*/ 47 h 185"/>
              <a:gd name="T124" fmla="*/ 159 w 326"/>
              <a:gd name="T125" fmla="*/ 0 h 1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26" h="185">
                <a:moveTo>
                  <a:pt x="248" y="93"/>
                </a:moveTo>
                <a:lnTo>
                  <a:pt x="250" y="94"/>
                </a:lnTo>
                <a:lnTo>
                  <a:pt x="251" y="95"/>
                </a:lnTo>
                <a:lnTo>
                  <a:pt x="253" y="98"/>
                </a:lnTo>
                <a:lnTo>
                  <a:pt x="253" y="138"/>
                </a:lnTo>
                <a:lnTo>
                  <a:pt x="249" y="148"/>
                </a:lnTo>
                <a:lnTo>
                  <a:pt x="239" y="157"/>
                </a:lnTo>
                <a:lnTo>
                  <a:pt x="225" y="163"/>
                </a:lnTo>
                <a:lnTo>
                  <a:pt x="207" y="168"/>
                </a:lnTo>
                <a:lnTo>
                  <a:pt x="185" y="171"/>
                </a:lnTo>
                <a:lnTo>
                  <a:pt x="163" y="172"/>
                </a:lnTo>
                <a:lnTo>
                  <a:pt x="142" y="171"/>
                </a:lnTo>
                <a:lnTo>
                  <a:pt x="120" y="168"/>
                </a:lnTo>
                <a:lnTo>
                  <a:pt x="102" y="163"/>
                </a:lnTo>
                <a:lnTo>
                  <a:pt x="87" y="157"/>
                </a:lnTo>
                <a:lnTo>
                  <a:pt x="78" y="148"/>
                </a:lnTo>
                <a:lnTo>
                  <a:pt x="74" y="138"/>
                </a:lnTo>
                <a:lnTo>
                  <a:pt x="74" y="99"/>
                </a:lnTo>
                <a:lnTo>
                  <a:pt x="75" y="97"/>
                </a:lnTo>
                <a:lnTo>
                  <a:pt x="76" y="94"/>
                </a:lnTo>
                <a:lnTo>
                  <a:pt x="79" y="93"/>
                </a:lnTo>
                <a:lnTo>
                  <a:pt x="82" y="94"/>
                </a:lnTo>
                <a:lnTo>
                  <a:pt x="158" y="125"/>
                </a:lnTo>
                <a:lnTo>
                  <a:pt x="163" y="126"/>
                </a:lnTo>
                <a:lnTo>
                  <a:pt x="168" y="125"/>
                </a:lnTo>
                <a:lnTo>
                  <a:pt x="245" y="93"/>
                </a:lnTo>
                <a:lnTo>
                  <a:pt x="248" y="93"/>
                </a:lnTo>
                <a:close/>
                <a:moveTo>
                  <a:pt x="163" y="0"/>
                </a:moveTo>
                <a:lnTo>
                  <a:pt x="167" y="0"/>
                </a:lnTo>
                <a:lnTo>
                  <a:pt x="322" y="46"/>
                </a:lnTo>
                <a:lnTo>
                  <a:pt x="324" y="47"/>
                </a:lnTo>
                <a:lnTo>
                  <a:pt x="326" y="50"/>
                </a:lnTo>
                <a:lnTo>
                  <a:pt x="326" y="52"/>
                </a:lnTo>
                <a:lnTo>
                  <a:pt x="324" y="53"/>
                </a:lnTo>
                <a:lnTo>
                  <a:pt x="323" y="55"/>
                </a:lnTo>
                <a:lnTo>
                  <a:pt x="168" y="120"/>
                </a:lnTo>
                <a:lnTo>
                  <a:pt x="163" y="121"/>
                </a:lnTo>
                <a:lnTo>
                  <a:pt x="157" y="120"/>
                </a:lnTo>
                <a:lnTo>
                  <a:pt x="43" y="72"/>
                </a:lnTo>
                <a:lnTo>
                  <a:pt x="42" y="72"/>
                </a:lnTo>
                <a:lnTo>
                  <a:pt x="39" y="74"/>
                </a:lnTo>
                <a:lnTo>
                  <a:pt x="39" y="75"/>
                </a:lnTo>
                <a:lnTo>
                  <a:pt x="39" y="110"/>
                </a:lnTo>
                <a:lnTo>
                  <a:pt x="39" y="110"/>
                </a:lnTo>
                <a:lnTo>
                  <a:pt x="41" y="111"/>
                </a:lnTo>
                <a:lnTo>
                  <a:pt x="42" y="110"/>
                </a:lnTo>
                <a:lnTo>
                  <a:pt x="43" y="110"/>
                </a:lnTo>
                <a:lnTo>
                  <a:pt x="45" y="110"/>
                </a:lnTo>
                <a:lnTo>
                  <a:pt x="45" y="111"/>
                </a:lnTo>
                <a:lnTo>
                  <a:pt x="46" y="112"/>
                </a:lnTo>
                <a:lnTo>
                  <a:pt x="46" y="115"/>
                </a:lnTo>
                <a:lnTo>
                  <a:pt x="46" y="116"/>
                </a:lnTo>
                <a:lnTo>
                  <a:pt x="46" y="120"/>
                </a:lnTo>
                <a:lnTo>
                  <a:pt x="45" y="122"/>
                </a:lnTo>
                <a:lnTo>
                  <a:pt x="45" y="124"/>
                </a:lnTo>
                <a:lnTo>
                  <a:pt x="46" y="124"/>
                </a:lnTo>
                <a:lnTo>
                  <a:pt x="47" y="125"/>
                </a:lnTo>
                <a:lnTo>
                  <a:pt x="46" y="126"/>
                </a:lnTo>
                <a:lnTo>
                  <a:pt x="45" y="127"/>
                </a:lnTo>
                <a:lnTo>
                  <a:pt x="45" y="127"/>
                </a:lnTo>
                <a:lnTo>
                  <a:pt x="50" y="138"/>
                </a:lnTo>
                <a:lnTo>
                  <a:pt x="52" y="149"/>
                </a:lnTo>
                <a:lnTo>
                  <a:pt x="52" y="161"/>
                </a:lnTo>
                <a:lnTo>
                  <a:pt x="50" y="171"/>
                </a:lnTo>
                <a:lnTo>
                  <a:pt x="42" y="180"/>
                </a:lnTo>
                <a:lnTo>
                  <a:pt x="42" y="181"/>
                </a:lnTo>
                <a:lnTo>
                  <a:pt x="42" y="180"/>
                </a:lnTo>
                <a:lnTo>
                  <a:pt x="42" y="175"/>
                </a:lnTo>
                <a:lnTo>
                  <a:pt x="42" y="172"/>
                </a:lnTo>
                <a:lnTo>
                  <a:pt x="42" y="171"/>
                </a:lnTo>
                <a:lnTo>
                  <a:pt x="42" y="171"/>
                </a:lnTo>
                <a:lnTo>
                  <a:pt x="41" y="172"/>
                </a:lnTo>
                <a:lnTo>
                  <a:pt x="41" y="175"/>
                </a:lnTo>
                <a:lnTo>
                  <a:pt x="39" y="179"/>
                </a:lnTo>
                <a:lnTo>
                  <a:pt x="37" y="182"/>
                </a:lnTo>
                <a:lnTo>
                  <a:pt x="36" y="185"/>
                </a:lnTo>
                <a:lnTo>
                  <a:pt x="34" y="185"/>
                </a:lnTo>
                <a:lnTo>
                  <a:pt x="34" y="185"/>
                </a:lnTo>
                <a:lnTo>
                  <a:pt x="33" y="173"/>
                </a:lnTo>
                <a:lnTo>
                  <a:pt x="33" y="170"/>
                </a:lnTo>
                <a:lnTo>
                  <a:pt x="33" y="168"/>
                </a:lnTo>
                <a:lnTo>
                  <a:pt x="32" y="167"/>
                </a:lnTo>
                <a:lnTo>
                  <a:pt x="32" y="168"/>
                </a:lnTo>
                <a:lnTo>
                  <a:pt x="32" y="171"/>
                </a:lnTo>
                <a:lnTo>
                  <a:pt x="32" y="179"/>
                </a:lnTo>
                <a:lnTo>
                  <a:pt x="30" y="179"/>
                </a:lnTo>
                <a:lnTo>
                  <a:pt x="30" y="180"/>
                </a:lnTo>
                <a:lnTo>
                  <a:pt x="30" y="179"/>
                </a:lnTo>
                <a:lnTo>
                  <a:pt x="29" y="175"/>
                </a:lnTo>
                <a:lnTo>
                  <a:pt x="29" y="172"/>
                </a:lnTo>
                <a:lnTo>
                  <a:pt x="28" y="172"/>
                </a:lnTo>
                <a:lnTo>
                  <a:pt x="28" y="172"/>
                </a:lnTo>
                <a:lnTo>
                  <a:pt x="28" y="175"/>
                </a:lnTo>
                <a:lnTo>
                  <a:pt x="28" y="180"/>
                </a:lnTo>
                <a:lnTo>
                  <a:pt x="28" y="181"/>
                </a:lnTo>
                <a:lnTo>
                  <a:pt x="28" y="181"/>
                </a:lnTo>
                <a:lnTo>
                  <a:pt x="19" y="170"/>
                </a:lnTo>
                <a:lnTo>
                  <a:pt x="16" y="157"/>
                </a:lnTo>
                <a:lnTo>
                  <a:pt x="19" y="141"/>
                </a:lnTo>
                <a:lnTo>
                  <a:pt x="25" y="127"/>
                </a:lnTo>
                <a:lnTo>
                  <a:pt x="25" y="126"/>
                </a:lnTo>
                <a:lnTo>
                  <a:pt x="24" y="126"/>
                </a:lnTo>
                <a:lnTo>
                  <a:pt x="24" y="124"/>
                </a:lnTo>
                <a:lnTo>
                  <a:pt x="24" y="122"/>
                </a:lnTo>
                <a:lnTo>
                  <a:pt x="25" y="122"/>
                </a:lnTo>
                <a:lnTo>
                  <a:pt x="27" y="121"/>
                </a:lnTo>
                <a:lnTo>
                  <a:pt x="25" y="118"/>
                </a:lnTo>
                <a:lnTo>
                  <a:pt x="25" y="116"/>
                </a:lnTo>
                <a:lnTo>
                  <a:pt x="25" y="113"/>
                </a:lnTo>
                <a:lnTo>
                  <a:pt x="25" y="112"/>
                </a:lnTo>
                <a:lnTo>
                  <a:pt x="27" y="110"/>
                </a:lnTo>
                <a:lnTo>
                  <a:pt x="28" y="108"/>
                </a:lnTo>
                <a:lnTo>
                  <a:pt x="30" y="108"/>
                </a:lnTo>
                <a:lnTo>
                  <a:pt x="30" y="110"/>
                </a:lnTo>
                <a:lnTo>
                  <a:pt x="32" y="108"/>
                </a:lnTo>
                <a:lnTo>
                  <a:pt x="33" y="108"/>
                </a:lnTo>
                <a:lnTo>
                  <a:pt x="33" y="70"/>
                </a:lnTo>
                <a:lnTo>
                  <a:pt x="32" y="67"/>
                </a:lnTo>
                <a:lnTo>
                  <a:pt x="30" y="66"/>
                </a:lnTo>
                <a:lnTo>
                  <a:pt x="2" y="55"/>
                </a:lnTo>
                <a:lnTo>
                  <a:pt x="1" y="53"/>
                </a:lnTo>
                <a:lnTo>
                  <a:pt x="0" y="52"/>
                </a:lnTo>
                <a:lnTo>
                  <a:pt x="0" y="50"/>
                </a:lnTo>
                <a:lnTo>
                  <a:pt x="1" y="47"/>
                </a:lnTo>
                <a:lnTo>
                  <a:pt x="4" y="46"/>
                </a:lnTo>
                <a:lnTo>
                  <a:pt x="159" y="0"/>
                </a:lnTo>
                <a:lnTo>
                  <a:pt x="163" y="0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latin typeface="微软雅黑" panose="020B0503020204020204" charset="-122"/>
            </a:endParaRPr>
          </a:p>
        </p:txBody>
      </p:sp>
      <p:sp>
        <p:nvSpPr>
          <p:cNvPr id="20" name="Freeform 381"/>
          <p:cNvSpPr>
            <a:spLocks noEditPoints="1"/>
          </p:cNvSpPr>
          <p:nvPr userDrawn="1"/>
        </p:nvSpPr>
        <p:spPr bwMode="auto">
          <a:xfrm rot="14941924">
            <a:off x="8362898" y="3498968"/>
            <a:ext cx="4181014" cy="4031692"/>
          </a:xfrm>
          <a:custGeom>
            <a:avLst/>
            <a:gdLst>
              <a:gd name="T0" fmla="*/ 138 w 280"/>
              <a:gd name="T1" fmla="*/ 237 h 270"/>
              <a:gd name="T2" fmla="*/ 165 w 280"/>
              <a:gd name="T3" fmla="*/ 210 h 270"/>
              <a:gd name="T4" fmla="*/ 73 w 280"/>
              <a:gd name="T5" fmla="*/ 210 h 270"/>
              <a:gd name="T6" fmla="*/ 61 w 280"/>
              <a:gd name="T7" fmla="*/ 237 h 270"/>
              <a:gd name="T8" fmla="*/ 133 w 280"/>
              <a:gd name="T9" fmla="*/ 243 h 270"/>
              <a:gd name="T10" fmla="*/ 101 w 280"/>
              <a:gd name="T11" fmla="*/ 207 h 270"/>
              <a:gd name="T12" fmla="*/ 181 w 280"/>
              <a:gd name="T13" fmla="*/ 207 h 270"/>
              <a:gd name="T14" fmla="*/ 147 w 280"/>
              <a:gd name="T15" fmla="*/ 242 h 270"/>
              <a:gd name="T16" fmla="*/ 202 w 280"/>
              <a:gd name="T17" fmla="*/ 253 h 270"/>
              <a:gd name="T18" fmla="*/ 202 w 280"/>
              <a:gd name="T19" fmla="*/ 219 h 270"/>
              <a:gd name="T20" fmla="*/ 222 w 280"/>
              <a:gd name="T21" fmla="*/ 200 h 270"/>
              <a:gd name="T22" fmla="*/ 64 w 280"/>
              <a:gd name="T23" fmla="*/ 166 h 270"/>
              <a:gd name="T24" fmla="*/ 79 w 280"/>
              <a:gd name="T25" fmla="*/ 197 h 270"/>
              <a:gd name="T26" fmla="*/ 71 w 280"/>
              <a:gd name="T27" fmla="*/ 156 h 270"/>
              <a:gd name="T28" fmla="*/ 184 w 280"/>
              <a:gd name="T29" fmla="*/ 196 h 270"/>
              <a:gd name="T30" fmla="*/ 221 w 280"/>
              <a:gd name="T31" fmla="*/ 191 h 270"/>
              <a:gd name="T32" fmla="*/ 230 w 280"/>
              <a:gd name="T33" fmla="*/ 100 h 270"/>
              <a:gd name="T34" fmla="*/ 214 w 280"/>
              <a:gd name="T35" fmla="*/ 148 h 270"/>
              <a:gd name="T36" fmla="*/ 248 w 280"/>
              <a:gd name="T37" fmla="*/ 177 h 270"/>
              <a:gd name="T38" fmla="*/ 231 w 280"/>
              <a:gd name="T39" fmla="*/ 101 h 270"/>
              <a:gd name="T40" fmla="*/ 14 w 280"/>
              <a:gd name="T41" fmla="*/ 137 h 270"/>
              <a:gd name="T42" fmla="*/ 38 w 280"/>
              <a:gd name="T43" fmla="*/ 171 h 270"/>
              <a:gd name="T44" fmla="*/ 61 w 280"/>
              <a:gd name="T45" fmla="*/ 156 h 270"/>
              <a:gd name="T46" fmla="*/ 51 w 280"/>
              <a:gd name="T47" fmla="*/ 101 h 270"/>
              <a:gd name="T48" fmla="*/ 179 w 280"/>
              <a:gd name="T49" fmla="*/ 133 h 270"/>
              <a:gd name="T50" fmla="*/ 111 w 280"/>
              <a:gd name="T51" fmla="*/ 160 h 270"/>
              <a:gd name="T52" fmla="*/ 139 w 280"/>
              <a:gd name="T53" fmla="*/ 94 h 270"/>
              <a:gd name="T54" fmla="*/ 208 w 280"/>
              <a:gd name="T55" fmla="*/ 133 h 270"/>
              <a:gd name="T56" fmla="*/ 221 w 280"/>
              <a:gd name="T57" fmla="*/ 97 h 270"/>
              <a:gd name="T58" fmla="*/ 60 w 280"/>
              <a:gd name="T59" fmla="*/ 96 h 270"/>
              <a:gd name="T60" fmla="*/ 69 w 280"/>
              <a:gd name="T61" fmla="*/ 133 h 270"/>
              <a:gd name="T62" fmla="*/ 93 w 280"/>
              <a:gd name="T63" fmla="*/ 87 h 270"/>
              <a:gd name="T64" fmla="*/ 87 w 280"/>
              <a:gd name="T65" fmla="*/ 114 h 270"/>
              <a:gd name="T66" fmla="*/ 105 w 280"/>
              <a:gd name="T67" fmla="*/ 201 h 270"/>
              <a:gd name="T68" fmla="*/ 174 w 280"/>
              <a:gd name="T69" fmla="*/ 201 h 270"/>
              <a:gd name="T70" fmla="*/ 191 w 280"/>
              <a:gd name="T71" fmla="*/ 114 h 270"/>
              <a:gd name="T72" fmla="*/ 139 w 280"/>
              <a:gd name="T73" fmla="*/ 50 h 270"/>
              <a:gd name="T74" fmla="*/ 116 w 280"/>
              <a:gd name="T75" fmla="*/ 78 h 270"/>
              <a:gd name="T76" fmla="*/ 142 w 280"/>
              <a:gd name="T77" fmla="*/ 50 h 270"/>
              <a:gd name="T78" fmla="*/ 147 w 280"/>
              <a:gd name="T79" fmla="*/ 46 h 270"/>
              <a:gd name="T80" fmla="*/ 181 w 280"/>
              <a:gd name="T81" fmla="*/ 81 h 270"/>
              <a:gd name="T82" fmla="*/ 222 w 280"/>
              <a:gd name="T83" fmla="*/ 71 h 270"/>
              <a:gd name="T84" fmla="*/ 200 w 280"/>
              <a:gd name="T85" fmla="*/ 50 h 270"/>
              <a:gd name="T86" fmla="*/ 97 w 280"/>
              <a:gd name="T87" fmla="*/ 30 h 270"/>
              <a:gd name="T88" fmla="*/ 57 w 280"/>
              <a:gd name="T89" fmla="*/ 87 h 270"/>
              <a:gd name="T90" fmla="*/ 103 w 280"/>
              <a:gd name="T91" fmla="*/ 78 h 270"/>
              <a:gd name="T92" fmla="*/ 131 w 280"/>
              <a:gd name="T93" fmla="*/ 42 h 270"/>
              <a:gd name="T94" fmla="*/ 222 w 280"/>
              <a:gd name="T95" fmla="*/ 21 h 270"/>
              <a:gd name="T96" fmla="*/ 230 w 280"/>
              <a:gd name="T97" fmla="*/ 91 h 270"/>
              <a:gd name="T98" fmla="*/ 276 w 280"/>
              <a:gd name="T99" fmla="*/ 159 h 270"/>
              <a:gd name="T100" fmla="*/ 231 w 280"/>
              <a:gd name="T101" fmla="*/ 207 h 270"/>
              <a:gd name="T102" fmla="*/ 245 w 280"/>
              <a:gd name="T103" fmla="*/ 243 h 270"/>
              <a:gd name="T104" fmla="*/ 206 w 280"/>
              <a:gd name="T105" fmla="*/ 266 h 270"/>
              <a:gd name="T106" fmla="*/ 138 w 280"/>
              <a:gd name="T107" fmla="*/ 248 h 270"/>
              <a:gd name="T108" fmla="*/ 51 w 280"/>
              <a:gd name="T109" fmla="*/ 239 h 270"/>
              <a:gd name="T110" fmla="*/ 29 w 280"/>
              <a:gd name="T111" fmla="*/ 187 h 270"/>
              <a:gd name="T112" fmla="*/ 2 w 280"/>
              <a:gd name="T113" fmla="*/ 129 h 270"/>
              <a:gd name="T114" fmla="*/ 48 w 280"/>
              <a:gd name="T115" fmla="*/ 67 h 270"/>
              <a:gd name="T116" fmla="*/ 119 w 280"/>
              <a:gd name="T117" fmla="*/ 26 h 270"/>
              <a:gd name="T118" fmla="*/ 172 w 280"/>
              <a:gd name="T119" fmla="*/ 21 h 2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280" h="270">
                <a:moveTo>
                  <a:pt x="116" y="209"/>
                </a:moveTo>
                <a:lnTo>
                  <a:pt x="115" y="209"/>
                </a:lnTo>
                <a:lnTo>
                  <a:pt x="114" y="211"/>
                </a:lnTo>
                <a:lnTo>
                  <a:pt x="114" y="212"/>
                </a:lnTo>
                <a:lnTo>
                  <a:pt x="126" y="226"/>
                </a:lnTo>
                <a:lnTo>
                  <a:pt x="138" y="237"/>
                </a:lnTo>
                <a:lnTo>
                  <a:pt x="139" y="238"/>
                </a:lnTo>
                <a:lnTo>
                  <a:pt x="142" y="237"/>
                </a:lnTo>
                <a:lnTo>
                  <a:pt x="153" y="226"/>
                </a:lnTo>
                <a:lnTo>
                  <a:pt x="165" y="212"/>
                </a:lnTo>
                <a:lnTo>
                  <a:pt x="166" y="211"/>
                </a:lnTo>
                <a:lnTo>
                  <a:pt x="165" y="210"/>
                </a:lnTo>
                <a:lnTo>
                  <a:pt x="163" y="209"/>
                </a:lnTo>
                <a:lnTo>
                  <a:pt x="116" y="209"/>
                </a:lnTo>
                <a:close/>
                <a:moveTo>
                  <a:pt x="79" y="203"/>
                </a:moveTo>
                <a:lnTo>
                  <a:pt x="77" y="203"/>
                </a:lnTo>
                <a:lnTo>
                  <a:pt x="75" y="205"/>
                </a:lnTo>
                <a:lnTo>
                  <a:pt x="73" y="210"/>
                </a:lnTo>
                <a:lnTo>
                  <a:pt x="69" y="212"/>
                </a:lnTo>
                <a:lnTo>
                  <a:pt x="64" y="215"/>
                </a:lnTo>
                <a:lnTo>
                  <a:pt x="59" y="217"/>
                </a:lnTo>
                <a:lnTo>
                  <a:pt x="57" y="219"/>
                </a:lnTo>
                <a:lnTo>
                  <a:pt x="57" y="220"/>
                </a:lnTo>
                <a:lnTo>
                  <a:pt x="61" y="237"/>
                </a:lnTo>
                <a:lnTo>
                  <a:pt x="70" y="248"/>
                </a:lnTo>
                <a:lnTo>
                  <a:pt x="82" y="256"/>
                </a:lnTo>
                <a:lnTo>
                  <a:pt x="97" y="258"/>
                </a:lnTo>
                <a:lnTo>
                  <a:pt x="114" y="254"/>
                </a:lnTo>
                <a:lnTo>
                  <a:pt x="131" y="244"/>
                </a:lnTo>
                <a:lnTo>
                  <a:pt x="133" y="243"/>
                </a:lnTo>
                <a:lnTo>
                  <a:pt x="133" y="242"/>
                </a:lnTo>
                <a:lnTo>
                  <a:pt x="131" y="240"/>
                </a:lnTo>
                <a:lnTo>
                  <a:pt x="119" y="228"/>
                </a:lnTo>
                <a:lnTo>
                  <a:pt x="106" y="211"/>
                </a:lnTo>
                <a:lnTo>
                  <a:pt x="103" y="209"/>
                </a:lnTo>
                <a:lnTo>
                  <a:pt x="101" y="207"/>
                </a:lnTo>
                <a:lnTo>
                  <a:pt x="98" y="207"/>
                </a:lnTo>
                <a:lnTo>
                  <a:pt x="88" y="206"/>
                </a:lnTo>
                <a:lnTo>
                  <a:pt x="79" y="203"/>
                </a:lnTo>
                <a:close/>
                <a:moveTo>
                  <a:pt x="220" y="198"/>
                </a:moveTo>
                <a:lnTo>
                  <a:pt x="202" y="203"/>
                </a:lnTo>
                <a:lnTo>
                  <a:pt x="181" y="207"/>
                </a:lnTo>
                <a:lnTo>
                  <a:pt x="179" y="207"/>
                </a:lnTo>
                <a:lnTo>
                  <a:pt x="176" y="209"/>
                </a:lnTo>
                <a:lnTo>
                  <a:pt x="174" y="211"/>
                </a:lnTo>
                <a:lnTo>
                  <a:pt x="161" y="228"/>
                </a:lnTo>
                <a:lnTo>
                  <a:pt x="148" y="240"/>
                </a:lnTo>
                <a:lnTo>
                  <a:pt x="147" y="242"/>
                </a:lnTo>
                <a:lnTo>
                  <a:pt x="147" y="243"/>
                </a:lnTo>
                <a:lnTo>
                  <a:pt x="148" y="244"/>
                </a:lnTo>
                <a:lnTo>
                  <a:pt x="163" y="253"/>
                </a:lnTo>
                <a:lnTo>
                  <a:pt x="177" y="257"/>
                </a:lnTo>
                <a:lnTo>
                  <a:pt x="191" y="257"/>
                </a:lnTo>
                <a:lnTo>
                  <a:pt x="202" y="253"/>
                </a:lnTo>
                <a:lnTo>
                  <a:pt x="203" y="252"/>
                </a:lnTo>
                <a:lnTo>
                  <a:pt x="204" y="251"/>
                </a:lnTo>
                <a:lnTo>
                  <a:pt x="203" y="249"/>
                </a:lnTo>
                <a:lnTo>
                  <a:pt x="198" y="239"/>
                </a:lnTo>
                <a:lnTo>
                  <a:pt x="198" y="228"/>
                </a:lnTo>
                <a:lnTo>
                  <a:pt x="202" y="219"/>
                </a:lnTo>
                <a:lnTo>
                  <a:pt x="209" y="211"/>
                </a:lnTo>
                <a:lnTo>
                  <a:pt x="221" y="207"/>
                </a:lnTo>
                <a:lnTo>
                  <a:pt x="222" y="206"/>
                </a:lnTo>
                <a:lnTo>
                  <a:pt x="223" y="205"/>
                </a:lnTo>
                <a:lnTo>
                  <a:pt x="222" y="201"/>
                </a:lnTo>
                <a:lnTo>
                  <a:pt x="222" y="200"/>
                </a:lnTo>
                <a:lnTo>
                  <a:pt x="221" y="198"/>
                </a:lnTo>
                <a:lnTo>
                  <a:pt x="220" y="198"/>
                </a:lnTo>
                <a:close/>
                <a:moveTo>
                  <a:pt x="69" y="155"/>
                </a:moveTo>
                <a:lnTo>
                  <a:pt x="68" y="155"/>
                </a:lnTo>
                <a:lnTo>
                  <a:pt x="68" y="156"/>
                </a:lnTo>
                <a:lnTo>
                  <a:pt x="64" y="166"/>
                </a:lnTo>
                <a:lnTo>
                  <a:pt x="64" y="168"/>
                </a:lnTo>
                <a:lnTo>
                  <a:pt x="65" y="170"/>
                </a:lnTo>
                <a:lnTo>
                  <a:pt x="73" y="177"/>
                </a:lnTo>
                <a:lnTo>
                  <a:pt x="78" y="186"/>
                </a:lnTo>
                <a:lnTo>
                  <a:pt x="79" y="196"/>
                </a:lnTo>
                <a:lnTo>
                  <a:pt x="79" y="197"/>
                </a:lnTo>
                <a:lnTo>
                  <a:pt x="80" y="198"/>
                </a:lnTo>
                <a:lnTo>
                  <a:pt x="93" y="201"/>
                </a:lnTo>
                <a:lnTo>
                  <a:pt x="94" y="200"/>
                </a:lnTo>
                <a:lnTo>
                  <a:pt x="96" y="198"/>
                </a:lnTo>
                <a:lnTo>
                  <a:pt x="96" y="196"/>
                </a:lnTo>
                <a:lnTo>
                  <a:pt x="71" y="156"/>
                </a:lnTo>
                <a:lnTo>
                  <a:pt x="70" y="155"/>
                </a:lnTo>
                <a:lnTo>
                  <a:pt x="69" y="155"/>
                </a:lnTo>
                <a:close/>
                <a:moveTo>
                  <a:pt x="209" y="155"/>
                </a:moveTo>
                <a:lnTo>
                  <a:pt x="208" y="155"/>
                </a:lnTo>
                <a:lnTo>
                  <a:pt x="207" y="156"/>
                </a:lnTo>
                <a:lnTo>
                  <a:pt x="184" y="196"/>
                </a:lnTo>
                <a:lnTo>
                  <a:pt x="184" y="198"/>
                </a:lnTo>
                <a:lnTo>
                  <a:pt x="185" y="200"/>
                </a:lnTo>
                <a:lnTo>
                  <a:pt x="186" y="201"/>
                </a:lnTo>
                <a:lnTo>
                  <a:pt x="204" y="197"/>
                </a:lnTo>
                <a:lnTo>
                  <a:pt x="220" y="192"/>
                </a:lnTo>
                <a:lnTo>
                  <a:pt x="221" y="191"/>
                </a:lnTo>
                <a:lnTo>
                  <a:pt x="221" y="189"/>
                </a:lnTo>
                <a:lnTo>
                  <a:pt x="218" y="173"/>
                </a:lnTo>
                <a:lnTo>
                  <a:pt x="212" y="156"/>
                </a:lnTo>
                <a:lnTo>
                  <a:pt x="211" y="155"/>
                </a:lnTo>
                <a:lnTo>
                  <a:pt x="209" y="155"/>
                </a:lnTo>
                <a:close/>
                <a:moveTo>
                  <a:pt x="230" y="100"/>
                </a:moveTo>
                <a:lnTo>
                  <a:pt x="229" y="101"/>
                </a:lnTo>
                <a:lnTo>
                  <a:pt x="227" y="103"/>
                </a:lnTo>
                <a:lnTo>
                  <a:pt x="222" y="120"/>
                </a:lnTo>
                <a:lnTo>
                  <a:pt x="214" y="140"/>
                </a:lnTo>
                <a:lnTo>
                  <a:pt x="214" y="143"/>
                </a:lnTo>
                <a:lnTo>
                  <a:pt x="214" y="148"/>
                </a:lnTo>
                <a:lnTo>
                  <a:pt x="222" y="168"/>
                </a:lnTo>
                <a:lnTo>
                  <a:pt x="227" y="186"/>
                </a:lnTo>
                <a:lnTo>
                  <a:pt x="229" y="187"/>
                </a:lnTo>
                <a:lnTo>
                  <a:pt x="230" y="187"/>
                </a:lnTo>
                <a:lnTo>
                  <a:pt x="231" y="187"/>
                </a:lnTo>
                <a:lnTo>
                  <a:pt x="248" y="177"/>
                </a:lnTo>
                <a:lnTo>
                  <a:pt x="259" y="164"/>
                </a:lnTo>
                <a:lnTo>
                  <a:pt x="266" y="151"/>
                </a:lnTo>
                <a:lnTo>
                  <a:pt x="266" y="137"/>
                </a:lnTo>
                <a:lnTo>
                  <a:pt x="259" y="124"/>
                </a:lnTo>
                <a:lnTo>
                  <a:pt x="249" y="111"/>
                </a:lnTo>
                <a:lnTo>
                  <a:pt x="231" y="101"/>
                </a:lnTo>
                <a:lnTo>
                  <a:pt x="230" y="100"/>
                </a:lnTo>
                <a:close/>
                <a:moveTo>
                  <a:pt x="50" y="100"/>
                </a:moveTo>
                <a:lnTo>
                  <a:pt x="48" y="100"/>
                </a:lnTo>
                <a:lnTo>
                  <a:pt x="31" y="111"/>
                </a:lnTo>
                <a:lnTo>
                  <a:pt x="19" y="124"/>
                </a:lnTo>
                <a:lnTo>
                  <a:pt x="14" y="137"/>
                </a:lnTo>
                <a:lnTo>
                  <a:pt x="14" y="151"/>
                </a:lnTo>
                <a:lnTo>
                  <a:pt x="19" y="164"/>
                </a:lnTo>
                <a:lnTo>
                  <a:pt x="31" y="177"/>
                </a:lnTo>
                <a:lnTo>
                  <a:pt x="33" y="177"/>
                </a:lnTo>
                <a:lnTo>
                  <a:pt x="34" y="175"/>
                </a:lnTo>
                <a:lnTo>
                  <a:pt x="38" y="171"/>
                </a:lnTo>
                <a:lnTo>
                  <a:pt x="43" y="169"/>
                </a:lnTo>
                <a:lnTo>
                  <a:pt x="48" y="168"/>
                </a:lnTo>
                <a:lnTo>
                  <a:pt x="55" y="168"/>
                </a:lnTo>
                <a:lnTo>
                  <a:pt x="56" y="166"/>
                </a:lnTo>
                <a:lnTo>
                  <a:pt x="57" y="165"/>
                </a:lnTo>
                <a:lnTo>
                  <a:pt x="61" y="156"/>
                </a:lnTo>
                <a:lnTo>
                  <a:pt x="64" y="148"/>
                </a:lnTo>
                <a:lnTo>
                  <a:pt x="65" y="143"/>
                </a:lnTo>
                <a:lnTo>
                  <a:pt x="64" y="140"/>
                </a:lnTo>
                <a:lnTo>
                  <a:pt x="57" y="120"/>
                </a:lnTo>
                <a:lnTo>
                  <a:pt x="52" y="103"/>
                </a:lnTo>
                <a:lnTo>
                  <a:pt x="51" y="101"/>
                </a:lnTo>
                <a:lnTo>
                  <a:pt x="50" y="100"/>
                </a:lnTo>
                <a:close/>
                <a:moveTo>
                  <a:pt x="139" y="94"/>
                </a:moveTo>
                <a:lnTo>
                  <a:pt x="154" y="96"/>
                </a:lnTo>
                <a:lnTo>
                  <a:pt x="167" y="105"/>
                </a:lnTo>
                <a:lnTo>
                  <a:pt x="175" y="118"/>
                </a:lnTo>
                <a:lnTo>
                  <a:pt x="179" y="133"/>
                </a:lnTo>
                <a:lnTo>
                  <a:pt x="175" y="148"/>
                </a:lnTo>
                <a:lnTo>
                  <a:pt x="167" y="160"/>
                </a:lnTo>
                <a:lnTo>
                  <a:pt x="154" y="169"/>
                </a:lnTo>
                <a:lnTo>
                  <a:pt x="139" y="171"/>
                </a:lnTo>
                <a:lnTo>
                  <a:pt x="124" y="169"/>
                </a:lnTo>
                <a:lnTo>
                  <a:pt x="111" y="160"/>
                </a:lnTo>
                <a:lnTo>
                  <a:pt x="102" y="148"/>
                </a:lnTo>
                <a:lnTo>
                  <a:pt x="100" y="133"/>
                </a:lnTo>
                <a:lnTo>
                  <a:pt x="102" y="118"/>
                </a:lnTo>
                <a:lnTo>
                  <a:pt x="111" y="105"/>
                </a:lnTo>
                <a:lnTo>
                  <a:pt x="124" y="96"/>
                </a:lnTo>
                <a:lnTo>
                  <a:pt x="139" y="94"/>
                </a:lnTo>
                <a:close/>
                <a:moveTo>
                  <a:pt x="186" y="87"/>
                </a:moveTo>
                <a:lnTo>
                  <a:pt x="185" y="87"/>
                </a:lnTo>
                <a:lnTo>
                  <a:pt x="184" y="88"/>
                </a:lnTo>
                <a:lnTo>
                  <a:pt x="184" y="91"/>
                </a:lnTo>
                <a:lnTo>
                  <a:pt x="207" y="132"/>
                </a:lnTo>
                <a:lnTo>
                  <a:pt x="208" y="133"/>
                </a:lnTo>
                <a:lnTo>
                  <a:pt x="209" y="133"/>
                </a:lnTo>
                <a:lnTo>
                  <a:pt x="211" y="132"/>
                </a:lnTo>
                <a:lnTo>
                  <a:pt x="212" y="131"/>
                </a:lnTo>
                <a:lnTo>
                  <a:pt x="217" y="114"/>
                </a:lnTo>
                <a:lnTo>
                  <a:pt x="221" y="99"/>
                </a:lnTo>
                <a:lnTo>
                  <a:pt x="221" y="97"/>
                </a:lnTo>
                <a:lnTo>
                  <a:pt x="220" y="95"/>
                </a:lnTo>
                <a:lnTo>
                  <a:pt x="204" y="91"/>
                </a:lnTo>
                <a:lnTo>
                  <a:pt x="186" y="87"/>
                </a:lnTo>
                <a:close/>
                <a:moveTo>
                  <a:pt x="93" y="87"/>
                </a:moveTo>
                <a:lnTo>
                  <a:pt x="75" y="91"/>
                </a:lnTo>
                <a:lnTo>
                  <a:pt x="60" y="96"/>
                </a:lnTo>
                <a:lnTo>
                  <a:pt x="59" y="96"/>
                </a:lnTo>
                <a:lnTo>
                  <a:pt x="57" y="99"/>
                </a:lnTo>
                <a:lnTo>
                  <a:pt x="61" y="114"/>
                </a:lnTo>
                <a:lnTo>
                  <a:pt x="68" y="132"/>
                </a:lnTo>
                <a:lnTo>
                  <a:pt x="68" y="132"/>
                </a:lnTo>
                <a:lnTo>
                  <a:pt x="69" y="133"/>
                </a:lnTo>
                <a:lnTo>
                  <a:pt x="70" y="133"/>
                </a:lnTo>
                <a:lnTo>
                  <a:pt x="71" y="132"/>
                </a:lnTo>
                <a:lnTo>
                  <a:pt x="96" y="91"/>
                </a:lnTo>
                <a:lnTo>
                  <a:pt x="96" y="88"/>
                </a:lnTo>
                <a:lnTo>
                  <a:pt x="94" y="87"/>
                </a:lnTo>
                <a:lnTo>
                  <a:pt x="93" y="87"/>
                </a:lnTo>
                <a:close/>
                <a:moveTo>
                  <a:pt x="139" y="83"/>
                </a:moveTo>
                <a:lnTo>
                  <a:pt x="111" y="85"/>
                </a:lnTo>
                <a:lnTo>
                  <a:pt x="108" y="86"/>
                </a:lnTo>
                <a:lnTo>
                  <a:pt x="105" y="87"/>
                </a:lnTo>
                <a:lnTo>
                  <a:pt x="102" y="90"/>
                </a:lnTo>
                <a:lnTo>
                  <a:pt x="87" y="114"/>
                </a:lnTo>
                <a:lnTo>
                  <a:pt x="74" y="138"/>
                </a:lnTo>
                <a:lnTo>
                  <a:pt x="73" y="143"/>
                </a:lnTo>
                <a:lnTo>
                  <a:pt x="74" y="148"/>
                </a:lnTo>
                <a:lnTo>
                  <a:pt x="87" y="174"/>
                </a:lnTo>
                <a:lnTo>
                  <a:pt x="102" y="198"/>
                </a:lnTo>
                <a:lnTo>
                  <a:pt x="105" y="201"/>
                </a:lnTo>
                <a:lnTo>
                  <a:pt x="108" y="202"/>
                </a:lnTo>
                <a:lnTo>
                  <a:pt x="111" y="202"/>
                </a:lnTo>
                <a:lnTo>
                  <a:pt x="139" y="203"/>
                </a:lnTo>
                <a:lnTo>
                  <a:pt x="168" y="202"/>
                </a:lnTo>
                <a:lnTo>
                  <a:pt x="171" y="202"/>
                </a:lnTo>
                <a:lnTo>
                  <a:pt x="174" y="201"/>
                </a:lnTo>
                <a:lnTo>
                  <a:pt x="176" y="198"/>
                </a:lnTo>
                <a:lnTo>
                  <a:pt x="191" y="174"/>
                </a:lnTo>
                <a:lnTo>
                  <a:pt x="204" y="148"/>
                </a:lnTo>
                <a:lnTo>
                  <a:pt x="206" y="143"/>
                </a:lnTo>
                <a:lnTo>
                  <a:pt x="204" y="138"/>
                </a:lnTo>
                <a:lnTo>
                  <a:pt x="191" y="114"/>
                </a:lnTo>
                <a:lnTo>
                  <a:pt x="176" y="90"/>
                </a:lnTo>
                <a:lnTo>
                  <a:pt x="174" y="87"/>
                </a:lnTo>
                <a:lnTo>
                  <a:pt x="171" y="86"/>
                </a:lnTo>
                <a:lnTo>
                  <a:pt x="168" y="85"/>
                </a:lnTo>
                <a:lnTo>
                  <a:pt x="139" y="83"/>
                </a:lnTo>
                <a:close/>
                <a:moveTo>
                  <a:pt x="139" y="50"/>
                </a:moveTo>
                <a:lnTo>
                  <a:pt x="138" y="50"/>
                </a:lnTo>
                <a:lnTo>
                  <a:pt x="126" y="62"/>
                </a:lnTo>
                <a:lnTo>
                  <a:pt x="114" y="74"/>
                </a:lnTo>
                <a:lnTo>
                  <a:pt x="114" y="77"/>
                </a:lnTo>
                <a:lnTo>
                  <a:pt x="115" y="78"/>
                </a:lnTo>
                <a:lnTo>
                  <a:pt x="116" y="78"/>
                </a:lnTo>
                <a:lnTo>
                  <a:pt x="163" y="80"/>
                </a:lnTo>
                <a:lnTo>
                  <a:pt x="165" y="78"/>
                </a:lnTo>
                <a:lnTo>
                  <a:pt x="166" y="77"/>
                </a:lnTo>
                <a:lnTo>
                  <a:pt x="165" y="74"/>
                </a:lnTo>
                <a:lnTo>
                  <a:pt x="153" y="62"/>
                </a:lnTo>
                <a:lnTo>
                  <a:pt x="142" y="50"/>
                </a:lnTo>
                <a:lnTo>
                  <a:pt x="139" y="50"/>
                </a:lnTo>
                <a:close/>
                <a:moveTo>
                  <a:pt x="170" y="32"/>
                </a:moveTo>
                <a:lnTo>
                  <a:pt x="160" y="36"/>
                </a:lnTo>
                <a:lnTo>
                  <a:pt x="148" y="42"/>
                </a:lnTo>
                <a:lnTo>
                  <a:pt x="147" y="44"/>
                </a:lnTo>
                <a:lnTo>
                  <a:pt x="147" y="46"/>
                </a:lnTo>
                <a:lnTo>
                  <a:pt x="148" y="48"/>
                </a:lnTo>
                <a:lnTo>
                  <a:pt x="161" y="60"/>
                </a:lnTo>
                <a:lnTo>
                  <a:pt x="174" y="76"/>
                </a:lnTo>
                <a:lnTo>
                  <a:pt x="176" y="78"/>
                </a:lnTo>
                <a:lnTo>
                  <a:pt x="179" y="80"/>
                </a:lnTo>
                <a:lnTo>
                  <a:pt x="181" y="81"/>
                </a:lnTo>
                <a:lnTo>
                  <a:pt x="202" y="83"/>
                </a:lnTo>
                <a:lnTo>
                  <a:pt x="218" y="88"/>
                </a:lnTo>
                <a:lnTo>
                  <a:pt x="221" y="88"/>
                </a:lnTo>
                <a:lnTo>
                  <a:pt x="222" y="87"/>
                </a:lnTo>
                <a:lnTo>
                  <a:pt x="222" y="86"/>
                </a:lnTo>
                <a:lnTo>
                  <a:pt x="222" y="71"/>
                </a:lnTo>
                <a:lnTo>
                  <a:pt x="220" y="58"/>
                </a:lnTo>
                <a:lnTo>
                  <a:pt x="216" y="46"/>
                </a:lnTo>
                <a:lnTo>
                  <a:pt x="214" y="46"/>
                </a:lnTo>
                <a:lnTo>
                  <a:pt x="213" y="45"/>
                </a:lnTo>
                <a:lnTo>
                  <a:pt x="212" y="46"/>
                </a:lnTo>
                <a:lnTo>
                  <a:pt x="200" y="50"/>
                </a:lnTo>
                <a:lnTo>
                  <a:pt x="189" y="49"/>
                </a:lnTo>
                <a:lnTo>
                  <a:pt x="180" y="44"/>
                </a:lnTo>
                <a:lnTo>
                  <a:pt x="174" y="34"/>
                </a:lnTo>
                <a:lnTo>
                  <a:pt x="172" y="32"/>
                </a:lnTo>
                <a:lnTo>
                  <a:pt x="170" y="32"/>
                </a:lnTo>
                <a:close/>
                <a:moveTo>
                  <a:pt x="97" y="30"/>
                </a:moveTo>
                <a:lnTo>
                  <a:pt x="83" y="31"/>
                </a:lnTo>
                <a:lnTo>
                  <a:pt x="70" y="39"/>
                </a:lnTo>
                <a:lnTo>
                  <a:pt x="62" y="50"/>
                </a:lnTo>
                <a:lnTo>
                  <a:pt x="57" y="65"/>
                </a:lnTo>
                <a:lnTo>
                  <a:pt x="56" y="86"/>
                </a:lnTo>
                <a:lnTo>
                  <a:pt x="57" y="87"/>
                </a:lnTo>
                <a:lnTo>
                  <a:pt x="59" y="88"/>
                </a:lnTo>
                <a:lnTo>
                  <a:pt x="60" y="88"/>
                </a:lnTo>
                <a:lnTo>
                  <a:pt x="78" y="83"/>
                </a:lnTo>
                <a:lnTo>
                  <a:pt x="98" y="81"/>
                </a:lnTo>
                <a:lnTo>
                  <a:pt x="101" y="80"/>
                </a:lnTo>
                <a:lnTo>
                  <a:pt x="103" y="78"/>
                </a:lnTo>
                <a:lnTo>
                  <a:pt x="106" y="76"/>
                </a:lnTo>
                <a:lnTo>
                  <a:pt x="119" y="60"/>
                </a:lnTo>
                <a:lnTo>
                  <a:pt x="131" y="48"/>
                </a:lnTo>
                <a:lnTo>
                  <a:pt x="133" y="46"/>
                </a:lnTo>
                <a:lnTo>
                  <a:pt x="133" y="44"/>
                </a:lnTo>
                <a:lnTo>
                  <a:pt x="131" y="42"/>
                </a:lnTo>
                <a:lnTo>
                  <a:pt x="114" y="34"/>
                </a:lnTo>
                <a:lnTo>
                  <a:pt x="97" y="30"/>
                </a:lnTo>
                <a:close/>
                <a:moveTo>
                  <a:pt x="197" y="0"/>
                </a:moveTo>
                <a:lnTo>
                  <a:pt x="209" y="3"/>
                </a:lnTo>
                <a:lnTo>
                  <a:pt x="217" y="11"/>
                </a:lnTo>
                <a:lnTo>
                  <a:pt x="222" y="21"/>
                </a:lnTo>
                <a:lnTo>
                  <a:pt x="221" y="32"/>
                </a:lnTo>
                <a:lnTo>
                  <a:pt x="222" y="35"/>
                </a:lnTo>
                <a:lnTo>
                  <a:pt x="229" y="49"/>
                </a:lnTo>
                <a:lnTo>
                  <a:pt x="231" y="67"/>
                </a:lnTo>
                <a:lnTo>
                  <a:pt x="230" y="90"/>
                </a:lnTo>
                <a:lnTo>
                  <a:pt x="230" y="91"/>
                </a:lnTo>
                <a:lnTo>
                  <a:pt x="231" y="92"/>
                </a:lnTo>
                <a:lnTo>
                  <a:pt x="253" y="104"/>
                </a:lnTo>
                <a:lnTo>
                  <a:pt x="267" y="115"/>
                </a:lnTo>
                <a:lnTo>
                  <a:pt x="276" y="129"/>
                </a:lnTo>
                <a:lnTo>
                  <a:pt x="280" y="143"/>
                </a:lnTo>
                <a:lnTo>
                  <a:pt x="276" y="159"/>
                </a:lnTo>
                <a:lnTo>
                  <a:pt x="267" y="171"/>
                </a:lnTo>
                <a:lnTo>
                  <a:pt x="252" y="184"/>
                </a:lnTo>
                <a:lnTo>
                  <a:pt x="231" y="194"/>
                </a:lnTo>
                <a:lnTo>
                  <a:pt x="230" y="196"/>
                </a:lnTo>
                <a:lnTo>
                  <a:pt x="230" y="197"/>
                </a:lnTo>
                <a:lnTo>
                  <a:pt x="231" y="207"/>
                </a:lnTo>
                <a:lnTo>
                  <a:pt x="231" y="209"/>
                </a:lnTo>
                <a:lnTo>
                  <a:pt x="232" y="209"/>
                </a:lnTo>
                <a:lnTo>
                  <a:pt x="240" y="215"/>
                </a:lnTo>
                <a:lnTo>
                  <a:pt x="246" y="223"/>
                </a:lnTo>
                <a:lnTo>
                  <a:pt x="248" y="233"/>
                </a:lnTo>
                <a:lnTo>
                  <a:pt x="245" y="243"/>
                </a:lnTo>
                <a:lnTo>
                  <a:pt x="239" y="252"/>
                </a:lnTo>
                <a:lnTo>
                  <a:pt x="230" y="257"/>
                </a:lnTo>
                <a:lnTo>
                  <a:pt x="220" y="257"/>
                </a:lnTo>
                <a:lnTo>
                  <a:pt x="218" y="258"/>
                </a:lnTo>
                <a:lnTo>
                  <a:pt x="217" y="258"/>
                </a:lnTo>
                <a:lnTo>
                  <a:pt x="206" y="266"/>
                </a:lnTo>
                <a:lnTo>
                  <a:pt x="193" y="270"/>
                </a:lnTo>
                <a:lnTo>
                  <a:pt x="177" y="267"/>
                </a:lnTo>
                <a:lnTo>
                  <a:pt x="160" y="261"/>
                </a:lnTo>
                <a:lnTo>
                  <a:pt x="142" y="248"/>
                </a:lnTo>
                <a:lnTo>
                  <a:pt x="139" y="248"/>
                </a:lnTo>
                <a:lnTo>
                  <a:pt x="138" y="248"/>
                </a:lnTo>
                <a:lnTo>
                  <a:pt x="119" y="262"/>
                </a:lnTo>
                <a:lnTo>
                  <a:pt x="100" y="269"/>
                </a:lnTo>
                <a:lnTo>
                  <a:pt x="83" y="269"/>
                </a:lnTo>
                <a:lnTo>
                  <a:pt x="69" y="265"/>
                </a:lnTo>
                <a:lnTo>
                  <a:pt x="59" y="254"/>
                </a:lnTo>
                <a:lnTo>
                  <a:pt x="51" y="239"/>
                </a:lnTo>
                <a:lnTo>
                  <a:pt x="48" y="219"/>
                </a:lnTo>
                <a:lnTo>
                  <a:pt x="47" y="217"/>
                </a:lnTo>
                <a:lnTo>
                  <a:pt x="46" y="216"/>
                </a:lnTo>
                <a:lnTo>
                  <a:pt x="36" y="210"/>
                </a:lnTo>
                <a:lnTo>
                  <a:pt x="29" y="200"/>
                </a:lnTo>
                <a:lnTo>
                  <a:pt x="29" y="187"/>
                </a:lnTo>
                <a:lnTo>
                  <a:pt x="29" y="186"/>
                </a:lnTo>
                <a:lnTo>
                  <a:pt x="28" y="184"/>
                </a:lnTo>
                <a:lnTo>
                  <a:pt x="13" y="173"/>
                </a:lnTo>
                <a:lnTo>
                  <a:pt x="4" y="159"/>
                </a:lnTo>
                <a:lnTo>
                  <a:pt x="0" y="145"/>
                </a:lnTo>
                <a:lnTo>
                  <a:pt x="2" y="129"/>
                </a:lnTo>
                <a:lnTo>
                  <a:pt x="11" y="115"/>
                </a:lnTo>
                <a:lnTo>
                  <a:pt x="27" y="104"/>
                </a:lnTo>
                <a:lnTo>
                  <a:pt x="48" y="92"/>
                </a:lnTo>
                <a:lnTo>
                  <a:pt x="50" y="91"/>
                </a:lnTo>
                <a:lnTo>
                  <a:pt x="50" y="90"/>
                </a:lnTo>
                <a:lnTo>
                  <a:pt x="48" y="67"/>
                </a:lnTo>
                <a:lnTo>
                  <a:pt x="51" y="48"/>
                </a:lnTo>
                <a:lnTo>
                  <a:pt x="59" y="32"/>
                </a:lnTo>
                <a:lnTo>
                  <a:pt x="70" y="23"/>
                </a:lnTo>
                <a:lnTo>
                  <a:pt x="84" y="18"/>
                </a:lnTo>
                <a:lnTo>
                  <a:pt x="100" y="19"/>
                </a:lnTo>
                <a:lnTo>
                  <a:pt x="119" y="26"/>
                </a:lnTo>
                <a:lnTo>
                  <a:pt x="138" y="39"/>
                </a:lnTo>
                <a:lnTo>
                  <a:pt x="139" y="40"/>
                </a:lnTo>
                <a:lnTo>
                  <a:pt x="142" y="39"/>
                </a:lnTo>
                <a:lnTo>
                  <a:pt x="156" y="28"/>
                </a:lnTo>
                <a:lnTo>
                  <a:pt x="171" y="22"/>
                </a:lnTo>
                <a:lnTo>
                  <a:pt x="172" y="21"/>
                </a:lnTo>
                <a:lnTo>
                  <a:pt x="172" y="19"/>
                </a:lnTo>
                <a:lnTo>
                  <a:pt x="177" y="9"/>
                </a:lnTo>
                <a:lnTo>
                  <a:pt x="186" y="3"/>
                </a:lnTo>
                <a:lnTo>
                  <a:pt x="197" y="0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latin typeface="微软雅黑" panose="020B0503020204020204" charset="-122"/>
            </a:endParaRPr>
          </a:p>
        </p:txBody>
      </p:sp>
      <p:sp>
        <p:nvSpPr>
          <p:cNvPr id="21" name="Freeform 345"/>
          <p:cNvSpPr>
            <a:spLocks noEditPoints="1"/>
          </p:cNvSpPr>
          <p:nvPr userDrawn="1"/>
        </p:nvSpPr>
        <p:spPr bwMode="auto">
          <a:xfrm rot="19951744">
            <a:off x="485337" y="1535222"/>
            <a:ext cx="2166226" cy="3066048"/>
          </a:xfrm>
          <a:custGeom>
            <a:avLst/>
            <a:gdLst>
              <a:gd name="T0" fmla="*/ 190 w 195"/>
              <a:gd name="T1" fmla="*/ 163 h 276"/>
              <a:gd name="T2" fmla="*/ 195 w 195"/>
              <a:gd name="T3" fmla="*/ 174 h 276"/>
              <a:gd name="T4" fmla="*/ 192 w 195"/>
              <a:gd name="T5" fmla="*/ 180 h 276"/>
              <a:gd name="T6" fmla="*/ 105 w 195"/>
              <a:gd name="T7" fmla="*/ 212 h 276"/>
              <a:gd name="T8" fmla="*/ 98 w 195"/>
              <a:gd name="T9" fmla="*/ 202 h 276"/>
              <a:gd name="T10" fmla="*/ 101 w 195"/>
              <a:gd name="T11" fmla="*/ 195 h 276"/>
              <a:gd name="T12" fmla="*/ 187 w 195"/>
              <a:gd name="T13" fmla="*/ 160 h 276"/>
              <a:gd name="T14" fmla="*/ 20 w 195"/>
              <a:gd name="T15" fmla="*/ 147 h 276"/>
              <a:gd name="T16" fmla="*/ 15 w 195"/>
              <a:gd name="T17" fmla="*/ 157 h 276"/>
              <a:gd name="T18" fmla="*/ 20 w 195"/>
              <a:gd name="T19" fmla="*/ 168 h 276"/>
              <a:gd name="T20" fmla="*/ 32 w 195"/>
              <a:gd name="T21" fmla="*/ 169 h 276"/>
              <a:gd name="T22" fmla="*/ 40 w 195"/>
              <a:gd name="T23" fmla="*/ 161 h 276"/>
              <a:gd name="T24" fmla="*/ 37 w 195"/>
              <a:gd name="T25" fmla="*/ 150 h 276"/>
              <a:gd name="T26" fmla="*/ 27 w 195"/>
              <a:gd name="T27" fmla="*/ 145 h 276"/>
              <a:gd name="T28" fmla="*/ 102 w 195"/>
              <a:gd name="T29" fmla="*/ 2 h 276"/>
              <a:gd name="T30" fmla="*/ 105 w 195"/>
              <a:gd name="T31" fmla="*/ 12 h 276"/>
              <a:gd name="T32" fmla="*/ 100 w 195"/>
              <a:gd name="T33" fmla="*/ 14 h 276"/>
              <a:gd name="T34" fmla="*/ 151 w 195"/>
              <a:gd name="T35" fmla="*/ 146 h 276"/>
              <a:gd name="T36" fmla="*/ 148 w 195"/>
              <a:gd name="T37" fmla="*/ 149 h 276"/>
              <a:gd name="T38" fmla="*/ 147 w 195"/>
              <a:gd name="T39" fmla="*/ 151 h 276"/>
              <a:gd name="T40" fmla="*/ 148 w 195"/>
              <a:gd name="T41" fmla="*/ 160 h 276"/>
              <a:gd name="T42" fmla="*/ 144 w 195"/>
              <a:gd name="T43" fmla="*/ 166 h 276"/>
              <a:gd name="T44" fmla="*/ 129 w 195"/>
              <a:gd name="T45" fmla="*/ 169 h 276"/>
              <a:gd name="T46" fmla="*/ 124 w 195"/>
              <a:gd name="T47" fmla="*/ 161 h 276"/>
              <a:gd name="T48" fmla="*/ 120 w 195"/>
              <a:gd name="T49" fmla="*/ 160 h 276"/>
              <a:gd name="T50" fmla="*/ 118 w 195"/>
              <a:gd name="T51" fmla="*/ 160 h 276"/>
              <a:gd name="T52" fmla="*/ 91 w 195"/>
              <a:gd name="T53" fmla="*/ 97 h 276"/>
              <a:gd name="T54" fmla="*/ 84 w 195"/>
              <a:gd name="T55" fmla="*/ 97 h 276"/>
              <a:gd name="T56" fmla="*/ 52 w 195"/>
              <a:gd name="T57" fmla="*/ 136 h 276"/>
              <a:gd name="T58" fmla="*/ 55 w 195"/>
              <a:gd name="T59" fmla="*/ 151 h 276"/>
              <a:gd name="T60" fmla="*/ 52 w 195"/>
              <a:gd name="T61" fmla="*/ 170 h 276"/>
              <a:gd name="T62" fmla="*/ 46 w 195"/>
              <a:gd name="T63" fmla="*/ 180 h 276"/>
              <a:gd name="T64" fmla="*/ 59 w 195"/>
              <a:gd name="T65" fmla="*/ 216 h 276"/>
              <a:gd name="T66" fmla="*/ 87 w 195"/>
              <a:gd name="T67" fmla="*/ 243 h 276"/>
              <a:gd name="T68" fmla="*/ 185 w 195"/>
              <a:gd name="T69" fmla="*/ 244 h 276"/>
              <a:gd name="T70" fmla="*/ 193 w 195"/>
              <a:gd name="T71" fmla="*/ 256 h 276"/>
              <a:gd name="T72" fmla="*/ 189 w 195"/>
              <a:gd name="T73" fmla="*/ 274 h 276"/>
              <a:gd name="T74" fmla="*/ 22 w 195"/>
              <a:gd name="T75" fmla="*/ 276 h 276"/>
              <a:gd name="T76" fmla="*/ 12 w 195"/>
              <a:gd name="T77" fmla="*/ 270 h 276"/>
              <a:gd name="T78" fmla="*/ 12 w 195"/>
              <a:gd name="T79" fmla="*/ 251 h 276"/>
              <a:gd name="T80" fmla="*/ 22 w 195"/>
              <a:gd name="T81" fmla="*/ 244 h 276"/>
              <a:gd name="T82" fmla="*/ 29 w 195"/>
              <a:gd name="T83" fmla="*/ 241 h 276"/>
              <a:gd name="T84" fmla="*/ 17 w 195"/>
              <a:gd name="T85" fmla="*/ 210 h 276"/>
              <a:gd name="T86" fmla="*/ 8 w 195"/>
              <a:gd name="T87" fmla="*/ 177 h 276"/>
              <a:gd name="T88" fmla="*/ 0 w 195"/>
              <a:gd name="T89" fmla="*/ 157 h 276"/>
              <a:gd name="T90" fmla="*/ 15 w 195"/>
              <a:gd name="T91" fmla="*/ 131 h 276"/>
              <a:gd name="T92" fmla="*/ 38 w 195"/>
              <a:gd name="T93" fmla="*/ 91 h 276"/>
              <a:gd name="T94" fmla="*/ 75 w 195"/>
              <a:gd name="T95" fmla="*/ 62 h 276"/>
              <a:gd name="T96" fmla="*/ 65 w 195"/>
              <a:gd name="T97" fmla="*/ 31 h 276"/>
              <a:gd name="T98" fmla="*/ 61 w 195"/>
              <a:gd name="T99" fmla="*/ 30 h 276"/>
              <a:gd name="T100" fmla="*/ 56 w 195"/>
              <a:gd name="T101" fmla="*/ 31 h 276"/>
              <a:gd name="T102" fmla="*/ 52 w 195"/>
              <a:gd name="T103" fmla="*/ 20 h 276"/>
              <a:gd name="T104" fmla="*/ 59 w 195"/>
              <a:gd name="T105" fmla="*/ 16 h 276"/>
              <a:gd name="T106" fmla="*/ 101 w 195"/>
              <a:gd name="T107" fmla="*/ 0 h 2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195" h="276">
                <a:moveTo>
                  <a:pt x="187" y="160"/>
                </a:moveTo>
                <a:lnTo>
                  <a:pt x="189" y="161"/>
                </a:lnTo>
                <a:lnTo>
                  <a:pt x="190" y="163"/>
                </a:lnTo>
                <a:lnTo>
                  <a:pt x="193" y="165"/>
                </a:lnTo>
                <a:lnTo>
                  <a:pt x="195" y="172"/>
                </a:lnTo>
                <a:lnTo>
                  <a:pt x="195" y="174"/>
                </a:lnTo>
                <a:lnTo>
                  <a:pt x="195" y="177"/>
                </a:lnTo>
                <a:lnTo>
                  <a:pt x="193" y="178"/>
                </a:lnTo>
                <a:lnTo>
                  <a:pt x="192" y="180"/>
                </a:lnTo>
                <a:lnTo>
                  <a:pt x="110" y="212"/>
                </a:lnTo>
                <a:lnTo>
                  <a:pt x="107" y="212"/>
                </a:lnTo>
                <a:lnTo>
                  <a:pt x="105" y="212"/>
                </a:lnTo>
                <a:lnTo>
                  <a:pt x="103" y="211"/>
                </a:lnTo>
                <a:lnTo>
                  <a:pt x="101" y="209"/>
                </a:lnTo>
                <a:lnTo>
                  <a:pt x="98" y="202"/>
                </a:lnTo>
                <a:lnTo>
                  <a:pt x="98" y="200"/>
                </a:lnTo>
                <a:lnTo>
                  <a:pt x="98" y="197"/>
                </a:lnTo>
                <a:lnTo>
                  <a:pt x="101" y="195"/>
                </a:lnTo>
                <a:lnTo>
                  <a:pt x="102" y="193"/>
                </a:lnTo>
                <a:lnTo>
                  <a:pt x="184" y="161"/>
                </a:lnTo>
                <a:lnTo>
                  <a:pt x="187" y="160"/>
                </a:lnTo>
                <a:close/>
                <a:moveTo>
                  <a:pt x="27" y="145"/>
                </a:moveTo>
                <a:lnTo>
                  <a:pt x="23" y="145"/>
                </a:lnTo>
                <a:lnTo>
                  <a:pt x="20" y="147"/>
                </a:lnTo>
                <a:lnTo>
                  <a:pt x="17" y="150"/>
                </a:lnTo>
                <a:lnTo>
                  <a:pt x="15" y="154"/>
                </a:lnTo>
                <a:lnTo>
                  <a:pt x="15" y="157"/>
                </a:lnTo>
                <a:lnTo>
                  <a:pt x="15" y="161"/>
                </a:lnTo>
                <a:lnTo>
                  <a:pt x="17" y="165"/>
                </a:lnTo>
                <a:lnTo>
                  <a:pt x="20" y="168"/>
                </a:lnTo>
                <a:lnTo>
                  <a:pt x="23" y="169"/>
                </a:lnTo>
                <a:lnTo>
                  <a:pt x="27" y="170"/>
                </a:lnTo>
                <a:lnTo>
                  <a:pt x="32" y="169"/>
                </a:lnTo>
                <a:lnTo>
                  <a:pt x="35" y="168"/>
                </a:lnTo>
                <a:lnTo>
                  <a:pt x="37" y="165"/>
                </a:lnTo>
                <a:lnTo>
                  <a:pt x="40" y="161"/>
                </a:lnTo>
                <a:lnTo>
                  <a:pt x="40" y="157"/>
                </a:lnTo>
                <a:lnTo>
                  <a:pt x="40" y="154"/>
                </a:lnTo>
                <a:lnTo>
                  <a:pt x="37" y="150"/>
                </a:lnTo>
                <a:lnTo>
                  <a:pt x="35" y="147"/>
                </a:lnTo>
                <a:lnTo>
                  <a:pt x="32" y="145"/>
                </a:lnTo>
                <a:lnTo>
                  <a:pt x="27" y="145"/>
                </a:lnTo>
                <a:close/>
                <a:moveTo>
                  <a:pt x="101" y="0"/>
                </a:moveTo>
                <a:lnTo>
                  <a:pt x="102" y="0"/>
                </a:lnTo>
                <a:lnTo>
                  <a:pt x="102" y="2"/>
                </a:lnTo>
                <a:lnTo>
                  <a:pt x="106" y="9"/>
                </a:lnTo>
                <a:lnTo>
                  <a:pt x="106" y="11"/>
                </a:lnTo>
                <a:lnTo>
                  <a:pt x="105" y="12"/>
                </a:lnTo>
                <a:lnTo>
                  <a:pt x="103" y="13"/>
                </a:lnTo>
                <a:lnTo>
                  <a:pt x="101" y="14"/>
                </a:lnTo>
                <a:lnTo>
                  <a:pt x="100" y="14"/>
                </a:lnTo>
                <a:lnTo>
                  <a:pt x="100" y="16"/>
                </a:lnTo>
                <a:lnTo>
                  <a:pt x="100" y="18"/>
                </a:lnTo>
                <a:lnTo>
                  <a:pt x="151" y="146"/>
                </a:lnTo>
                <a:lnTo>
                  <a:pt x="151" y="147"/>
                </a:lnTo>
                <a:lnTo>
                  <a:pt x="149" y="149"/>
                </a:lnTo>
                <a:lnTo>
                  <a:pt x="148" y="149"/>
                </a:lnTo>
                <a:lnTo>
                  <a:pt x="148" y="150"/>
                </a:lnTo>
                <a:lnTo>
                  <a:pt x="147" y="150"/>
                </a:lnTo>
                <a:lnTo>
                  <a:pt x="147" y="151"/>
                </a:lnTo>
                <a:lnTo>
                  <a:pt x="147" y="152"/>
                </a:lnTo>
                <a:lnTo>
                  <a:pt x="148" y="157"/>
                </a:lnTo>
                <a:lnTo>
                  <a:pt x="148" y="160"/>
                </a:lnTo>
                <a:lnTo>
                  <a:pt x="148" y="163"/>
                </a:lnTo>
                <a:lnTo>
                  <a:pt x="147" y="164"/>
                </a:lnTo>
                <a:lnTo>
                  <a:pt x="144" y="166"/>
                </a:lnTo>
                <a:lnTo>
                  <a:pt x="134" y="169"/>
                </a:lnTo>
                <a:lnTo>
                  <a:pt x="132" y="170"/>
                </a:lnTo>
                <a:lnTo>
                  <a:pt x="129" y="169"/>
                </a:lnTo>
                <a:lnTo>
                  <a:pt x="128" y="168"/>
                </a:lnTo>
                <a:lnTo>
                  <a:pt x="125" y="165"/>
                </a:lnTo>
                <a:lnTo>
                  <a:pt x="124" y="161"/>
                </a:lnTo>
                <a:lnTo>
                  <a:pt x="124" y="161"/>
                </a:lnTo>
                <a:lnTo>
                  <a:pt x="123" y="160"/>
                </a:lnTo>
                <a:lnTo>
                  <a:pt x="120" y="160"/>
                </a:lnTo>
                <a:lnTo>
                  <a:pt x="120" y="160"/>
                </a:lnTo>
                <a:lnTo>
                  <a:pt x="119" y="161"/>
                </a:lnTo>
                <a:lnTo>
                  <a:pt x="118" y="160"/>
                </a:lnTo>
                <a:lnTo>
                  <a:pt x="116" y="159"/>
                </a:lnTo>
                <a:lnTo>
                  <a:pt x="93" y="100"/>
                </a:lnTo>
                <a:lnTo>
                  <a:pt x="91" y="97"/>
                </a:lnTo>
                <a:lnTo>
                  <a:pt x="89" y="96"/>
                </a:lnTo>
                <a:lnTo>
                  <a:pt x="87" y="96"/>
                </a:lnTo>
                <a:lnTo>
                  <a:pt x="84" y="97"/>
                </a:lnTo>
                <a:lnTo>
                  <a:pt x="70" y="108"/>
                </a:lnTo>
                <a:lnTo>
                  <a:pt x="60" y="120"/>
                </a:lnTo>
                <a:lnTo>
                  <a:pt x="52" y="136"/>
                </a:lnTo>
                <a:lnTo>
                  <a:pt x="51" y="140"/>
                </a:lnTo>
                <a:lnTo>
                  <a:pt x="52" y="145"/>
                </a:lnTo>
                <a:lnTo>
                  <a:pt x="55" y="151"/>
                </a:lnTo>
                <a:lnTo>
                  <a:pt x="55" y="157"/>
                </a:lnTo>
                <a:lnTo>
                  <a:pt x="55" y="164"/>
                </a:lnTo>
                <a:lnTo>
                  <a:pt x="52" y="170"/>
                </a:lnTo>
                <a:lnTo>
                  <a:pt x="49" y="175"/>
                </a:lnTo>
                <a:lnTo>
                  <a:pt x="47" y="178"/>
                </a:lnTo>
                <a:lnTo>
                  <a:pt x="46" y="180"/>
                </a:lnTo>
                <a:lnTo>
                  <a:pt x="46" y="184"/>
                </a:lnTo>
                <a:lnTo>
                  <a:pt x="51" y="201"/>
                </a:lnTo>
                <a:lnTo>
                  <a:pt x="59" y="216"/>
                </a:lnTo>
                <a:lnTo>
                  <a:pt x="69" y="230"/>
                </a:lnTo>
                <a:lnTo>
                  <a:pt x="83" y="242"/>
                </a:lnTo>
                <a:lnTo>
                  <a:pt x="87" y="243"/>
                </a:lnTo>
                <a:lnTo>
                  <a:pt x="89" y="244"/>
                </a:lnTo>
                <a:lnTo>
                  <a:pt x="181" y="244"/>
                </a:lnTo>
                <a:lnTo>
                  <a:pt x="185" y="244"/>
                </a:lnTo>
                <a:lnTo>
                  <a:pt x="189" y="247"/>
                </a:lnTo>
                <a:lnTo>
                  <a:pt x="192" y="251"/>
                </a:lnTo>
                <a:lnTo>
                  <a:pt x="193" y="256"/>
                </a:lnTo>
                <a:lnTo>
                  <a:pt x="193" y="265"/>
                </a:lnTo>
                <a:lnTo>
                  <a:pt x="192" y="270"/>
                </a:lnTo>
                <a:lnTo>
                  <a:pt x="189" y="274"/>
                </a:lnTo>
                <a:lnTo>
                  <a:pt x="185" y="276"/>
                </a:lnTo>
                <a:lnTo>
                  <a:pt x="181" y="276"/>
                </a:lnTo>
                <a:lnTo>
                  <a:pt x="22" y="276"/>
                </a:lnTo>
                <a:lnTo>
                  <a:pt x="18" y="276"/>
                </a:lnTo>
                <a:lnTo>
                  <a:pt x="14" y="274"/>
                </a:lnTo>
                <a:lnTo>
                  <a:pt x="12" y="270"/>
                </a:lnTo>
                <a:lnTo>
                  <a:pt x="10" y="265"/>
                </a:lnTo>
                <a:lnTo>
                  <a:pt x="10" y="256"/>
                </a:lnTo>
                <a:lnTo>
                  <a:pt x="12" y="251"/>
                </a:lnTo>
                <a:lnTo>
                  <a:pt x="14" y="247"/>
                </a:lnTo>
                <a:lnTo>
                  <a:pt x="18" y="244"/>
                </a:lnTo>
                <a:lnTo>
                  <a:pt x="22" y="244"/>
                </a:lnTo>
                <a:lnTo>
                  <a:pt x="24" y="244"/>
                </a:lnTo>
                <a:lnTo>
                  <a:pt x="27" y="243"/>
                </a:lnTo>
                <a:lnTo>
                  <a:pt x="29" y="241"/>
                </a:lnTo>
                <a:lnTo>
                  <a:pt x="29" y="238"/>
                </a:lnTo>
                <a:lnTo>
                  <a:pt x="28" y="235"/>
                </a:lnTo>
                <a:lnTo>
                  <a:pt x="17" y="210"/>
                </a:lnTo>
                <a:lnTo>
                  <a:pt x="10" y="183"/>
                </a:lnTo>
                <a:lnTo>
                  <a:pt x="9" y="179"/>
                </a:lnTo>
                <a:lnTo>
                  <a:pt x="8" y="177"/>
                </a:lnTo>
                <a:lnTo>
                  <a:pt x="4" y="170"/>
                </a:lnTo>
                <a:lnTo>
                  <a:pt x="0" y="164"/>
                </a:lnTo>
                <a:lnTo>
                  <a:pt x="0" y="157"/>
                </a:lnTo>
                <a:lnTo>
                  <a:pt x="3" y="143"/>
                </a:lnTo>
                <a:lnTo>
                  <a:pt x="13" y="133"/>
                </a:lnTo>
                <a:lnTo>
                  <a:pt x="15" y="131"/>
                </a:lnTo>
                <a:lnTo>
                  <a:pt x="17" y="128"/>
                </a:lnTo>
                <a:lnTo>
                  <a:pt x="27" y="109"/>
                </a:lnTo>
                <a:lnTo>
                  <a:pt x="38" y="91"/>
                </a:lnTo>
                <a:lnTo>
                  <a:pt x="54" y="76"/>
                </a:lnTo>
                <a:lnTo>
                  <a:pt x="73" y="63"/>
                </a:lnTo>
                <a:lnTo>
                  <a:pt x="75" y="62"/>
                </a:lnTo>
                <a:lnTo>
                  <a:pt x="75" y="59"/>
                </a:lnTo>
                <a:lnTo>
                  <a:pt x="75" y="57"/>
                </a:lnTo>
                <a:lnTo>
                  <a:pt x="65" y="31"/>
                </a:lnTo>
                <a:lnTo>
                  <a:pt x="65" y="30"/>
                </a:lnTo>
                <a:lnTo>
                  <a:pt x="64" y="30"/>
                </a:lnTo>
                <a:lnTo>
                  <a:pt x="61" y="30"/>
                </a:lnTo>
                <a:lnTo>
                  <a:pt x="59" y="31"/>
                </a:lnTo>
                <a:lnTo>
                  <a:pt x="58" y="31"/>
                </a:lnTo>
                <a:lnTo>
                  <a:pt x="56" y="31"/>
                </a:lnTo>
                <a:lnTo>
                  <a:pt x="55" y="30"/>
                </a:lnTo>
                <a:lnTo>
                  <a:pt x="52" y="22"/>
                </a:lnTo>
                <a:lnTo>
                  <a:pt x="52" y="20"/>
                </a:lnTo>
                <a:lnTo>
                  <a:pt x="52" y="18"/>
                </a:lnTo>
                <a:lnTo>
                  <a:pt x="54" y="18"/>
                </a:lnTo>
                <a:lnTo>
                  <a:pt x="59" y="16"/>
                </a:lnTo>
                <a:lnTo>
                  <a:pt x="93" y="2"/>
                </a:lnTo>
                <a:lnTo>
                  <a:pt x="98" y="0"/>
                </a:lnTo>
                <a:lnTo>
                  <a:pt x="101" y="0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latin typeface="微软雅黑" panose="020B0503020204020204" charset="-122"/>
            </a:endParaRPr>
          </a:p>
        </p:txBody>
      </p:sp>
      <p:sp>
        <p:nvSpPr>
          <p:cNvPr id="22" name="Freeform 387"/>
          <p:cNvSpPr>
            <a:spLocks noEditPoints="1"/>
          </p:cNvSpPr>
          <p:nvPr userDrawn="1"/>
        </p:nvSpPr>
        <p:spPr bwMode="auto">
          <a:xfrm rot="1888595">
            <a:off x="2442159" y="392103"/>
            <a:ext cx="1572202" cy="2081915"/>
          </a:xfrm>
          <a:custGeom>
            <a:avLst/>
            <a:gdLst>
              <a:gd name="T0" fmla="*/ 68 w 219"/>
              <a:gd name="T1" fmla="*/ 188 h 290"/>
              <a:gd name="T2" fmla="*/ 108 w 219"/>
              <a:gd name="T3" fmla="*/ 177 h 290"/>
              <a:gd name="T4" fmla="*/ 114 w 219"/>
              <a:gd name="T5" fmla="*/ 174 h 290"/>
              <a:gd name="T6" fmla="*/ 168 w 219"/>
              <a:gd name="T7" fmla="*/ 174 h 290"/>
              <a:gd name="T8" fmla="*/ 52 w 219"/>
              <a:gd name="T9" fmla="*/ 172 h 290"/>
              <a:gd name="T10" fmla="*/ 100 w 219"/>
              <a:gd name="T11" fmla="*/ 170 h 290"/>
              <a:gd name="T12" fmla="*/ 52 w 219"/>
              <a:gd name="T13" fmla="*/ 117 h 290"/>
              <a:gd name="T14" fmla="*/ 44 w 219"/>
              <a:gd name="T15" fmla="*/ 168 h 290"/>
              <a:gd name="T16" fmla="*/ 53 w 219"/>
              <a:gd name="T17" fmla="*/ 118 h 290"/>
              <a:gd name="T18" fmla="*/ 89 w 219"/>
              <a:gd name="T19" fmla="*/ 138 h 290"/>
              <a:gd name="T20" fmla="*/ 137 w 219"/>
              <a:gd name="T21" fmla="*/ 145 h 290"/>
              <a:gd name="T22" fmla="*/ 150 w 219"/>
              <a:gd name="T23" fmla="*/ 141 h 290"/>
              <a:gd name="T24" fmla="*/ 175 w 219"/>
              <a:gd name="T25" fmla="*/ 169 h 290"/>
              <a:gd name="T26" fmla="*/ 172 w 219"/>
              <a:gd name="T27" fmla="*/ 114 h 290"/>
              <a:gd name="T28" fmla="*/ 31 w 219"/>
              <a:gd name="T29" fmla="*/ 152 h 290"/>
              <a:gd name="T30" fmla="*/ 43 w 219"/>
              <a:gd name="T31" fmla="*/ 112 h 290"/>
              <a:gd name="T32" fmla="*/ 115 w 219"/>
              <a:gd name="T33" fmla="*/ 109 h 290"/>
              <a:gd name="T34" fmla="*/ 164 w 219"/>
              <a:gd name="T35" fmla="*/ 112 h 290"/>
              <a:gd name="T36" fmla="*/ 73 w 219"/>
              <a:gd name="T37" fmla="*/ 83 h 290"/>
              <a:gd name="T38" fmla="*/ 83 w 219"/>
              <a:gd name="T39" fmla="*/ 131 h 290"/>
              <a:gd name="T40" fmla="*/ 77 w 219"/>
              <a:gd name="T41" fmla="*/ 82 h 290"/>
              <a:gd name="T42" fmla="*/ 175 w 219"/>
              <a:gd name="T43" fmla="*/ 108 h 290"/>
              <a:gd name="T44" fmla="*/ 196 w 219"/>
              <a:gd name="T45" fmla="*/ 90 h 290"/>
              <a:gd name="T46" fmla="*/ 82 w 219"/>
              <a:gd name="T47" fmla="*/ 77 h 290"/>
              <a:gd name="T48" fmla="*/ 129 w 219"/>
              <a:gd name="T49" fmla="*/ 85 h 290"/>
              <a:gd name="T50" fmla="*/ 174 w 219"/>
              <a:gd name="T51" fmla="*/ 51 h 290"/>
              <a:gd name="T52" fmla="*/ 156 w 219"/>
              <a:gd name="T53" fmla="*/ 96 h 290"/>
              <a:gd name="T54" fmla="*/ 178 w 219"/>
              <a:gd name="T55" fmla="*/ 77 h 290"/>
              <a:gd name="T56" fmla="*/ 43 w 219"/>
              <a:gd name="T57" fmla="*/ 51 h 290"/>
              <a:gd name="T58" fmla="*/ 49 w 219"/>
              <a:gd name="T59" fmla="*/ 104 h 290"/>
              <a:gd name="T60" fmla="*/ 184 w 219"/>
              <a:gd name="T61" fmla="*/ 41 h 290"/>
              <a:gd name="T62" fmla="*/ 202 w 219"/>
              <a:gd name="T63" fmla="*/ 89 h 290"/>
              <a:gd name="T64" fmla="*/ 112 w 219"/>
              <a:gd name="T65" fmla="*/ 205 h 290"/>
              <a:gd name="T66" fmla="*/ 41 w 219"/>
              <a:gd name="T67" fmla="*/ 183 h 290"/>
              <a:gd name="T68" fmla="*/ 137 w 219"/>
              <a:gd name="T69" fmla="*/ 209 h 290"/>
              <a:gd name="T70" fmla="*/ 201 w 219"/>
              <a:gd name="T71" fmla="*/ 64 h 290"/>
              <a:gd name="T72" fmla="*/ 118 w 219"/>
              <a:gd name="T73" fmla="*/ 49 h 290"/>
              <a:gd name="T74" fmla="*/ 138 w 219"/>
              <a:gd name="T75" fmla="*/ 76 h 290"/>
              <a:gd name="T76" fmla="*/ 92 w 219"/>
              <a:gd name="T77" fmla="*/ 23 h 290"/>
              <a:gd name="T78" fmla="*/ 75 w 219"/>
              <a:gd name="T79" fmla="*/ 71 h 290"/>
              <a:gd name="T80" fmla="*/ 95 w 219"/>
              <a:gd name="T81" fmla="*/ 23 h 290"/>
              <a:gd name="T82" fmla="*/ 110 w 219"/>
              <a:gd name="T83" fmla="*/ 43 h 290"/>
              <a:gd name="T84" fmla="*/ 151 w 219"/>
              <a:gd name="T85" fmla="*/ 32 h 290"/>
              <a:gd name="T86" fmla="*/ 219 w 219"/>
              <a:gd name="T87" fmla="*/ 12 h 290"/>
              <a:gd name="T88" fmla="*/ 195 w 219"/>
              <a:gd name="T89" fmla="*/ 30 h 290"/>
              <a:gd name="T90" fmla="*/ 219 w 219"/>
              <a:gd name="T91" fmla="*/ 101 h 290"/>
              <a:gd name="T92" fmla="*/ 118 w 219"/>
              <a:gd name="T93" fmla="*/ 219 h 290"/>
              <a:gd name="T94" fmla="*/ 126 w 219"/>
              <a:gd name="T95" fmla="*/ 243 h 290"/>
              <a:gd name="T96" fmla="*/ 118 w 219"/>
              <a:gd name="T97" fmla="*/ 266 h 290"/>
              <a:gd name="T98" fmla="*/ 183 w 219"/>
              <a:gd name="T99" fmla="*/ 290 h 290"/>
              <a:gd name="T100" fmla="*/ 77 w 219"/>
              <a:gd name="T101" fmla="*/ 269 h 290"/>
              <a:gd name="T102" fmla="*/ 95 w 219"/>
              <a:gd name="T103" fmla="*/ 251 h 290"/>
              <a:gd name="T104" fmla="*/ 103 w 219"/>
              <a:gd name="T105" fmla="*/ 220 h 290"/>
              <a:gd name="T106" fmla="*/ 30 w 219"/>
              <a:gd name="T107" fmla="*/ 193 h 290"/>
              <a:gd name="T108" fmla="*/ 20 w 219"/>
              <a:gd name="T109" fmla="*/ 219 h 290"/>
              <a:gd name="T110" fmla="*/ 13 w 219"/>
              <a:gd name="T111" fmla="*/ 188 h 290"/>
              <a:gd name="T112" fmla="*/ 37 w 219"/>
              <a:gd name="T113" fmla="*/ 173 h 290"/>
              <a:gd name="T114" fmla="*/ 62 w 219"/>
              <a:gd name="T115" fmla="*/ 27 h 290"/>
              <a:gd name="T116" fmla="*/ 177 w 219"/>
              <a:gd name="T117" fmla="*/ 39 h 290"/>
              <a:gd name="T118" fmla="*/ 192 w 219"/>
              <a:gd name="T119" fmla="*/ 6 h 2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219" h="290">
                <a:moveTo>
                  <a:pt x="106" y="175"/>
                </a:moveTo>
                <a:lnTo>
                  <a:pt x="104" y="175"/>
                </a:lnTo>
                <a:lnTo>
                  <a:pt x="87" y="183"/>
                </a:lnTo>
                <a:lnTo>
                  <a:pt x="68" y="187"/>
                </a:lnTo>
                <a:lnTo>
                  <a:pt x="68" y="187"/>
                </a:lnTo>
                <a:lnTo>
                  <a:pt x="67" y="188"/>
                </a:lnTo>
                <a:lnTo>
                  <a:pt x="68" y="188"/>
                </a:lnTo>
                <a:lnTo>
                  <a:pt x="90" y="196"/>
                </a:lnTo>
                <a:lnTo>
                  <a:pt x="113" y="198"/>
                </a:lnTo>
                <a:lnTo>
                  <a:pt x="114" y="198"/>
                </a:lnTo>
                <a:lnTo>
                  <a:pt x="115" y="196"/>
                </a:lnTo>
                <a:lnTo>
                  <a:pt x="115" y="195"/>
                </a:lnTo>
                <a:lnTo>
                  <a:pt x="113" y="186"/>
                </a:lnTo>
                <a:lnTo>
                  <a:pt x="108" y="177"/>
                </a:lnTo>
                <a:lnTo>
                  <a:pt x="108" y="177"/>
                </a:lnTo>
                <a:lnTo>
                  <a:pt x="106" y="175"/>
                </a:lnTo>
                <a:close/>
                <a:moveTo>
                  <a:pt x="142" y="150"/>
                </a:moveTo>
                <a:lnTo>
                  <a:pt x="141" y="150"/>
                </a:lnTo>
                <a:lnTo>
                  <a:pt x="115" y="170"/>
                </a:lnTo>
                <a:lnTo>
                  <a:pt x="114" y="172"/>
                </a:lnTo>
                <a:lnTo>
                  <a:pt x="114" y="174"/>
                </a:lnTo>
                <a:lnTo>
                  <a:pt x="123" y="195"/>
                </a:lnTo>
                <a:lnTo>
                  <a:pt x="124" y="197"/>
                </a:lnTo>
                <a:lnTo>
                  <a:pt x="126" y="197"/>
                </a:lnTo>
                <a:lnTo>
                  <a:pt x="147" y="189"/>
                </a:lnTo>
                <a:lnTo>
                  <a:pt x="168" y="177"/>
                </a:lnTo>
                <a:lnTo>
                  <a:pt x="168" y="175"/>
                </a:lnTo>
                <a:lnTo>
                  <a:pt x="168" y="174"/>
                </a:lnTo>
                <a:lnTo>
                  <a:pt x="168" y="173"/>
                </a:lnTo>
                <a:lnTo>
                  <a:pt x="145" y="150"/>
                </a:lnTo>
                <a:lnTo>
                  <a:pt x="143" y="150"/>
                </a:lnTo>
                <a:lnTo>
                  <a:pt x="142" y="150"/>
                </a:lnTo>
                <a:close/>
                <a:moveTo>
                  <a:pt x="81" y="143"/>
                </a:moveTo>
                <a:lnTo>
                  <a:pt x="80" y="143"/>
                </a:lnTo>
                <a:lnTo>
                  <a:pt x="52" y="172"/>
                </a:lnTo>
                <a:lnTo>
                  <a:pt x="52" y="174"/>
                </a:lnTo>
                <a:lnTo>
                  <a:pt x="52" y="175"/>
                </a:lnTo>
                <a:lnTo>
                  <a:pt x="53" y="177"/>
                </a:lnTo>
                <a:lnTo>
                  <a:pt x="64" y="179"/>
                </a:lnTo>
                <a:lnTo>
                  <a:pt x="77" y="179"/>
                </a:lnTo>
                <a:lnTo>
                  <a:pt x="90" y="175"/>
                </a:lnTo>
                <a:lnTo>
                  <a:pt x="100" y="170"/>
                </a:lnTo>
                <a:lnTo>
                  <a:pt x="101" y="169"/>
                </a:lnTo>
                <a:lnTo>
                  <a:pt x="103" y="168"/>
                </a:lnTo>
                <a:lnTo>
                  <a:pt x="101" y="166"/>
                </a:lnTo>
                <a:lnTo>
                  <a:pt x="85" y="143"/>
                </a:lnTo>
                <a:lnTo>
                  <a:pt x="83" y="143"/>
                </a:lnTo>
                <a:lnTo>
                  <a:pt x="81" y="143"/>
                </a:lnTo>
                <a:close/>
                <a:moveTo>
                  <a:pt x="52" y="117"/>
                </a:moveTo>
                <a:lnTo>
                  <a:pt x="50" y="118"/>
                </a:lnTo>
                <a:lnTo>
                  <a:pt x="49" y="119"/>
                </a:lnTo>
                <a:lnTo>
                  <a:pt x="44" y="129"/>
                </a:lnTo>
                <a:lnTo>
                  <a:pt x="40" y="142"/>
                </a:lnTo>
                <a:lnTo>
                  <a:pt x="40" y="155"/>
                </a:lnTo>
                <a:lnTo>
                  <a:pt x="43" y="166"/>
                </a:lnTo>
                <a:lnTo>
                  <a:pt x="44" y="168"/>
                </a:lnTo>
                <a:lnTo>
                  <a:pt x="45" y="168"/>
                </a:lnTo>
                <a:lnTo>
                  <a:pt x="48" y="168"/>
                </a:lnTo>
                <a:lnTo>
                  <a:pt x="76" y="140"/>
                </a:lnTo>
                <a:lnTo>
                  <a:pt x="76" y="138"/>
                </a:lnTo>
                <a:lnTo>
                  <a:pt x="76" y="136"/>
                </a:lnTo>
                <a:lnTo>
                  <a:pt x="76" y="135"/>
                </a:lnTo>
                <a:lnTo>
                  <a:pt x="53" y="118"/>
                </a:lnTo>
                <a:lnTo>
                  <a:pt x="52" y="117"/>
                </a:lnTo>
                <a:close/>
                <a:moveTo>
                  <a:pt x="110" y="115"/>
                </a:moveTo>
                <a:lnTo>
                  <a:pt x="109" y="115"/>
                </a:lnTo>
                <a:lnTo>
                  <a:pt x="108" y="117"/>
                </a:lnTo>
                <a:lnTo>
                  <a:pt x="89" y="135"/>
                </a:lnTo>
                <a:lnTo>
                  <a:pt x="89" y="136"/>
                </a:lnTo>
                <a:lnTo>
                  <a:pt x="89" y="138"/>
                </a:lnTo>
                <a:lnTo>
                  <a:pt x="89" y="140"/>
                </a:lnTo>
                <a:lnTo>
                  <a:pt x="108" y="164"/>
                </a:lnTo>
                <a:lnTo>
                  <a:pt x="109" y="164"/>
                </a:lnTo>
                <a:lnTo>
                  <a:pt x="110" y="165"/>
                </a:lnTo>
                <a:lnTo>
                  <a:pt x="112" y="164"/>
                </a:lnTo>
                <a:lnTo>
                  <a:pt x="136" y="146"/>
                </a:lnTo>
                <a:lnTo>
                  <a:pt x="137" y="145"/>
                </a:lnTo>
                <a:lnTo>
                  <a:pt x="137" y="142"/>
                </a:lnTo>
                <a:lnTo>
                  <a:pt x="136" y="141"/>
                </a:lnTo>
                <a:lnTo>
                  <a:pt x="112" y="117"/>
                </a:lnTo>
                <a:lnTo>
                  <a:pt x="110" y="115"/>
                </a:lnTo>
                <a:close/>
                <a:moveTo>
                  <a:pt x="172" y="114"/>
                </a:moveTo>
                <a:lnTo>
                  <a:pt x="169" y="115"/>
                </a:lnTo>
                <a:lnTo>
                  <a:pt x="150" y="141"/>
                </a:lnTo>
                <a:lnTo>
                  <a:pt x="149" y="142"/>
                </a:lnTo>
                <a:lnTo>
                  <a:pt x="149" y="145"/>
                </a:lnTo>
                <a:lnTo>
                  <a:pt x="150" y="146"/>
                </a:lnTo>
                <a:lnTo>
                  <a:pt x="172" y="168"/>
                </a:lnTo>
                <a:lnTo>
                  <a:pt x="173" y="169"/>
                </a:lnTo>
                <a:lnTo>
                  <a:pt x="174" y="169"/>
                </a:lnTo>
                <a:lnTo>
                  <a:pt x="175" y="169"/>
                </a:lnTo>
                <a:lnTo>
                  <a:pt x="177" y="168"/>
                </a:lnTo>
                <a:lnTo>
                  <a:pt x="189" y="149"/>
                </a:lnTo>
                <a:lnTo>
                  <a:pt x="196" y="127"/>
                </a:lnTo>
                <a:lnTo>
                  <a:pt x="196" y="124"/>
                </a:lnTo>
                <a:lnTo>
                  <a:pt x="195" y="123"/>
                </a:lnTo>
                <a:lnTo>
                  <a:pt x="173" y="114"/>
                </a:lnTo>
                <a:lnTo>
                  <a:pt x="172" y="114"/>
                </a:lnTo>
                <a:close/>
                <a:moveTo>
                  <a:pt x="25" y="104"/>
                </a:moveTo>
                <a:lnTo>
                  <a:pt x="23" y="104"/>
                </a:lnTo>
                <a:lnTo>
                  <a:pt x="21" y="105"/>
                </a:lnTo>
                <a:lnTo>
                  <a:pt x="21" y="106"/>
                </a:lnTo>
                <a:lnTo>
                  <a:pt x="23" y="129"/>
                </a:lnTo>
                <a:lnTo>
                  <a:pt x="31" y="151"/>
                </a:lnTo>
                <a:lnTo>
                  <a:pt x="31" y="152"/>
                </a:lnTo>
                <a:lnTo>
                  <a:pt x="32" y="151"/>
                </a:lnTo>
                <a:lnTo>
                  <a:pt x="32" y="151"/>
                </a:lnTo>
                <a:lnTo>
                  <a:pt x="36" y="132"/>
                </a:lnTo>
                <a:lnTo>
                  <a:pt x="44" y="115"/>
                </a:lnTo>
                <a:lnTo>
                  <a:pt x="44" y="113"/>
                </a:lnTo>
                <a:lnTo>
                  <a:pt x="43" y="112"/>
                </a:lnTo>
                <a:lnTo>
                  <a:pt x="43" y="112"/>
                </a:lnTo>
                <a:lnTo>
                  <a:pt x="34" y="106"/>
                </a:lnTo>
                <a:lnTo>
                  <a:pt x="25" y="104"/>
                </a:lnTo>
                <a:close/>
                <a:moveTo>
                  <a:pt x="137" y="89"/>
                </a:moveTo>
                <a:lnTo>
                  <a:pt x="136" y="89"/>
                </a:lnTo>
                <a:lnTo>
                  <a:pt x="135" y="90"/>
                </a:lnTo>
                <a:lnTo>
                  <a:pt x="117" y="108"/>
                </a:lnTo>
                <a:lnTo>
                  <a:pt x="115" y="109"/>
                </a:lnTo>
                <a:lnTo>
                  <a:pt x="115" y="110"/>
                </a:lnTo>
                <a:lnTo>
                  <a:pt x="117" y="112"/>
                </a:lnTo>
                <a:lnTo>
                  <a:pt x="141" y="137"/>
                </a:lnTo>
                <a:lnTo>
                  <a:pt x="142" y="137"/>
                </a:lnTo>
                <a:lnTo>
                  <a:pt x="145" y="137"/>
                </a:lnTo>
                <a:lnTo>
                  <a:pt x="164" y="113"/>
                </a:lnTo>
                <a:lnTo>
                  <a:pt x="164" y="112"/>
                </a:lnTo>
                <a:lnTo>
                  <a:pt x="164" y="109"/>
                </a:lnTo>
                <a:lnTo>
                  <a:pt x="163" y="109"/>
                </a:lnTo>
                <a:lnTo>
                  <a:pt x="138" y="90"/>
                </a:lnTo>
                <a:lnTo>
                  <a:pt x="137" y="89"/>
                </a:lnTo>
                <a:close/>
                <a:moveTo>
                  <a:pt x="77" y="82"/>
                </a:moveTo>
                <a:lnTo>
                  <a:pt x="75" y="82"/>
                </a:lnTo>
                <a:lnTo>
                  <a:pt x="73" y="83"/>
                </a:lnTo>
                <a:lnTo>
                  <a:pt x="55" y="108"/>
                </a:lnTo>
                <a:lnTo>
                  <a:pt x="54" y="109"/>
                </a:lnTo>
                <a:lnTo>
                  <a:pt x="55" y="110"/>
                </a:lnTo>
                <a:lnTo>
                  <a:pt x="55" y="112"/>
                </a:lnTo>
                <a:lnTo>
                  <a:pt x="80" y="131"/>
                </a:lnTo>
                <a:lnTo>
                  <a:pt x="81" y="131"/>
                </a:lnTo>
                <a:lnTo>
                  <a:pt x="83" y="131"/>
                </a:lnTo>
                <a:lnTo>
                  <a:pt x="85" y="131"/>
                </a:lnTo>
                <a:lnTo>
                  <a:pt x="103" y="112"/>
                </a:lnTo>
                <a:lnTo>
                  <a:pt x="104" y="110"/>
                </a:lnTo>
                <a:lnTo>
                  <a:pt x="104" y="109"/>
                </a:lnTo>
                <a:lnTo>
                  <a:pt x="103" y="108"/>
                </a:lnTo>
                <a:lnTo>
                  <a:pt x="78" y="83"/>
                </a:lnTo>
                <a:lnTo>
                  <a:pt x="77" y="82"/>
                </a:lnTo>
                <a:close/>
                <a:moveTo>
                  <a:pt x="187" y="68"/>
                </a:moveTo>
                <a:lnTo>
                  <a:pt x="186" y="68"/>
                </a:lnTo>
                <a:lnTo>
                  <a:pt x="186" y="69"/>
                </a:lnTo>
                <a:lnTo>
                  <a:pt x="183" y="87"/>
                </a:lnTo>
                <a:lnTo>
                  <a:pt x="175" y="105"/>
                </a:lnTo>
                <a:lnTo>
                  <a:pt x="175" y="106"/>
                </a:lnTo>
                <a:lnTo>
                  <a:pt x="175" y="108"/>
                </a:lnTo>
                <a:lnTo>
                  <a:pt x="177" y="109"/>
                </a:lnTo>
                <a:lnTo>
                  <a:pt x="186" y="113"/>
                </a:lnTo>
                <a:lnTo>
                  <a:pt x="195" y="117"/>
                </a:lnTo>
                <a:lnTo>
                  <a:pt x="196" y="117"/>
                </a:lnTo>
                <a:lnTo>
                  <a:pt x="197" y="115"/>
                </a:lnTo>
                <a:lnTo>
                  <a:pt x="197" y="114"/>
                </a:lnTo>
                <a:lnTo>
                  <a:pt x="196" y="90"/>
                </a:lnTo>
                <a:lnTo>
                  <a:pt x="187" y="68"/>
                </a:lnTo>
                <a:lnTo>
                  <a:pt x="187" y="68"/>
                </a:lnTo>
                <a:close/>
                <a:moveTo>
                  <a:pt x="108" y="55"/>
                </a:moveTo>
                <a:lnTo>
                  <a:pt x="106" y="55"/>
                </a:lnTo>
                <a:lnTo>
                  <a:pt x="82" y="74"/>
                </a:lnTo>
                <a:lnTo>
                  <a:pt x="82" y="76"/>
                </a:lnTo>
                <a:lnTo>
                  <a:pt x="82" y="77"/>
                </a:lnTo>
                <a:lnTo>
                  <a:pt x="82" y="77"/>
                </a:lnTo>
                <a:lnTo>
                  <a:pt x="82" y="78"/>
                </a:lnTo>
                <a:lnTo>
                  <a:pt x="108" y="103"/>
                </a:lnTo>
                <a:lnTo>
                  <a:pt x="109" y="104"/>
                </a:lnTo>
                <a:lnTo>
                  <a:pt x="110" y="104"/>
                </a:lnTo>
                <a:lnTo>
                  <a:pt x="112" y="103"/>
                </a:lnTo>
                <a:lnTo>
                  <a:pt x="129" y="85"/>
                </a:lnTo>
                <a:lnTo>
                  <a:pt x="131" y="83"/>
                </a:lnTo>
                <a:lnTo>
                  <a:pt x="131" y="82"/>
                </a:lnTo>
                <a:lnTo>
                  <a:pt x="129" y="81"/>
                </a:lnTo>
                <a:lnTo>
                  <a:pt x="110" y="57"/>
                </a:lnTo>
                <a:lnTo>
                  <a:pt x="109" y="55"/>
                </a:lnTo>
                <a:lnTo>
                  <a:pt x="108" y="55"/>
                </a:lnTo>
                <a:close/>
                <a:moveTo>
                  <a:pt x="174" y="51"/>
                </a:moveTo>
                <a:lnTo>
                  <a:pt x="173" y="51"/>
                </a:lnTo>
                <a:lnTo>
                  <a:pt x="172" y="53"/>
                </a:lnTo>
                <a:lnTo>
                  <a:pt x="143" y="81"/>
                </a:lnTo>
                <a:lnTo>
                  <a:pt x="142" y="83"/>
                </a:lnTo>
                <a:lnTo>
                  <a:pt x="145" y="86"/>
                </a:lnTo>
                <a:lnTo>
                  <a:pt x="150" y="91"/>
                </a:lnTo>
                <a:lnTo>
                  <a:pt x="156" y="96"/>
                </a:lnTo>
                <a:lnTo>
                  <a:pt x="161" y="100"/>
                </a:lnTo>
                <a:lnTo>
                  <a:pt x="165" y="103"/>
                </a:lnTo>
                <a:lnTo>
                  <a:pt x="166" y="103"/>
                </a:lnTo>
                <a:lnTo>
                  <a:pt x="169" y="103"/>
                </a:lnTo>
                <a:lnTo>
                  <a:pt x="170" y="101"/>
                </a:lnTo>
                <a:lnTo>
                  <a:pt x="174" y="90"/>
                </a:lnTo>
                <a:lnTo>
                  <a:pt x="178" y="77"/>
                </a:lnTo>
                <a:lnTo>
                  <a:pt x="179" y="64"/>
                </a:lnTo>
                <a:lnTo>
                  <a:pt x="177" y="53"/>
                </a:lnTo>
                <a:lnTo>
                  <a:pt x="175" y="53"/>
                </a:lnTo>
                <a:lnTo>
                  <a:pt x="174" y="51"/>
                </a:lnTo>
                <a:close/>
                <a:moveTo>
                  <a:pt x="45" y="51"/>
                </a:moveTo>
                <a:lnTo>
                  <a:pt x="44" y="51"/>
                </a:lnTo>
                <a:lnTo>
                  <a:pt x="43" y="51"/>
                </a:lnTo>
                <a:lnTo>
                  <a:pt x="30" y="72"/>
                </a:lnTo>
                <a:lnTo>
                  <a:pt x="22" y="94"/>
                </a:lnTo>
                <a:lnTo>
                  <a:pt x="22" y="95"/>
                </a:lnTo>
                <a:lnTo>
                  <a:pt x="25" y="96"/>
                </a:lnTo>
                <a:lnTo>
                  <a:pt x="45" y="105"/>
                </a:lnTo>
                <a:lnTo>
                  <a:pt x="48" y="105"/>
                </a:lnTo>
                <a:lnTo>
                  <a:pt x="49" y="104"/>
                </a:lnTo>
                <a:lnTo>
                  <a:pt x="69" y="78"/>
                </a:lnTo>
                <a:lnTo>
                  <a:pt x="69" y="77"/>
                </a:lnTo>
                <a:lnTo>
                  <a:pt x="69" y="76"/>
                </a:lnTo>
                <a:lnTo>
                  <a:pt x="69" y="74"/>
                </a:lnTo>
                <a:lnTo>
                  <a:pt x="46" y="51"/>
                </a:lnTo>
                <a:lnTo>
                  <a:pt x="45" y="51"/>
                </a:lnTo>
                <a:close/>
                <a:moveTo>
                  <a:pt x="184" y="41"/>
                </a:moveTo>
                <a:lnTo>
                  <a:pt x="183" y="41"/>
                </a:lnTo>
                <a:lnTo>
                  <a:pt x="182" y="43"/>
                </a:lnTo>
                <a:lnTo>
                  <a:pt x="181" y="43"/>
                </a:lnTo>
                <a:lnTo>
                  <a:pt x="181" y="45"/>
                </a:lnTo>
                <a:lnTo>
                  <a:pt x="181" y="48"/>
                </a:lnTo>
                <a:lnTo>
                  <a:pt x="195" y="67"/>
                </a:lnTo>
                <a:lnTo>
                  <a:pt x="202" y="89"/>
                </a:lnTo>
                <a:lnTo>
                  <a:pt x="205" y="112"/>
                </a:lnTo>
                <a:lnTo>
                  <a:pt x="201" y="135"/>
                </a:lnTo>
                <a:lnTo>
                  <a:pt x="192" y="158"/>
                </a:lnTo>
                <a:lnTo>
                  <a:pt x="177" y="177"/>
                </a:lnTo>
                <a:lnTo>
                  <a:pt x="158" y="192"/>
                </a:lnTo>
                <a:lnTo>
                  <a:pt x="136" y="201"/>
                </a:lnTo>
                <a:lnTo>
                  <a:pt x="112" y="205"/>
                </a:lnTo>
                <a:lnTo>
                  <a:pt x="89" y="203"/>
                </a:lnTo>
                <a:lnTo>
                  <a:pt x="67" y="195"/>
                </a:lnTo>
                <a:lnTo>
                  <a:pt x="46" y="182"/>
                </a:lnTo>
                <a:lnTo>
                  <a:pt x="44" y="181"/>
                </a:lnTo>
                <a:lnTo>
                  <a:pt x="43" y="182"/>
                </a:lnTo>
                <a:lnTo>
                  <a:pt x="41" y="183"/>
                </a:lnTo>
                <a:lnTo>
                  <a:pt x="41" y="183"/>
                </a:lnTo>
                <a:lnTo>
                  <a:pt x="40" y="184"/>
                </a:lnTo>
                <a:lnTo>
                  <a:pt x="41" y="186"/>
                </a:lnTo>
                <a:lnTo>
                  <a:pt x="41" y="187"/>
                </a:lnTo>
                <a:lnTo>
                  <a:pt x="63" y="201"/>
                </a:lnTo>
                <a:lnTo>
                  <a:pt x="87" y="210"/>
                </a:lnTo>
                <a:lnTo>
                  <a:pt x="113" y="212"/>
                </a:lnTo>
                <a:lnTo>
                  <a:pt x="137" y="209"/>
                </a:lnTo>
                <a:lnTo>
                  <a:pt x="160" y="198"/>
                </a:lnTo>
                <a:lnTo>
                  <a:pt x="182" y="182"/>
                </a:lnTo>
                <a:lnTo>
                  <a:pt x="198" y="161"/>
                </a:lnTo>
                <a:lnTo>
                  <a:pt x="207" y="138"/>
                </a:lnTo>
                <a:lnTo>
                  <a:pt x="211" y="113"/>
                </a:lnTo>
                <a:lnTo>
                  <a:pt x="209" y="89"/>
                </a:lnTo>
                <a:lnTo>
                  <a:pt x="201" y="64"/>
                </a:lnTo>
                <a:lnTo>
                  <a:pt x="186" y="43"/>
                </a:lnTo>
                <a:lnTo>
                  <a:pt x="186" y="41"/>
                </a:lnTo>
                <a:lnTo>
                  <a:pt x="184" y="41"/>
                </a:lnTo>
                <a:close/>
                <a:moveTo>
                  <a:pt x="155" y="40"/>
                </a:moveTo>
                <a:lnTo>
                  <a:pt x="142" y="41"/>
                </a:lnTo>
                <a:lnTo>
                  <a:pt x="129" y="45"/>
                </a:lnTo>
                <a:lnTo>
                  <a:pt x="118" y="49"/>
                </a:lnTo>
                <a:lnTo>
                  <a:pt x="117" y="50"/>
                </a:lnTo>
                <a:lnTo>
                  <a:pt x="117" y="53"/>
                </a:lnTo>
                <a:lnTo>
                  <a:pt x="117" y="54"/>
                </a:lnTo>
                <a:lnTo>
                  <a:pt x="135" y="76"/>
                </a:lnTo>
                <a:lnTo>
                  <a:pt x="136" y="77"/>
                </a:lnTo>
                <a:lnTo>
                  <a:pt x="137" y="77"/>
                </a:lnTo>
                <a:lnTo>
                  <a:pt x="138" y="76"/>
                </a:lnTo>
                <a:lnTo>
                  <a:pt x="166" y="48"/>
                </a:lnTo>
                <a:lnTo>
                  <a:pt x="168" y="46"/>
                </a:lnTo>
                <a:lnTo>
                  <a:pt x="168" y="45"/>
                </a:lnTo>
                <a:lnTo>
                  <a:pt x="166" y="44"/>
                </a:lnTo>
                <a:lnTo>
                  <a:pt x="166" y="43"/>
                </a:lnTo>
                <a:lnTo>
                  <a:pt x="155" y="40"/>
                </a:lnTo>
                <a:close/>
                <a:moveTo>
                  <a:pt x="92" y="23"/>
                </a:moveTo>
                <a:lnTo>
                  <a:pt x="71" y="30"/>
                </a:lnTo>
                <a:lnTo>
                  <a:pt x="52" y="43"/>
                </a:lnTo>
                <a:lnTo>
                  <a:pt x="50" y="44"/>
                </a:lnTo>
                <a:lnTo>
                  <a:pt x="50" y="46"/>
                </a:lnTo>
                <a:lnTo>
                  <a:pt x="52" y="48"/>
                </a:lnTo>
                <a:lnTo>
                  <a:pt x="73" y="69"/>
                </a:lnTo>
                <a:lnTo>
                  <a:pt x="75" y="71"/>
                </a:lnTo>
                <a:lnTo>
                  <a:pt x="77" y="71"/>
                </a:lnTo>
                <a:lnTo>
                  <a:pt x="78" y="69"/>
                </a:lnTo>
                <a:lnTo>
                  <a:pt x="104" y="50"/>
                </a:lnTo>
                <a:lnTo>
                  <a:pt x="105" y="48"/>
                </a:lnTo>
                <a:lnTo>
                  <a:pt x="105" y="46"/>
                </a:lnTo>
                <a:lnTo>
                  <a:pt x="96" y="25"/>
                </a:lnTo>
                <a:lnTo>
                  <a:pt x="95" y="23"/>
                </a:lnTo>
                <a:lnTo>
                  <a:pt x="92" y="23"/>
                </a:lnTo>
                <a:close/>
                <a:moveTo>
                  <a:pt x="105" y="22"/>
                </a:moveTo>
                <a:lnTo>
                  <a:pt x="104" y="22"/>
                </a:lnTo>
                <a:lnTo>
                  <a:pt x="103" y="23"/>
                </a:lnTo>
                <a:lnTo>
                  <a:pt x="103" y="25"/>
                </a:lnTo>
                <a:lnTo>
                  <a:pt x="106" y="34"/>
                </a:lnTo>
                <a:lnTo>
                  <a:pt x="110" y="43"/>
                </a:lnTo>
                <a:lnTo>
                  <a:pt x="112" y="44"/>
                </a:lnTo>
                <a:lnTo>
                  <a:pt x="113" y="44"/>
                </a:lnTo>
                <a:lnTo>
                  <a:pt x="114" y="44"/>
                </a:lnTo>
                <a:lnTo>
                  <a:pt x="132" y="36"/>
                </a:lnTo>
                <a:lnTo>
                  <a:pt x="150" y="34"/>
                </a:lnTo>
                <a:lnTo>
                  <a:pt x="151" y="34"/>
                </a:lnTo>
                <a:lnTo>
                  <a:pt x="151" y="32"/>
                </a:lnTo>
                <a:lnTo>
                  <a:pt x="151" y="32"/>
                </a:lnTo>
                <a:lnTo>
                  <a:pt x="129" y="23"/>
                </a:lnTo>
                <a:lnTo>
                  <a:pt x="105" y="22"/>
                </a:lnTo>
                <a:close/>
                <a:moveTo>
                  <a:pt x="198" y="0"/>
                </a:moveTo>
                <a:lnTo>
                  <a:pt x="207" y="0"/>
                </a:lnTo>
                <a:lnTo>
                  <a:pt x="214" y="6"/>
                </a:lnTo>
                <a:lnTo>
                  <a:pt x="219" y="12"/>
                </a:lnTo>
                <a:lnTo>
                  <a:pt x="219" y="21"/>
                </a:lnTo>
                <a:lnTo>
                  <a:pt x="214" y="27"/>
                </a:lnTo>
                <a:lnTo>
                  <a:pt x="210" y="31"/>
                </a:lnTo>
                <a:lnTo>
                  <a:pt x="206" y="32"/>
                </a:lnTo>
                <a:lnTo>
                  <a:pt x="201" y="32"/>
                </a:lnTo>
                <a:lnTo>
                  <a:pt x="196" y="31"/>
                </a:lnTo>
                <a:lnTo>
                  <a:pt x="195" y="30"/>
                </a:lnTo>
                <a:lnTo>
                  <a:pt x="193" y="31"/>
                </a:lnTo>
                <a:lnTo>
                  <a:pt x="191" y="34"/>
                </a:lnTo>
                <a:lnTo>
                  <a:pt x="189" y="35"/>
                </a:lnTo>
                <a:lnTo>
                  <a:pt x="191" y="37"/>
                </a:lnTo>
                <a:lnTo>
                  <a:pt x="205" y="57"/>
                </a:lnTo>
                <a:lnTo>
                  <a:pt x="214" y="78"/>
                </a:lnTo>
                <a:lnTo>
                  <a:pt x="219" y="101"/>
                </a:lnTo>
                <a:lnTo>
                  <a:pt x="218" y="124"/>
                </a:lnTo>
                <a:lnTo>
                  <a:pt x="212" y="147"/>
                </a:lnTo>
                <a:lnTo>
                  <a:pt x="202" y="168"/>
                </a:lnTo>
                <a:lnTo>
                  <a:pt x="187" y="187"/>
                </a:lnTo>
                <a:lnTo>
                  <a:pt x="165" y="203"/>
                </a:lnTo>
                <a:lnTo>
                  <a:pt x="142" y="214"/>
                </a:lnTo>
                <a:lnTo>
                  <a:pt x="118" y="219"/>
                </a:lnTo>
                <a:lnTo>
                  <a:pt x="115" y="220"/>
                </a:lnTo>
                <a:lnTo>
                  <a:pt x="115" y="221"/>
                </a:lnTo>
                <a:lnTo>
                  <a:pt x="115" y="225"/>
                </a:lnTo>
                <a:lnTo>
                  <a:pt x="115" y="228"/>
                </a:lnTo>
                <a:lnTo>
                  <a:pt x="117" y="228"/>
                </a:lnTo>
                <a:lnTo>
                  <a:pt x="123" y="234"/>
                </a:lnTo>
                <a:lnTo>
                  <a:pt x="126" y="243"/>
                </a:lnTo>
                <a:lnTo>
                  <a:pt x="123" y="251"/>
                </a:lnTo>
                <a:lnTo>
                  <a:pt x="117" y="257"/>
                </a:lnTo>
                <a:lnTo>
                  <a:pt x="115" y="257"/>
                </a:lnTo>
                <a:lnTo>
                  <a:pt x="115" y="260"/>
                </a:lnTo>
                <a:lnTo>
                  <a:pt x="115" y="264"/>
                </a:lnTo>
                <a:lnTo>
                  <a:pt x="115" y="265"/>
                </a:lnTo>
                <a:lnTo>
                  <a:pt x="118" y="266"/>
                </a:lnTo>
                <a:lnTo>
                  <a:pt x="141" y="269"/>
                </a:lnTo>
                <a:lnTo>
                  <a:pt x="164" y="275"/>
                </a:lnTo>
                <a:lnTo>
                  <a:pt x="184" y="285"/>
                </a:lnTo>
                <a:lnTo>
                  <a:pt x="186" y="287"/>
                </a:lnTo>
                <a:lnTo>
                  <a:pt x="186" y="288"/>
                </a:lnTo>
                <a:lnTo>
                  <a:pt x="184" y="290"/>
                </a:lnTo>
                <a:lnTo>
                  <a:pt x="183" y="290"/>
                </a:lnTo>
                <a:lnTo>
                  <a:pt x="35" y="290"/>
                </a:lnTo>
                <a:lnTo>
                  <a:pt x="34" y="290"/>
                </a:lnTo>
                <a:lnTo>
                  <a:pt x="32" y="288"/>
                </a:lnTo>
                <a:lnTo>
                  <a:pt x="32" y="287"/>
                </a:lnTo>
                <a:lnTo>
                  <a:pt x="34" y="285"/>
                </a:lnTo>
                <a:lnTo>
                  <a:pt x="55" y="275"/>
                </a:lnTo>
                <a:lnTo>
                  <a:pt x="77" y="269"/>
                </a:lnTo>
                <a:lnTo>
                  <a:pt x="100" y="266"/>
                </a:lnTo>
                <a:lnTo>
                  <a:pt x="103" y="265"/>
                </a:lnTo>
                <a:lnTo>
                  <a:pt x="104" y="264"/>
                </a:lnTo>
                <a:lnTo>
                  <a:pt x="104" y="260"/>
                </a:lnTo>
                <a:lnTo>
                  <a:pt x="103" y="257"/>
                </a:lnTo>
                <a:lnTo>
                  <a:pt x="101" y="257"/>
                </a:lnTo>
                <a:lnTo>
                  <a:pt x="95" y="251"/>
                </a:lnTo>
                <a:lnTo>
                  <a:pt x="94" y="243"/>
                </a:lnTo>
                <a:lnTo>
                  <a:pt x="95" y="234"/>
                </a:lnTo>
                <a:lnTo>
                  <a:pt x="101" y="228"/>
                </a:lnTo>
                <a:lnTo>
                  <a:pt x="103" y="228"/>
                </a:lnTo>
                <a:lnTo>
                  <a:pt x="104" y="225"/>
                </a:lnTo>
                <a:lnTo>
                  <a:pt x="104" y="221"/>
                </a:lnTo>
                <a:lnTo>
                  <a:pt x="103" y="220"/>
                </a:lnTo>
                <a:lnTo>
                  <a:pt x="101" y="219"/>
                </a:lnTo>
                <a:lnTo>
                  <a:pt x="78" y="215"/>
                </a:lnTo>
                <a:lnTo>
                  <a:pt x="57" y="206"/>
                </a:lnTo>
                <a:lnTo>
                  <a:pt x="36" y="192"/>
                </a:lnTo>
                <a:lnTo>
                  <a:pt x="35" y="191"/>
                </a:lnTo>
                <a:lnTo>
                  <a:pt x="32" y="192"/>
                </a:lnTo>
                <a:lnTo>
                  <a:pt x="30" y="193"/>
                </a:lnTo>
                <a:lnTo>
                  <a:pt x="30" y="196"/>
                </a:lnTo>
                <a:lnTo>
                  <a:pt x="30" y="197"/>
                </a:lnTo>
                <a:lnTo>
                  <a:pt x="31" y="202"/>
                </a:lnTo>
                <a:lnTo>
                  <a:pt x="31" y="206"/>
                </a:lnTo>
                <a:lnTo>
                  <a:pt x="30" y="211"/>
                </a:lnTo>
                <a:lnTo>
                  <a:pt x="27" y="215"/>
                </a:lnTo>
                <a:lnTo>
                  <a:pt x="20" y="219"/>
                </a:lnTo>
                <a:lnTo>
                  <a:pt x="12" y="219"/>
                </a:lnTo>
                <a:lnTo>
                  <a:pt x="4" y="215"/>
                </a:lnTo>
                <a:lnTo>
                  <a:pt x="0" y="207"/>
                </a:lnTo>
                <a:lnTo>
                  <a:pt x="0" y="200"/>
                </a:lnTo>
                <a:lnTo>
                  <a:pt x="4" y="192"/>
                </a:lnTo>
                <a:lnTo>
                  <a:pt x="8" y="189"/>
                </a:lnTo>
                <a:lnTo>
                  <a:pt x="13" y="188"/>
                </a:lnTo>
                <a:lnTo>
                  <a:pt x="17" y="188"/>
                </a:lnTo>
                <a:lnTo>
                  <a:pt x="22" y="189"/>
                </a:lnTo>
                <a:lnTo>
                  <a:pt x="23" y="189"/>
                </a:lnTo>
                <a:lnTo>
                  <a:pt x="26" y="189"/>
                </a:lnTo>
                <a:lnTo>
                  <a:pt x="37" y="177"/>
                </a:lnTo>
                <a:lnTo>
                  <a:pt x="39" y="175"/>
                </a:lnTo>
                <a:lnTo>
                  <a:pt x="37" y="173"/>
                </a:lnTo>
                <a:lnTo>
                  <a:pt x="25" y="152"/>
                </a:lnTo>
                <a:lnTo>
                  <a:pt x="16" y="131"/>
                </a:lnTo>
                <a:lnTo>
                  <a:pt x="14" y="108"/>
                </a:lnTo>
                <a:lnTo>
                  <a:pt x="18" y="83"/>
                </a:lnTo>
                <a:lnTo>
                  <a:pt x="27" y="62"/>
                </a:lnTo>
                <a:lnTo>
                  <a:pt x="43" y="43"/>
                </a:lnTo>
                <a:lnTo>
                  <a:pt x="62" y="27"/>
                </a:lnTo>
                <a:lnTo>
                  <a:pt x="85" y="18"/>
                </a:lnTo>
                <a:lnTo>
                  <a:pt x="108" y="14"/>
                </a:lnTo>
                <a:lnTo>
                  <a:pt x="131" y="17"/>
                </a:lnTo>
                <a:lnTo>
                  <a:pt x="152" y="25"/>
                </a:lnTo>
                <a:lnTo>
                  <a:pt x="172" y="39"/>
                </a:lnTo>
                <a:lnTo>
                  <a:pt x="174" y="39"/>
                </a:lnTo>
                <a:lnTo>
                  <a:pt x="177" y="39"/>
                </a:lnTo>
                <a:lnTo>
                  <a:pt x="188" y="26"/>
                </a:lnTo>
                <a:lnTo>
                  <a:pt x="189" y="25"/>
                </a:lnTo>
                <a:lnTo>
                  <a:pt x="188" y="23"/>
                </a:lnTo>
                <a:lnTo>
                  <a:pt x="187" y="18"/>
                </a:lnTo>
                <a:lnTo>
                  <a:pt x="187" y="13"/>
                </a:lnTo>
                <a:lnTo>
                  <a:pt x="188" y="9"/>
                </a:lnTo>
                <a:lnTo>
                  <a:pt x="192" y="6"/>
                </a:lnTo>
                <a:lnTo>
                  <a:pt x="198" y="0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latin typeface="微软雅黑" panose="020B0503020204020204" charset="-122"/>
            </a:endParaRPr>
          </a:p>
        </p:txBody>
      </p:sp>
      <p:sp>
        <p:nvSpPr>
          <p:cNvPr id="7" name="文本占位符 7"/>
          <p:cNvSpPr>
            <a:spLocks noGrp="1"/>
          </p:cNvSpPr>
          <p:nvPr>
            <p:ph type="body" sz="quarter" idx="10" hasCustomPrompt="1"/>
          </p:nvPr>
        </p:nvSpPr>
        <p:spPr>
          <a:xfrm>
            <a:off x="769918" y="260400"/>
            <a:ext cx="3321436" cy="529569"/>
          </a:xfrm>
          <a:prstGeom prst="rect">
            <a:avLst/>
          </a:prstGeom>
          <a:ln w="12700" cmpd="sng">
            <a:solidFill>
              <a:schemeClr val="bg1"/>
            </a:solidFill>
          </a:ln>
        </p:spPr>
        <p:txBody>
          <a:bodyPr vert="horz" anchor="ctr"/>
          <a:lstStyle>
            <a:lvl1pPr marL="0" indent="0" algn="l">
              <a:buNone/>
              <a:defRPr sz="2400" b="1">
                <a:solidFill>
                  <a:schemeClr val="bg1"/>
                </a:solidFill>
                <a:latin typeface="微软雅黑" panose="020B0503020204020204" charset="-122"/>
              </a:defRPr>
            </a:lvl1pPr>
          </a:lstStyle>
          <a:p>
            <a:pPr lvl="0"/>
            <a:r>
              <a:rPr kumimoji="1" lang="en-US" altLang="zh-CN" dirty="0"/>
              <a:t>ADD</a:t>
            </a:r>
            <a:r>
              <a:rPr kumimoji="1" lang="zh-CN" altLang="en-US" dirty="0"/>
              <a:t> </a:t>
            </a:r>
            <a:r>
              <a:rPr kumimoji="1" lang="en-US" altLang="zh-CN" dirty="0"/>
              <a:t>YOUR</a:t>
            </a:r>
            <a:r>
              <a:rPr kumimoji="1" lang="zh-CN" altLang="en-US" dirty="0"/>
              <a:t> </a:t>
            </a:r>
            <a:r>
              <a:rPr kumimoji="1" lang="en-US" altLang="zh-CN" dirty="0"/>
              <a:t>TITLE</a:t>
            </a:r>
            <a:r>
              <a:rPr kumimoji="1" lang="zh-CN" altLang="en-US" dirty="0"/>
              <a:t> </a:t>
            </a:r>
            <a:r>
              <a:rPr kumimoji="1" lang="en-US" altLang="zh-CN" dirty="0"/>
              <a:t>HERE</a:t>
            </a:r>
            <a:endParaRPr kumimoji="1" lang="zh-CN" altLang="en-US" dirty="0"/>
          </a:p>
        </p:txBody>
      </p:sp>
      <p:grpSp>
        <p:nvGrpSpPr>
          <p:cNvPr id="8" name="组 7"/>
          <p:cNvGrpSpPr/>
          <p:nvPr userDrawn="1"/>
        </p:nvGrpSpPr>
        <p:grpSpPr>
          <a:xfrm rot="20632315">
            <a:off x="254584" y="176677"/>
            <a:ext cx="599401" cy="1054299"/>
            <a:chOff x="3087349" y="2393332"/>
            <a:chExt cx="759141" cy="1335268"/>
          </a:xfrm>
        </p:grpSpPr>
        <p:sp>
          <p:nvSpPr>
            <p:cNvPr id="9" name="椭圆 8"/>
            <p:cNvSpPr/>
            <p:nvPr/>
          </p:nvSpPr>
          <p:spPr>
            <a:xfrm>
              <a:off x="3626494" y="2759746"/>
              <a:ext cx="219996" cy="21999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latin typeface="微软雅黑" panose="020B0503020204020204" charset="-122"/>
              </a:endParaRPr>
            </a:p>
          </p:txBody>
        </p:sp>
        <p:sp>
          <p:nvSpPr>
            <p:cNvPr id="10" name="椭圆 9"/>
            <p:cNvSpPr/>
            <p:nvPr/>
          </p:nvSpPr>
          <p:spPr>
            <a:xfrm>
              <a:off x="3328363" y="2393332"/>
              <a:ext cx="323047" cy="3230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latin typeface="微软雅黑" panose="020B0503020204020204" charset="-122"/>
              </a:endParaRPr>
            </a:p>
          </p:txBody>
        </p:sp>
        <p:sp>
          <p:nvSpPr>
            <p:cNvPr id="11" name="椭圆 10"/>
            <p:cNvSpPr/>
            <p:nvPr/>
          </p:nvSpPr>
          <p:spPr>
            <a:xfrm>
              <a:off x="3543238" y="3564449"/>
              <a:ext cx="164151" cy="164151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latin typeface="微软雅黑" panose="020B0503020204020204" charset="-122"/>
              </a:endParaRPr>
            </a:p>
          </p:txBody>
        </p:sp>
        <p:sp>
          <p:nvSpPr>
            <p:cNvPr id="12" name="椭圆 11"/>
            <p:cNvSpPr/>
            <p:nvPr/>
          </p:nvSpPr>
          <p:spPr>
            <a:xfrm>
              <a:off x="3087349" y="2866230"/>
              <a:ext cx="558631" cy="558631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latin typeface="微软雅黑" panose="020B0503020204020204" charset="-122"/>
              </a:endParaRPr>
            </a:p>
          </p:txBody>
        </p:sp>
      </p:grpSp>
      <p:grpSp>
        <p:nvGrpSpPr>
          <p:cNvPr id="13" name="组 12"/>
          <p:cNvGrpSpPr/>
          <p:nvPr userDrawn="1"/>
        </p:nvGrpSpPr>
        <p:grpSpPr>
          <a:xfrm rot="13604478">
            <a:off x="3791653" y="312764"/>
            <a:ext cx="599401" cy="1054299"/>
            <a:chOff x="3087349" y="2393332"/>
            <a:chExt cx="759141" cy="1335268"/>
          </a:xfrm>
        </p:grpSpPr>
        <p:sp>
          <p:nvSpPr>
            <p:cNvPr id="14" name="椭圆 13"/>
            <p:cNvSpPr/>
            <p:nvPr/>
          </p:nvSpPr>
          <p:spPr>
            <a:xfrm>
              <a:off x="3626494" y="2759746"/>
              <a:ext cx="219996" cy="21999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latin typeface="微软雅黑" panose="020B0503020204020204" charset="-122"/>
              </a:endParaRPr>
            </a:p>
          </p:txBody>
        </p:sp>
        <p:sp>
          <p:nvSpPr>
            <p:cNvPr id="15" name="椭圆 14"/>
            <p:cNvSpPr/>
            <p:nvPr/>
          </p:nvSpPr>
          <p:spPr>
            <a:xfrm>
              <a:off x="3328363" y="2393332"/>
              <a:ext cx="323047" cy="3230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latin typeface="微软雅黑" panose="020B0503020204020204" charset="-122"/>
              </a:endParaRPr>
            </a:p>
          </p:txBody>
        </p:sp>
        <p:sp>
          <p:nvSpPr>
            <p:cNvPr id="16" name="椭圆 15"/>
            <p:cNvSpPr/>
            <p:nvPr/>
          </p:nvSpPr>
          <p:spPr>
            <a:xfrm>
              <a:off x="3543238" y="3564449"/>
              <a:ext cx="164151" cy="164151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latin typeface="微软雅黑" panose="020B0503020204020204" charset="-122"/>
              </a:endParaRPr>
            </a:p>
          </p:txBody>
        </p:sp>
        <p:sp>
          <p:nvSpPr>
            <p:cNvPr id="17" name="椭圆 16"/>
            <p:cNvSpPr/>
            <p:nvPr/>
          </p:nvSpPr>
          <p:spPr>
            <a:xfrm>
              <a:off x="3087349" y="2866230"/>
              <a:ext cx="558631" cy="558631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latin typeface="微软雅黑" panose="020B050302020402020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000">
        <p:random/>
      </p:transition>
    </mc:Choice>
    <mc:Fallback>
      <p:transition spd="slow" advTm="100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幻灯片">
    <p:bg>
      <p:bgPr>
        <a:gradFill flip="none" rotWithShape="1">
          <a:gsLst>
            <a:gs pos="0">
              <a:schemeClr val="accent4">
                <a:lumMod val="89000"/>
              </a:schemeClr>
            </a:gs>
            <a:gs pos="23000">
              <a:schemeClr val="accent4">
                <a:lumMod val="89000"/>
              </a:schemeClr>
            </a:gs>
            <a:gs pos="69000">
              <a:schemeClr val="accent4">
                <a:lumMod val="75000"/>
              </a:schemeClr>
            </a:gs>
            <a:gs pos="97000">
              <a:schemeClr val="accent4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占位符 7"/>
          <p:cNvSpPr>
            <a:spLocks noGrp="1"/>
          </p:cNvSpPr>
          <p:nvPr>
            <p:ph type="body" sz="quarter" idx="10" hasCustomPrompt="1"/>
          </p:nvPr>
        </p:nvSpPr>
        <p:spPr>
          <a:xfrm>
            <a:off x="769918" y="260400"/>
            <a:ext cx="3321436" cy="529569"/>
          </a:xfrm>
          <a:prstGeom prst="rect">
            <a:avLst/>
          </a:prstGeom>
          <a:ln w="12700" cmpd="sng">
            <a:solidFill>
              <a:schemeClr val="bg1"/>
            </a:solidFill>
          </a:ln>
        </p:spPr>
        <p:txBody>
          <a:bodyPr vert="horz" anchor="ctr"/>
          <a:lstStyle>
            <a:lvl1pPr marL="0" indent="0" algn="l">
              <a:buNone/>
              <a:defRPr sz="2400" b="1">
                <a:solidFill>
                  <a:schemeClr val="bg1"/>
                </a:solidFill>
                <a:latin typeface="微软雅黑" panose="020B0503020204020204" charset="-122"/>
              </a:defRPr>
            </a:lvl1pPr>
          </a:lstStyle>
          <a:p>
            <a:pPr lvl="0"/>
            <a:r>
              <a:rPr kumimoji="1" lang="en-US" altLang="zh-CN" dirty="0"/>
              <a:t>ADD</a:t>
            </a:r>
            <a:r>
              <a:rPr kumimoji="1" lang="zh-CN" altLang="en-US" dirty="0"/>
              <a:t> </a:t>
            </a:r>
            <a:r>
              <a:rPr kumimoji="1" lang="en-US" altLang="zh-CN" dirty="0"/>
              <a:t>YOUR</a:t>
            </a:r>
            <a:r>
              <a:rPr kumimoji="1" lang="zh-CN" altLang="en-US" dirty="0"/>
              <a:t> </a:t>
            </a:r>
            <a:r>
              <a:rPr kumimoji="1" lang="en-US" altLang="zh-CN" dirty="0"/>
              <a:t>TITLE</a:t>
            </a:r>
            <a:r>
              <a:rPr kumimoji="1" lang="zh-CN" altLang="en-US" dirty="0"/>
              <a:t> </a:t>
            </a:r>
            <a:r>
              <a:rPr kumimoji="1" lang="en-US" altLang="zh-CN" dirty="0"/>
              <a:t>HERE</a:t>
            </a:r>
            <a:endParaRPr kumimoji="1" lang="zh-CN" altLang="en-US" dirty="0"/>
          </a:p>
        </p:txBody>
      </p:sp>
      <p:grpSp>
        <p:nvGrpSpPr>
          <p:cNvPr id="8" name="组 7"/>
          <p:cNvGrpSpPr/>
          <p:nvPr userDrawn="1"/>
        </p:nvGrpSpPr>
        <p:grpSpPr>
          <a:xfrm rot="20632315">
            <a:off x="254584" y="176677"/>
            <a:ext cx="599401" cy="1054299"/>
            <a:chOff x="3087349" y="2393332"/>
            <a:chExt cx="759141" cy="1335268"/>
          </a:xfrm>
        </p:grpSpPr>
        <p:sp>
          <p:nvSpPr>
            <p:cNvPr id="9" name="椭圆 8"/>
            <p:cNvSpPr/>
            <p:nvPr/>
          </p:nvSpPr>
          <p:spPr>
            <a:xfrm>
              <a:off x="3626494" y="2759746"/>
              <a:ext cx="219996" cy="21999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latin typeface="微软雅黑" panose="020B0503020204020204" charset="-122"/>
              </a:endParaRPr>
            </a:p>
          </p:txBody>
        </p:sp>
        <p:sp>
          <p:nvSpPr>
            <p:cNvPr id="10" name="椭圆 9"/>
            <p:cNvSpPr/>
            <p:nvPr/>
          </p:nvSpPr>
          <p:spPr>
            <a:xfrm>
              <a:off x="3328363" y="2393332"/>
              <a:ext cx="323047" cy="3230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latin typeface="微软雅黑" panose="020B0503020204020204" charset="-122"/>
              </a:endParaRPr>
            </a:p>
          </p:txBody>
        </p:sp>
        <p:sp>
          <p:nvSpPr>
            <p:cNvPr id="11" name="椭圆 10"/>
            <p:cNvSpPr/>
            <p:nvPr/>
          </p:nvSpPr>
          <p:spPr>
            <a:xfrm>
              <a:off x="3543238" y="3564449"/>
              <a:ext cx="164151" cy="164151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latin typeface="微软雅黑" panose="020B0503020204020204" charset="-122"/>
              </a:endParaRPr>
            </a:p>
          </p:txBody>
        </p:sp>
        <p:sp>
          <p:nvSpPr>
            <p:cNvPr id="12" name="椭圆 11"/>
            <p:cNvSpPr/>
            <p:nvPr/>
          </p:nvSpPr>
          <p:spPr>
            <a:xfrm>
              <a:off x="3087349" y="2866230"/>
              <a:ext cx="558631" cy="558631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latin typeface="微软雅黑" panose="020B0503020204020204" charset="-122"/>
              </a:endParaRPr>
            </a:p>
          </p:txBody>
        </p:sp>
      </p:grpSp>
      <p:grpSp>
        <p:nvGrpSpPr>
          <p:cNvPr id="13" name="组 12"/>
          <p:cNvGrpSpPr/>
          <p:nvPr userDrawn="1"/>
        </p:nvGrpSpPr>
        <p:grpSpPr>
          <a:xfrm rot="13604478">
            <a:off x="3791653" y="312764"/>
            <a:ext cx="599401" cy="1054299"/>
            <a:chOff x="3087349" y="2393332"/>
            <a:chExt cx="759141" cy="1335268"/>
          </a:xfrm>
        </p:grpSpPr>
        <p:sp>
          <p:nvSpPr>
            <p:cNvPr id="14" name="椭圆 13"/>
            <p:cNvSpPr/>
            <p:nvPr/>
          </p:nvSpPr>
          <p:spPr>
            <a:xfrm>
              <a:off x="3626494" y="2759746"/>
              <a:ext cx="219996" cy="21999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latin typeface="微软雅黑" panose="020B0503020204020204" charset="-122"/>
              </a:endParaRPr>
            </a:p>
          </p:txBody>
        </p:sp>
        <p:sp>
          <p:nvSpPr>
            <p:cNvPr id="15" name="椭圆 14"/>
            <p:cNvSpPr/>
            <p:nvPr/>
          </p:nvSpPr>
          <p:spPr>
            <a:xfrm>
              <a:off x="3328363" y="2393332"/>
              <a:ext cx="323047" cy="3230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latin typeface="微软雅黑" panose="020B0503020204020204" charset="-122"/>
              </a:endParaRPr>
            </a:p>
          </p:txBody>
        </p:sp>
        <p:sp>
          <p:nvSpPr>
            <p:cNvPr id="16" name="椭圆 15"/>
            <p:cNvSpPr/>
            <p:nvPr/>
          </p:nvSpPr>
          <p:spPr>
            <a:xfrm>
              <a:off x="3543238" y="3564449"/>
              <a:ext cx="164151" cy="164151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latin typeface="微软雅黑" panose="020B0503020204020204" charset="-122"/>
              </a:endParaRPr>
            </a:p>
          </p:txBody>
        </p:sp>
        <p:sp>
          <p:nvSpPr>
            <p:cNvPr id="17" name="椭圆 16"/>
            <p:cNvSpPr/>
            <p:nvPr/>
          </p:nvSpPr>
          <p:spPr>
            <a:xfrm>
              <a:off x="3087349" y="2866230"/>
              <a:ext cx="558631" cy="558631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latin typeface="微软雅黑" panose="020B050302020402020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000">
        <p:random/>
      </p:transition>
    </mc:Choice>
    <mc:Fallback>
      <p:transition spd="slow" advTm="1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391D15C-65DA-4C68-9F58-34EB1DA1DA15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44117-0B8C-4644-90A7-3367A7B133B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幻灯片">
    <p:bg>
      <p:bgPr>
        <a:gradFill flip="none" rotWithShape="1">
          <a:gsLst>
            <a:gs pos="0">
              <a:schemeClr val="accent4">
                <a:lumMod val="89000"/>
              </a:schemeClr>
            </a:gs>
            <a:gs pos="23000">
              <a:schemeClr val="accent4">
                <a:lumMod val="89000"/>
              </a:schemeClr>
            </a:gs>
            <a:gs pos="69000">
              <a:schemeClr val="accent4">
                <a:lumMod val="75000"/>
              </a:schemeClr>
            </a:gs>
            <a:gs pos="97000">
              <a:schemeClr val="accent4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000">
        <p:random/>
      </p:transition>
    </mc:Choice>
    <mc:Fallback>
      <p:transition spd="slow" advTm="100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7"/>
          <p:cNvSpPr>
            <a:spLocks noGrp="1"/>
          </p:cNvSpPr>
          <p:nvPr>
            <p:ph type="body" sz="quarter" idx="10" hasCustomPrompt="1"/>
          </p:nvPr>
        </p:nvSpPr>
        <p:spPr>
          <a:xfrm>
            <a:off x="659004" y="258233"/>
            <a:ext cx="4868117" cy="529569"/>
          </a:xfrm>
          <a:prstGeom prst="rect">
            <a:avLst/>
          </a:prstGeom>
          <a:ln w="12700" cmpd="sng">
            <a:solidFill>
              <a:schemeClr val="tx1"/>
            </a:solidFill>
          </a:ln>
        </p:spPr>
        <p:txBody>
          <a:bodyPr vert="horz" anchor="ctr"/>
          <a:lstStyle>
            <a:lvl1pPr marL="0" indent="0" algn="l">
              <a:buNone/>
              <a:defRPr sz="2400" b="1">
                <a:latin typeface="微软雅黑" panose="020B0503020204020204" charset="-122"/>
              </a:defRPr>
            </a:lvl1pPr>
          </a:lstStyle>
          <a:p>
            <a:pPr lvl="0"/>
            <a:r>
              <a:rPr kumimoji="1" lang="en-US" altLang="zh-CN" dirty="0"/>
              <a:t>CLICK</a:t>
            </a:r>
            <a:r>
              <a:rPr kumimoji="1" lang="zh-CN" altLang="en-US" dirty="0"/>
              <a:t> </a:t>
            </a:r>
            <a:r>
              <a:rPr kumimoji="1" lang="en-US" altLang="zh-CN" dirty="0"/>
              <a:t>HERE</a:t>
            </a:r>
            <a:r>
              <a:rPr kumimoji="1" lang="zh-CN" altLang="en-US" dirty="0"/>
              <a:t> </a:t>
            </a:r>
            <a:r>
              <a:rPr kumimoji="1" lang="en-US" altLang="zh-CN" dirty="0"/>
              <a:t>TO</a:t>
            </a:r>
            <a:r>
              <a:rPr kumimoji="1" lang="zh-CN" altLang="en-US" dirty="0"/>
              <a:t> </a:t>
            </a:r>
            <a:r>
              <a:rPr kumimoji="1" lang="en-US" altLang="zh-CN" dirty="0"/>
              <a:t>ADD</a:t>
            </a:r>
            <a:r>
              <a:rPr kumimoji="1" lang="zh-CN" altLang="en-US" dirty="0"/>
              <a:t> </a:t>
            </a:r>
            <a:r>
              <a:rPr kumimoji="1" lang="en-US" altLang="zh-CN" dirty="0"/>
              <a:t>YOUR</a:t>
            </a:r>
            <a:r>
              <a:rPr kumimoji="1" lang="zh-CN" altLang="en-US" dirty="0"/>
              <a:t> </a:t>
            </a:r>
            <a:r>
              <a:rPr kumimoji="1" lang="en-US" altLang="zh-CN" dirty="0"/>
              <a:t>TITLE</a:t>
            </a:r>
            <a:endParaRPr kumimoji="1" lang="zh-CN" altLang="en-US" dirty="0"/>
          </a:p>
        </p:txBody>
      </p:sp>
      <p:sp>
        <p:nvSpPr>
          <p:cNvPr id="3" name="文本占位符 7"/>
          <p:cNvSpPr>
            <a:spLocks noGrp="1"/>
          </p:cNvSpPr>
          <p:nvPr>
            <p:ph type="body" sz="quarter" idx="13" hasCustomPrompt="1"/>
          </p:nvPr>
        </p:nvSpPr>
        <p:spPr>
          <a:xfrm>
            <a:off x="11386592" y="171547"/>
            <a:ext cx="805408" cy="616255"/>
          </a:xfrm>
          <a:prstGeom prst="rect">
            <a:avLst/>
          </a:prstGeom>
          <a:solidFill>
            <a:schemeClr val="tx1"/>
          </a:solidFill>
        </p:spPr>
        <p:txBody>
          <a:bodyPr vert="horz" anchor="ctr"/>
          <a:lstStyle>
            <a:lvl1pPr marL="0" indent="0" algn="ctr">
              <a:buNone/>
              <a:defRPr sz="2400" b="1">
                <a:solidFill>
                  <a:srgbClr val="FFFFFF"/>
                </a:solidFill>
                <a:latin typeface="微软雅黑" panose="020B0503020204020204" charset="-122"/>
              </a:defRPr>
            </a:lvl1pPr>
          </a:lstStyle>
          <a:p>
            <a:pPr lvl="0"/>
            <a:r>
              <a:rPr kumimoji="1" lang="en-US" altLang="zh-CN" dirty="0"/>
              <a:t>01</a:t>
            </a:r>
            <a:endParaRPr kumimoji="1" lang="zh-CN" altLang="en-US" dirty="0"/>
          </a:p>
        </p:txBody>
      </p:sp>
      <p:sp>
        <p:nvSpPr>
          <p:cNvPr id="4" name="图片占位符 8"/>
          <p:cNvSpPr>
            <a:spLocks noGrp="1"/>
          </p:cNvSpPr>
          <p:nvPr>
            <p:ph type="pic" sz="quarter" idx="14" hasCustomPrompt="1"/>
          </p:nvPr>
        </p:nvSpPr>
        <p:spPr>
          <a:xfrm>
            <a:off x="376768" y="5989475"/>
            <a:ext cx="1960033" cy="533400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1600" b="1"/>
            </a:lvl1pPr>
          </a:lstStyle>
          <a:p>
            <a:r>
              <a:rPr kumimoji="1" lang="en-US" altLang="zh-CN" sz="1600" b="1" dirty="0"/>
              <a:t>LOGO&amp;PIC</a:t>
            </a:r>
            <a:r>
              <a:rPr kumimoji="1" lang="zh-CN" altLang="en-US" sz="1600" b="1" dirty="0"/>
              <a:t> </a:t>
            </a:r>
            <a:r>
              <a:rPr kumimoji="1" lang="en-US" altLang="zh-CN" sz="1600" b="1" dirty="0"/>
              <a:t>HERE</a:t>
            </a:r>
            <a:endParaRPr kumimoji="1"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000">
        <p:random/>
      </p:transition>
    </mc:Choice>
    <mc:Fallback>
      <p:transition spd="slow" advTm="100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440604" y="759873"/>
            <a:ext cx="1617751" cy="379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865" dirty="0">
                <a:solidFill>
                  <a:srgbClr val="000000"/>
                </a:solidFill>
                <a:latin typeface="Segoe UI Light" panose="020B0502040204020203"/>
                <a:ea typeface="微软雅黑" panose="020B0503020204020204" charset="-122"/>
                <a:cs typeface="Segoe UI Light" panose="020B0502040204020203"/>
              </a:rPr>
              <a:t>背景图片素材</a:t>
            </a:r>
            <a:endParaRPr lang="zh-CN" altLang="en-US" sz="1865" dirty="0">
              <a:solidFill>
                <a:srgbClr val="000000"/>
              </a:solidFill>
              <a:latin typeface="Segoe UI Light" panose="020B0502040204020203"/>
              <a:ea typeface="微软雅黑" panose="020B0503020204020204" charset="-122"/>
              <a:cs typeface="Segoe UI Light" panose="020B0502040204020203"/>
            </a:endParaRPr>
          </a:p>
        </p:txBody>
      </p:sp>
      <p:sp>
        <p:nvSpPr>
          <p:cNvPr id="3" name="矩形 2"/>
          <p:cNvSpPr/>
          <p:nvPr userDrawn="1"/>
        </p:nvSpPr>
        <p:spPr>
          <a:xfrm>
            <a:off x="440603" y="182445"/>
            <a:ext cx="816249" cy="256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1065">
                <a:solidFill>
                  <a:srgbClr val="000000"/>
                </a:solidFill>
                <a:latin typeface="Segoe UI Light" panose="020B0502040204020203"/>
                <a:cs typeface="Segoe UI Light" panose="020B0502040204020203"/>
              </a:rPr>
              <a:t>OfficePLUS</a:t>
            </a:r>
            <a:endParaRPr lang="zh-CN" altLang="en-US" sz="1065" dirty="0">
              <a:solidFill>
                <a:srgbClr val="000000"/>
              </a:solidFill>
              <a:latin typeface="Segoe UI Light" panose="020B0502040204020203"/>
              <a:cs typeface="Segoe UI Light" panose="020B0502040204020203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000">
        <p:random/>
      </p:transition>
    </mc:Choice>
    <mc:Fallback>
      <p:transition spd="slow" advTm="100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bg>
      <p:bgPr>
        <a:solidFill>
          <a:srgbClr val="E73A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440603" y="759873"/>
            <a:ext cx="662361" cy="379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8965"/>
            <a:r>
              <a:rPr lang="zh-CN" altLang="en-US" sz="1865" dirty="0">
                <a:solidFill>
                  <a:srgbClr val="FFFFFF"/>
                </a:solidFill>
                <a:latin typeface="Segoe UI Light" panose="020B0502040204020203"/>
                <a:ea typeface="微软雅黑" panose="020B0503020204020204" charset="-122"/>
                <a:cs typeface="Segoe UI Light" panose="020B0502040204020203"/>
              </a:rPr>
              <a:t>标注</a:t>
            </a:r>
            <a:endParaRPr lang="zh-CN" altLang="en-US" sz="1865" dirty="0">
              <a:solidFill>
                <a:srgbClr val="FFFFFF"/>
              </a:solidFill>
              <a:latin typeface="Segoe UI Light" panose="020B0502040204020203"/>
              <a:ea typeface="微软雅黑" panose="020B0503020204020204" charset="-122"/>
              <a:cs typeface="Segoe UI Light" panose="020B0502040204020203"/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2857674" y="841948"/>
            <a:ext cx="1402001" cy="3292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8965">
              <a:lnSpc>
                <a:spcPct val="130000"/>
              </a:lnSpc>
            </a:pPr>
            <a:r>
              <a:rPr lang="zh-CN" altLang="en-US" sz="1335" dirty="0">
                <a:solidFill>
                  <a:srgbClr val="FFFFFF"/>
                </a:solidFill>
                <a:latin typeface="Segoe UI Light" panose="020B0502040204020203"/>
                <a:ea typeface="微软雅黑" panose="020B0503020204020204" charset="-122"/>
                <a:cs typeface="Segoe UI Light" panose="020B0502040204020203"/>
              </a:rPr>
              <a:t>字体使用 </a:t>
            </a:r>
            <a:endParaRPr lang="en-US" altLang="zh-CN" sz="1335" dirty="0">
              <a:solidFill>
                <a:srgbClr val="FFFFFF"/>
              </a:solidFill>
              <a:latin typeface="Segoe UI Light" panose="020B0502040204020203"/>
              <a:ea typeface="微软雅黑" panose="020B0503020204020204" charset="-122"/>
              <a:cs typeface="Segoe UI Light" panose="020B0502040204020203"/>
            </a:endParaRPr>
          </a:p>
          <a:p>
            <a:pPr defTabSz="608965">
              <a:lnSpc>
                <a:spcPct val="130000"/>
              </a:lnSpc>
            </a:pPr>
            <a:endParaRPr lang="en-US" altLang="zh-CN" sz="1335" dirty="0">
              <a:solidFill>
                <a:srgbClr val="FFFFFF"/>
              </a:solidFill>
              <a:latin typeface="Segoe UI Light" panose="020B0502040204020203"/>
              <a:ea typeface="微软雅黑" panose="020B0503020204020204" charset="-122"/>
              <a:cs typeface="Segoe UI Light" panose="020B0502040204020203"/>
            </a:endParaRPr>
          </a:p>
          <a:p>
            <a:pPr defTabSz="608965">
              <a:lnSpc>
                <a:spcPct val="130000"/>
              </a:lnSpc>
            </a:pPr>
            <a:endParaRPr lang="en-US" altLang="zh-CN" sz="1335" dirty="0">
              <a:solidFill>
                <a:srgbClr val="FFFFFF"/>
              </a:solidFill>
              <a:latin typeface="Segoe UI Light" panose="020B0502040204020203"/>
              <a:ea typeface="微软雅黑" panose="020B0503020204020204" charset="-122"/>
              <a:cs typeface="Segoe UI Light" panose="020B0502040204020203"/>
            </a:endParaRPr>
          </a:p>
          <a:p>
            <a:pPr defTabSz="608965">
              <a:lnSpc>
                <a:spcPct val="130000"/>
              </a:lnSpc>
            </a:pPr>
            <a:endParaRPr lang="en-US" altLang="zh-CN" sz="1335" dirty="0">
              <a:solidFill>
                <a:srgbClr val="FFFFFF"/>
              </a:solidFill>
              <a:latin typeface="Segoe UI Light" panose="020B0502040204020203"/>
              <a:ea typeface="微软雅黑" panose="020B0503020204020204" charset="-122"/>
              <a:cs typeface="Segoe UI Light" panose="020B0502040204020203"/>
            </a:endParaRPr>
          </a:p>
          <a:p>
            <a:pPr defTabSz="608965">
              <a:lnSpc>
                <a:spcPct val="130000"/>
              </a:lnSpc>
            </a:pPr>
            <a:endParaRPr lang="en-US" altLang="zh-CN" sz="1335" dirty="0">
              <a:solidFill>
                <a:srgbClr val="FFFFFF"/>
              </a:solidFill>
              <a:latin typeface="Segoe UI Light" panose="020B0502040204020203"/>
              <a:ea typeface="微软雅黑" panose="020B0503020204020204" charset="-122"/>
              <a:cs typeface="Segoe UI Light" panose="020B0502040204020203"/>
            </a:endParaRPr>
          </a:p>
          <a:p>
            <a:pPr defTabSz="608965">
              <a:lnSpc>
                <a:spcPct val="130000"/>
              </a:lnSpc>
            </a:pPr>
            <a:r>
              <a:rPr lang="zh-CN" altLang="en-US" sz="1335" dirty="0">
                <a:solidFill>
                  <a:srgbClr val="FFFFFF"/>
                </a:solidFill>
                <a:latin typeface="Segoe UI Light" panose="020B0502040204020203"/>
                <a:ea typeface="微软雅黑" panose="020B0503020204020204" charset="-122"/>
                <a:cs typeface="Segoe UI Light" panose="020B0502040204020203"/>
              </a:rPr>
              <a:t>行距</a:t>
            </a:r>
            <a:endParaRPr lang="en-US" altLang="zh-CN" sz="1335" dirty="0">
              <a:solidFill>
                <a:srgbClr val="FFFFFF"/>
              </a:solidFill>
              <a:latin typeface="Segoe UI Light" panose="020B0502040204020203"/>
              <a:ea typeface="微软雅黑" panose="020B0503020204020204" charset="-122"/>
              <a:cs typeface="Segoe UI Light" panose="020B0502040204020203"/>
            </a:endParaRPr>
          </a:p>
          <a:p>
            <a:pPr defTabSz="608965">
              <a:lnSpc>
                <a:spcPct val="130000"/>
              </a:lnSpc>
            </a:pPr>
            <a:endParaRPr lang="en-US" altLang="zh-CN" sz="1335" dirty="0">
              <a:solidFill>
                <a:srgbClr val="FFFFFF"/>
              </a:solidFill>
              <a:latin typeface="Segoe UI Light" panose="020B0502040204020203"/>
              <a:ea typeface="微软雅黑" panose="020B0503020204020204" charset="-122"/>
              <a:cs typeface="Segoe UI Light" panose="020B0502040204020203"/>
            </a:endParaRPr>
          </a:p>
          <a:p>
            <a:pPr defTabSz="608965">
              <a:lnSpc>
                <a:spcPct val="130000"/>
              </a:lnSpc>
            </a:pPr>
            <a:endParaRPr lang="en-US" altLang="zh-CN" sz="1335" dirty="0">
              <a:solidFill>
                <a:srgbClr val="FFFFFF"/>
              </a:solidFill>
              <a:latin typeface="Segoe UI Light" panose="020B0502040204020203"/>
              <a:ea typeface="微软雅黑" panose="020B0503020204020204" charset="-122"/>
              <a:cs typeface="Segoe UI Light" panose="020B0502040204020203"/>
            </a:endParaRPr>
          </a:p>
          <a:p>
            <a:pPr defTabSz="608965">
              <a:lnSpc>
                <a:spcPct val="130000"/>
              </a:lnSpc>
            </a:pPr>
            <a:r>
              <a:rPr lang="zh-CN" altLang="en-US" sz="1335" dirty="0">
                <a:solidFill>
                  <a:srgbClr val="FFFFFF"/>
                </a:solidFill>
                <a:latin typeface="Segoe UI Light" panose="020B0502040204020203"/>
                <a:ea typeface="微软雅黑" panose="020B0503020204020204" charset="-122"/>
                <a:cs typeface="Segoe UI Light" panose="020B0502040204020203"/>
              </a:rPr>
              <a:t>背景图片出处</a:t>
            </a:r>
            <a:endParaRPr lang="zh-CN" altLang="en-US" sz="1335" dirty="0">
              <a:solidFill>
                <a:srgbClr val="FFFFFF"/>
              </a:solidFill>
              <a:latin typeface="Segoe UI Light" panose="020B0502040204020203"/>
              <a:ea typeface="微软雅黑" panose="020B0503020204020204" charset="-122"/>
              <a:cs typeface="Segoe UI Light" panose="020B0502040204020203"/>
            </a:endParaRPr>
          </a:p>
          <a:p>
            <a:pPr defTabSz="608965">
              <a:lnSpc>
                <a:spcPct val="130000"/>
              </a:lnSpc>
            </a:pPr>
            <a:endParaRPr lang="zh-CN" altLang="en-US" sz="1335" dirty="0">
              <a:solidFill>
                <a:srgbClr val="FFFFFF"/>
              </a:solidFill>
              <a:latin typeface="Segoe UI Light" panose="020B0502040204020203"/>
              <a:ea typeface="微软雅黑" panose="020B0503020204020204" charset="-122"/>
              <a:cs typeface="Segoe UI Light" panose="020B0502040204020203"/>
            </a:endParaRPr>
          </a:p>
          <a:p>
            <a:pPr defTabSz="608965">
              <a:lnSpc>
                <a:spcPct val="130000"/>
              </a:lnSpc>
            </a:pPr>
            <a:endParaRPr lang="zh-CN" altLang="en-US" sz="1335" dirty="0">
              <a:solidFill>
                <a:srgbClr val="FFFFFF"/>
              </a:solidFill>
              <a:latin typeface="Segoe UI Light" panose="020B0502040204020203"/>
              <a:ea typeface="微软雅黑" panose="020B0503020204020204" charset="-122"/>
              <a:cs typeface="Segoe UI Light" panose="020B0502040204020203"/>
            </a:endParaRPr>
          </a:p>
          <a:p>
            <a:pPr defTabSz="608965">
              <a:lnSpc>
                <a:spcPct val="130000"/>
              </a:lnSpc>
            </a:pPr>
            <a:r>
              <a:rPr lang="zh-CN" altLang="en-US" sz="1335" dirty="0">
                <a:solidFill>
                  <a:srgbClr val="FFFFFF"/>
                </a:solidFill>
                <a:latin typeface="Segoe UI Light" panose="020B0502040204020203"/>
                <a:ea typeface="微软雅黑" panose="020B0503020204020204" charset="-122"/>
                <a:cs typeface="Segoe UI Light" panose="020B0502040204020203"/>
              </a:rPr>
              <a:t>声明</a:t>
            </a:r>
            <a:endParaRPr lang="en-US" altLang="zh-CN" sz="1335" dirty="0">
              <a:solidFill>
                <a:srgbClr val="FFFFFF"/>
              </a:solidFill>
              <a:latin typeface="Segoe UI Light" panose="020B0502040204020203"/>
              <a:ea typeface="微软雅黑" panose="020B0503020204020204" charset="-122"/>
              <a:cs typeface="Segoe UI Light" panose="020B0502040204020203"/>
            </a:endParaRPr>
          </a:p>
        </p:txBody>
      </p:sp>
      <p:sp>
        <p:nvSpPr>
          <p:cNvPr id="9" name="矩形 8"/>
          <p:cNvSpPr/>
          <p:nvPr userDrawn="1"/>
        </p:nvSpPr>
        <p:spPr>
          <a:xfrm>
            <a:off x="4395052" y="841948"/>
            <a:ext cx="3727457" cy="38257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8965">
              <a:lnSpc>
                <a:spcPct val="130000"/>
              </a:lnSpc>
            </a:pPr>
            <a:r>
              <a:rPr lang="zh-CN" altLang="en-US" sz="1335" dirty="0">
                <a:solidFill>
                  <a:srgbClr val="FFFFFF"/>
                </a:solidFill>
                <a:latin typeface="Segoe UI Light" panose="020B0502040204020203"/>
                <a:ea typeface="微软雅黑" panose="020B0503020204020204" charset="-122"/>
                <a:cs typeface="Segoe UI Light" panose="020B0502040204020203"/>
              </a:rPr>
              <a:t>英文 </a:t>
            </a:r>
            <a:r>
              <a:rPr lang="en-US" altLang="zh-CN" sz="1335">
                <a:solidFill>
                  <a:srgbClr val="FFFFFF"/>
                </a:solidFill>
                <a:latin typeface="Segoe UI Light" panose="020B0502040204020203"/>
                <a:ea typeface="微软雅黑" panose="020B0503020204020204" charset="-122"/>
                <a:cs typeface="Segoe UI Light" panose="020B0502040204020203"/>
              </a:rPr>
              <a:t>Century Gothic</a:t>
            </a:r>
            <a:endParaRPr lang="en-US" altLang="zh-CN" sz="1335" dirty="0">
              <a:solidFill>
                <a:srgbClr val="FFFFFF"/>
              </a:solidFill>
              <a:latin typeface="Segoe UI Light" panose="020B0502040204020203"/>
              <a:ea typeface="微软雅黑" panose="020B0503020204020204" charset="-122"/>
              <a:cs typeface="Segoe UI Light" panose="020B0502040204020203"/>
            </a:endParaRPr>
          </a:p>
          <a:p>
            <a:pPr defTabSz="608965">
              <a:lnSpc>
                <a:spcPct val="130000"/>
              </a:lnSpc>
            </a:pPr>
            <a:endParaRPr lang="en-US" altLang="zh-CN" sz="1335" dirty="0">
              <a:solidFill>
                <a:srgbClr val="FFFFFF"/>
              </a:solidFill>
              <a:latin typeface="Segoe UI Light" panose="020B0502040204020203"/>
              <a:ea typeface="微软雅黑" panose="020B0503020204020204" charset="-122"/>
              <a:cs typeface="Segoe UI Light" panose="020B0502040204020203"/>
            </a:endParaRPr>
          </a:p>
          <a:p>
            <a:pPr defTabSz="608965">
              <a:lnSpc>
                <a:spcPct val="130000"/>
              </a:lnSpc>
            </a:pPr>
            <a:r>
              <a:rPr lang="zh-CN" altLang="en-US" sz="1335" dirty="0">
                <a:solidFill>
                  <a:srgbClr val="FFFFFF"/>
                </a:solidFill>
                <a:latin typeface="Segoe UI Light" panose="020B0502040204020203"/>
                <a:ea typeface="微软雅黑" panose="020B0503020204020204" charset="-122"/>
                <a:cs typeface="Segoe UI Light" panose="020B0502040204020203"/>
              </a:rPr>
              <a:t>中文 微软雅黑</a:t>
            </a:r>
            <a:endParaRPr lang="en-US" altLang="zh-CN" sz="1335" dirty="0">
              <a:solidFill>
                <a:srgbClr val="FFFFFF"/>
              </a:solidFill>
              <a:latin typeface="Segoe UI Light" panose="020B0502040204020203"/>
              <a:ea typeface="微软雅黑" panose="020B0503020204020204" charset="-122"/>
              <a:cs typeface="Segoe UI Light" panose="020B0502040204020203"/>
            </a:endParaRPr>
          </a:p>
          <a:p>
            <a:pPr defTabSz="608965">
              <a:lnSpc>
                <a:spcPct val="130000"/>
              </a:lnSpc>
            </a:pPr>
            <a:endParaRPr lang="en-US" altLang="zh-CN" sz="1335" dirty="0">
              <a:solidFill>
                <a:srgbClr val="FFFFFF"/>
              </a:solidFill>
              <a:latin typeface="Segoe UI Light" panose="020B0502040204020203"/>
              <a:ea typeface="微软雅黑" panose="020B0503020204020204" charset="-122"/>
              <a:cs typeface="Segoe UI Light" panose="020B0502040204020203"/>
            </a:endParaRPr>
          </a:p>
          <a:p>
            <a:pPr defTabSz="608965">
              <a:lnSpc>
                <a:spcPct val="130000"/>
              </a:lnSpc>
            </a:pPr>
            <a:endParaRPr lang="en-US" altLang="zh-CN" sz="1335" dirty="0">
              <a:solidFill>
                <a:srgbClr val="FFFFFF"/>
              </a:solidFill>
              <a:latin typeface="Segoe UI Light" panose="020B0502040204020203"/>
              <a:ea typeface="微软雅黑" panose="020B0503020204020204" charset="-122"/>
              <a:cs typeface="Segoe UI Light" panose="020B0502040204020203"/>
            </a:endParaRPr>
          </a:p>
          <a:p>
            <a:pPr defTabSz="608965">
              <a:lnSpc>
                <a:spcPct val="130000"/>
              </a:lnSpc>
            </a:pPr>
            <a:r>
              <a:rPr lang="zh-CN" altLang="en-US" sz="1335" dirty="0">
                <a:solidFill>
                  <a:srgbClr val="FFFFFF"/>
                </a:solidFill>
                <a:latin typeface="Segoe UI Light" panose="020B0502040204020203"/>
                <a:ea typeface="微软雅黑" panose="020B0503020204020204" charset="-122"/>
                <a:cs typeface="Segoe UI Light" panose="020B0502040204020203"/>
              </a:rPr>
              <a:t>正文 </a:t>
            </a:r>
            <a:r>
              <a:rPr lang="en-US" altLang="zh-CN" sz="1335" dirty="0">
                <a:solidFill>
                  <a:srgbClr val="FFFFFF"/>
                </a:solidFill>
                <a:latin typeface="Segoe UI Light" panose="020B0502040204020203"/>
                <a:ea typeface="微软雅黑" panose="020B0503020204020204" charset="-122"/>
                <a:cs typeface="Segoe UI Light" panose="020B0502040204020203"/>
              </a:rPr>
              <a:t>1.3</a:t>
            </a:r>
            <a:endParaRPr lang="en-US" altLang="zh-CN" sz="1335" dirty="0">
              <a:solidFill>
                <a:srgbClr val="FFFFFF"/>
              </a:solidFill>
              <a:latin typeface="Segoe UI Light" panose="020B0502040204020203"/>
              <a:ea typeface="微软雅黑" panose="020B0503020204020204" charset="-122"/>
              <a:cs typeface="Segoe UI Light" panose="020B0502040204020203"/>
            </a:endParaRPr>
          </a:p>
          <a:p>
            <a:pPr defTabSz="608965">
              <a:lnSpc>
                <a:spcPct val="130000"/>
              </a:lnSpc>
            </a:pPr>
            <a:endParaRPr lang="en-US" altLang="zh-CN" sz="1335" dirty="0">
              <a:solidFill>
                <a:srgbClr val="FFFFFF"/>
              </a:solidFill>
              <a:latin typeface="Segoe UI Light" panose="020B0502040204020203"/>
              <a:ea typeface="微软雅黑" panose="020B0503020204020204" charset="-122"/>
              <a:cs typeface="Segoe UI Light" panose="020B0502040204020203"/>
            </a:endParaRPr>
          </a:p>
          <a:p>
            <a:pPr defTabSz="608965">
              <a:lnSpc>
                <a:spcPct val="130000"/>
              </a:lnSpc>
            </a:pPr>
            <a:endParaRPr lang="en-US" altLang="zh-CN" sz="1335" dirty="0">
              <a:solidFill>
                <a:srgbClr val="FFFFFF"/>
              </a:solidFill>
              <a:latin typeface="Segoe UI Light" panose="020B0502040204020203"/>
              <a:ea typeface="微软雅黑" panose="020B0503020204020204" charset="-122"/>
              <a:cs typeface="Segoe UI Light" panose="020B0502040204020203"/>
            </a:endParaRPr>
          </a:p>
          <a:p>
            <a:pPr defTabSz="608965">
              <a:lnSpc>
                <a:spcPct val="130000"/>
              </a:lnSpc>
            </a:pPr>
            <a:r>
              <a:rPr lang="en-US" altLang="zh-CN" sz="1335" dirty="0" err="1">
                <a:solidFill>
                  <a:srgbClr val="FFFFFF"/>
                </a:solidFill>
                <a:latin typeface="Segoe UI Light" panose="020B0502040204020203"/>
                <a:ea typeface="微软雅黑" panose="020B0503020204020204" charset="-122"/>
                <a:cs typeface="Segoe UI Light" panose="020B0502040204020203"/>
              </a:rPr>
              <a:t>cn.bing.com</a:t>
            </a:r>
            <a:endParaRPr lang="zh-CN" altLang="en-US" sz="1335" dirty="0">
              <a:solidFill>
                <a:srgbClr val="FFFFFF"/>
              </a:solidFill>
              <a:latin typeface="Segoe UI Light" panose="020B0502040204020203"/>
              <a:ea typeface="微软雅黑" panose="020B0503020204020204" charset="-122"/>
              <a:cs typeface="Segoe UI Light" panose="020B0502040204020203"/>
            </a:endParaRPr>
          </a:p>
          <a:p>
            <a:pPr defTabSz="608965">
              <a:lnSpc>
                <a:spcPct val="130000"/>
              </a:lnSpc>
            </a:pPr>
            <a:endParaRPr lang="zh-CN" altLang="en-US" sz="1335" dirty="0">
              <a:solidFill>
                <a:srgbClr val="FFFFFF"/>
              </a:solidFill>
              <a:latin typeface="Segoe UI Light" panose="020B0502040204020203"/>
              <a:ea typeface="微软雅黑" panose="020B0503020204020204" charset="-122"/>
              <a:cs typeface="Segoe UI Light" panose="020B0502040204020203"/>
            </a:endParaRPr>
          </a:p>
          <a:p>
            <a:pPr defTabSz="608965">
              <a:lnSpc>
                <a:spcPct val="130000"/>
              </a:lnSpc>
            </a:pPr>
            <a:endParaRPr lang="zh-CN" altLang="en-US" sz="1335" dirty="0">
              <a:solidFill>
                <a:srgbClr val="FFFFFF"/>
              </a:solidFill>
              <a:latin typeface="Segoe UI Light" panose="020B0502040204020203"/>
              <a:ea typeface="微软雅黑" panose="020B0503020204020204" charset="-122"/>
              <a:cs typeface="Segoe UI Light" panose="020B0502040204020203"/>
            </a:endParaRPr>
          </a:p>
          <a:p>
            <a:pPr defTabSz="608965">
              <a:lnSpc>
                <a:spcPct val="130000"/>
              </a:lnSpc>
            </a:pPr>
            <a:r>
              <a:rPr lang="zh-CN" altLang="en-US" sz="1335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rPr>
              <a:t>互联网是一个开放共享的平台</a:t>
            </a:r>
            <a:endParaRPr lang="zh-CN" altLang="en-US" sz="1335" dirty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defTabSz="608965">
              <a:lnSpc>
                <a:spcPct val="130000"/>
              </a:lnSpc>
            </a:pPr>
            <a:r>
              <a:rPr kumimoji="1" lang="en-US" altLang="zh-CN" sz="1335" dirty="0">
                <a:solidFill>
                  <a:prstClr val="white"/>
                </a:solidFill>
                <a:latin typeface="Segoe UI Light" panose="020B0502040204020203"/>
                <a:ea typeface="微软雅黑" panose="020B0503020204020204" charset="-122"/>
                <a:cs typeface="Segoe UI Light" panose="020B0502040204020203"/>
              </a:rPr>
              <a:t>OfficePLUS</a:t>
            </a:r>
            <a:r>
              <a:rPr lang="zh-CN" altLang="en-US" sz="1335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rPr>
              <a:t> 部分设计灵感与元素来源于网络</a:t>
            </a:r>
            <a:endParaRPr lang="zh-CN" altLang="en-US" sz="1335" dirty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defTabSz="608965">
              <a:lnSpc>
                <a:spcPct val="130000"/>
              </a:lnSpc>
            </a:pPr>
            <a:r>
              <a:rPr lang="zh-CN" altLang="en-US" sz="1335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rPr>
              <a:t>如有建议请联系 </a:t>
            </a:r>
            <a:r>
              <a:rPr lang="zh-CN" altLang="en-US" sz="1335" dirty="0">
                <a:solidFill>
                  <a:prstClr val="white"/>
                </a:solidFill>
                <a:latin typeface="Segoe UI Light" panose="020B0502040204020203" charset="0"/>
                <a:ea typeface="Segoe UI Light" panose="020B0502040204020203" charset="0"/>
                <a:cs typeface="Segoe UI Light" panose="020B0502040204020203" charset="0"/>
              </a:rPr>
              <a:t>officeplus@microsoft.com</a:t>
            </a:r>
            <a:endParaRPr lang="en-US" altLang="zh-CN" sz="1335" dirty="0">
              <a:solidFill>
                <a:srgbClr val="FFFFFF"/>
              </a:solidFill>
              <a:latin typeface="Segoe UI Light" panose="020B0502040204020203"/>
              <a:ea typeface="微软雅黑" panose="020B0503020204020204" charset="-122"/>
              <a:cs typeface="Segoe UI Light" panose="020B0502040204020203"/>
            </a:endParaRPr>
          </a:p>
        </p:txBody>
      </p:sp>
      <p:sp>
        <p:nvSpPr>
          <p:cNvPr id="10" name="矩形 9"/>
          <p:cNvSpPr/>
          <p:nvPr userDrawn="1"/>
        </p:nvSpPr>
        <p:spPr>
          <a:xfrm>
            <a:off x="440603" y="182445"/>
            <a:ext cx="816249" cy="256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8965"/>
            <a:r>
              <a:rPr kumimoji="1" lang="en-US" altLang="zh-CN" sz="1065" dirty="0">
                <a:solidFill>
                  <a:prstClr val="white"/>
                </a:solidFill>
                <a:latin typeface="Segoe UI Light" panose="020B0502040204020203"/>
                <a:ea typeface="微软雅黑" panose="020B0503020204020204" charset="-122"/>
                <a:cs typeface="Segoe UI Light" panose="020B0502040204020203"/>
              </a:rPr>
              <a:t>OfficePLUS</a:t>
            </a:r>
            <a:endParaRPr lang="zh-CN" altLang="en-US" sz="1065" dirty="0">
              <a:solidFill>
                <a:prstClr val="white"/>
              </a:solidFill>
              <a:latin typeface="Segoe UI Light" panose="020B0502040204020203"/>
              <a:ea typeface="微软雅黑" panose="020B0503020204020204" charset="-122"/>
              <a:cs typeface="Segoe UI Light" panose="020B0502040204020203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000">
        <p:random/>
      </p:transition>
    </mc:Choice>
    <mc:Fallback>
      <p:transition spd="slow" advTm="100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447955" y="4458724"/>
            <a:ext cx="3296095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08965"/>
            <a:r>
              <a:rPr kumimoji="1" lang="zh-CN" altLang="en-US" sz="1335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点击</a:t>
            </a:r>
            <a:r>
              <a:rPr kumimoji="1" lang="en-US" altLang="zh-CN" sz="1335" dirty="0">
                <a:solidFill>
                  <a:srgbClr val="000000"/>
                </a:solidFill>
                <a:latin typeface="Segoe UI Light" panose="020B0502040204020203" charset="0"/>
                <a:ea typeface="Segoe UI Light" panose="020B0502040204020203" charset="0"/>
                <a:cs typeface="Segoe UI Light" panose="020B0502040204020203" charset="0"/>
              </a:rPr>
              <a:t>Logo</a:t>
            </a:r>
            <a:r>
              <a:rPr kumimoji="1" lang="zh-CN" altLang="en-US" sz="1335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获取更多优质模板（放映模式）</a:t>
            </a:r>
            <a:endParaRPr kumimoji="1" lang="zh-CN" altLang="en-US" sz="1335" dirty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>
            <a:hlinkClick r:id="rId2"/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227832"/>
            <a:ext cx="3048000" cy="4023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000">
        <p:random/>
      </p:transition>
    </mc:Choice>
    <mc:Fallback>
      <p:transition spd="slow" advTm="1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4EEFAB3-73D8-47E6-A1D9-31515A1643E0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3906C-4295-41D2-A9E4-B0D0276C51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A82BFE5-91D2-49D7-B18B-98E6AED21862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10685-FF5F-4FC8-91D5-35BFFDA2F5B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2F1EFA-AFA6-42D8-BAB0-2040B8C57C90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D6B8F-31F5-4BE8-87A9-D83AE8585CB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578376E-32E4-4BAE-8B8D-D814AF517D6D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C47B5-06A8-421C-8D15-34AD0AD2C4A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8FD15BC-0414-4137-82F1-52AD352E0A13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CD117-4835-4373-AD30-F60AEB10E2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B6946F6-3320-4412-B446-8DEBCC363F7A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6029C-7D34-46C6-9245-8D7EBB89178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A951964-C716-481C-8524-4D7FA7CDC8B0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1F1BA-8A94-47A8-8E1F-C806FBFFC3E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7" Type="http://schemas.openxmlformats.org/officeDocument/2006/relationships/theme" Target="../theme/theme1.xml"/><Relationship Id="rId16" Type="http://schemas.openxmlformats.org/officeDocument/2006/relationships/image" Target="../media/image5.png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4.xml"/><Relationship Id="rId8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10" Type="http://schemas.openxmlformats.org/officeDocument/2006/relationships/image" Target="../media/image5.png"/><Relationship Id="rId1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324508F-0916-4CE5-8963-B37822501176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E762EE-67A3-4FB2-891A-24E535BF8DD1}" type="slidenum">
              <a:rPr lang="zh-CN" altLang="en-US" smtClean="0"/>
            </a:fld>
            <a:endParaRPr lang="zh-CN" altLang="en-US"/>
          </a:p>
        </p:txBody>
      </p:sp>
      <p:pic>
        <p:nvPicPr>
          <p:cNvPr id="12" name="图片 11" descr="水印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7186295" y="63500"/>
            <a:ext cx="4902200" cy="158686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descr="水印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7186295" y="63500"/>
            <a:ext cx="4902200" cy="158686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</p:sldLayoutIdLst>
  <mc:AlternateContent xmlns:mc="http://schemas.openxmlformats.org/markup-compatibility/2006">
    <mc:Choice xmlns:p14="http://schemas.microsoft.com/office/powerpoint/2010/main" Requires="p14">
      <p:transition spd="slow" p14:dur="1500" advTm="1000">
        <p:random/>
      </p:transition>
    </mc:Choice>
    <mc:Fallback>
      <p:transition spd="slow" advTm="1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9" Type="http://schemas.microsoft.com/office/2007/relationships/hdphoto" Target="../media/image25.wdp"/><Relationship Id="rId8" Type="http://schemas.openxmlformats.org/officeDocument/2006/relationships/image" Target="../media/image24.png"/><Relationship Id="rId7" Type="http://schemas.microsoft.com/office/2007/relationships/hdphoto" Target="../media/image23.wdp"/><Relationship Id="rId6" Type="http://schemas.openxmlformats.org/officeDocument/2006/relationships/image" Target="../media/image22.png"/><Relationship Id="rId5" Type="http://schemas.microsoft.com/office/2007/relationships/hdphoto" Target="../media/image21.wdp"/><Relationship Id="rId4" Type="http://schemas.openxmlformats.org/officeDocument/2006/relationships/image" Target="../media/image20.png"/><Relationship Id="rId3" Type="http://schemas.microsoft.com/office/2007/relationships/hdphoto" Target="../media/image19.wdp"/><Relationship Id="rId2" Type="http://schemas.openxmlformats.org/officeDocument/2006/relationships/image" Target="../media/image18.png"/><Relationship Id="rId13" Type="http://schemas.openxmlformats.org/officeDocument/2006/relationships/notesSlide" Target="../notesSlides/notesSlide2.xml"/><Relationship Id="rId12" Type="http://schemas.openxmlformats.org/officeDocument/2006/relationships/slideLayout" Target="../slideLayouts/slideLayout7.xml"/><Relationship Id="rId11" Type="http://schemas.microsoft.com/office/2007/relationships/hdphoto" Target="../media/image27.wdp"/><Relationship Id="rId10" Type="http://schemas.openxmlformats.org/officeDocument/2006/relationships/image" Target="../media/image26.png"/><Relationship Id="rId1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9" Type="http://schemas.microsoft.com/office/2007/relationships/hdphoto" Target="../media/image25.wdp"/><Relationship Id="rId8" Type="http://schemas.openxmlformats.org/officeDocument/2006/relationships/image" Target="../media/image24.png"/><Relationship Id="rId7" Type="http://schemas.microsoft.com/office/2007/relationships/hdphoto" Target="../media/image23.wdp"/><Relationship Id="rId6" Type="http://schemas.openxmlformats.org/officeDocument/2006/relationships/image" Target="../media/image22.png"/><Relationship Id="rId5" Type="http://schemas.microsoft.com/office/2007/relationships/hdphoto" Target="../media/image21.wdp"/><Relationship Id="rId4" Type="http://schemas.openxmlformats.org/officeDocument/2006/relationships/image" Target="../media/image20.png"/><Relationship Id="rId3" Type="http://schemas.microsoft.com/office/2007/relationships/hdphoto" Target="../media/image19.wdp"/><Relationship Id="rId2" Type="http://schemas.openxmlformats.org/officeDocument/2006/relationships/image" Target="../media/image18.png"/><Relationship Id="rId12" Type="http://schemas.openxmlformats.org/officeDocument/2006/relationships/slideLayout" Target="../slideLayouts/slideLayout7.xml"/><Relationship Id="rId11" Type="http://schemas.microsoft.com/office/2007/relationships/hdphoto" Target="../media/image27.wdp"/><Relationship Id="rId10" Type="http://schemas.openxmlformats.org/officeDocument/2006/relationships/image" Target="../media/image26.png"/><Relationship Id="rId1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9" Type="http://schemas.microsoft.com/office/2007/relationships/hdphoto" Target="../media/image25.wdp"/><Relationship Id="rId8" Type="http://schemas.openxmlformats.org/officeDocument/2006/relationships/image" Target="../media/image24.png"/><Relationship Id="rId7" Type="http://schemas.microsoft.com/office/2007/relationships/hdphoto" Target="../media/image23.wdp"/><Relationship Id="rId6" Type="http://schemas.openxmlformats.org/officeDocument/2006/relationships/image" Target="../media/image22.png"/><Relationship Id="rId5" Type="http://schemas.microsoft.com/office/2007/relationships/hdphoto" Target="../media/image21.wdp"/><Relationship Id="rId4" Type="http://schemas.openxmlformats.org/officeDocument/2006/relationships/image" Target="../media/image20.png"/><Relationship Id="rId3" Type="http://schemas.microsoft.com/office/2007/relationships/hdphoto" Target="../media/image19.wdp"/><Relationship Id="rId2" Type="http://schemas.openxmlformats.org/officeDocument/2006/relationships/image" Target="../media/image18.png"/><Relationship Id="rId12" Type="http://schemas.openxmlformats.org/officeDocument/2006/relationships/slideLayout" Target="../slideLayouts/slideLayout7.xml"/><Relationship Id="rId11" Type="http://schemas.microsoft.com/office/2007/relationships/hdphoto" Target="../media/image27.wdp"/><Relationship Id="rId10" Type="http://schemas.openxmlformats.org/officeDocument/2006/relationships/image" Target="../media/image26.png"/><Relationship Id="rId1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9" Type="http://schemas.microsoft.com/office/2007/relationships/hdphoto" Target="../media/image25.wdp"/><Relationship Id="rId8" Type="http://schemas.openxmlformats.org/officeDocument/2006/relationships/image" Target="../media/image24.png"/><Relationship Id="rId7" Type="http://schemas.microsoft.com/office/2007/relationships/hdphoto" Target="../media/image23.wdp"/><Relationship Id="rId6" Type="http://schemas.openxmlformats.org/officeDocument/2006/relationships/image" Target="../media/image22.png"/><Relationship Id="rId5" Type="http://schemas.microsoft.com/office/2007/relationships/hdphoto" Target="../media/image21.wdp"/><Relationship Id="rId4" Type="http://schemas.openxmlformats.org/officeDocument/2006/relationships/image" Target="../media/image20.png"/><Relationship Id="rId3" Type="http://schemas.microsoft.com/office/2007/relationships/hdphoto" Target="../media/image19.wdp"/><Relationship Id="rId2" Type="http://schemas.openxmlformats.org/officeDocument/2006/relationships/image" Target="../media/image18.png"/><Relationship Id="rId14" Type="http://schemas.openxmlformats.org/officeDocument/2006/relationships/slideLayout" Target="../slideLayouts/slideLayout7.xml"/><Relationship Id="rId13" Type="http://schemas.openxmlformats.org/officeDocument/2006/relationships/image" Target="../media/image28.png"/><Relationship Id="rId12" Type="http://schemas.openxmlformats.org/officeDocument/2006/relationships/customXml" Target="../ink/ink1.xml"/><Relationship Id="rId11" Type="http://schemas.microsoft.com/office/2007/relationships/hdphoto" Target="../media/image27.wdp"/><Relationship Id="rId10" Type="http://schemas.openxmlformats.org/officeDocument/2006/relationships/image" Target="../media/image26.png"/><Relationship Id="rId1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9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9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9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9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1.jpeg"/><Relationship Id="rId1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image" Target="../media/image12.png"/><Relationship Id="rId1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矩形 1"/>
          <p:cNvSpPr>
            <a:spLocks noChangeArrowheads="1"/>
          </p:cNvSpPr>
          <p:nvPr/>
        </p:nvSpPr>
        <p:spPr bwMode="auto">
          <a:xfrm>
            <a:off x="762000" y="1246505"/>
            <a:ext cx="6538595" cy="5015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感恩遇见，相互成就，本课件资料仅供您个人参考、教学使用，严禁自行在网络传播，违者依知识产权法追究法律责任。</a:t>
            </a: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更多教学资源请关注</a:t>
            </a: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公众号：溯恩高中英语</a:t>
            </a:r>
            <a:endParaRPr lang="zh-CN" altLang="en-US" sz="4000" b="1">
              <a:solidFill>
                <a:srgbClr val="FF0000"/>
              </a:solidFill>
              <a:latin typeface="HelveticaNeue" panose="02000503000000020004" pitchFamily="2" charset="0"/>
            </a:endParaRPr>
          </a:p>
        </p:txBody>
      </p:sp>
      <p:pic>
        <p:nvPicPr>
          <p:cNvPr id="14338" name="图片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1385" y="2273935"/>
            <a:ext cx="3359150" cy="335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矩形 3"/>
          <p:cNvSpPr>
            <a:spLocks noChangeArrowheads="1"/>
          </p:cNvSpPr>
          <p:nvPr/>
        </p:nvSpPr>
        <p:spPr bwMode="auto">
          <a:xfrm>
            <a:off x="7311390" y="1616710"/>
            <a:ext cx="3603625" cy="70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latin typeface="华文新魏" panose="02010800040101010101" pitchFamily="2" charset="-122"/>
              </a:rPr>
              <a:t>知识产权声明</a:t>
            </a:r>
            <a:endParaRPr lang="zh-CN" altLang="en-US" sz="4000" b="1">
              <a:latin typeface="华文新魏" panose="02010800040101010101" pitchFamily="2" charset="-122"/>
            </a:endParaRPr>
          </a:p>
        </p:txBody>
      </p:sp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文本框 1"/>
          <p:cNvSpPr txBox="1">
            <a:spLocks noChangeArrowheads="1"/>
          </p:cNvSpPr>
          <p:nvPr/>
        </p:nvSpPr>
        <p:spPr bwMode="auto">
          <a:xfrm>
            <a:off x="578484" y="1257368"/>
            <a:ext cx="11235374" cy="1222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zh-CN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first</a:t>
            </a:r>
            <a:r>
              <a:rPr lang="zh-CN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diary</a:t>
            </a:r>
            <a:r>
              <a:rPr lang="zh-CN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zh-CN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about</a:t>
            </a:r>
            <a:r>
              <a:rPr lang="zh-CN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</a:t>
            </a:r>
            <a:r>
              <a:rPr lang="zh-CN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_____________________________</a:t>
            </a:r>
            <a:endParaRPr lang="en-US" altLang="zh-C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_____________________________________________________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0" y="0"/>
            <a:ext cx="12192000" cy="590550"/>
          </a:xfrm>
          <a:prstGeom prst="rect">
            <a:avLst/>
          </a:prstGeom>
          <a:solidFill>
            <a:srgbClr val="0F273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6" name="组 14"/>
          <p:cNvGrpSpPr/>
          <p:nvPr/>
        </p:nvGrpSpPr>
        <p:grpSpPr>
          <a:xfrm rot="10800000">
            <a:off x="11303783" y="30491"/>
            <a:ext cx="797859" cy="529568"/>
            <a:chOff x="7306290" y="4611207"/>
            <a:chExt cx="1587497" cy="1146873"/>
          </a:xfrm>
        </p:grpSpPr>
        <p:sp>
          <p:nvSpPr>
            <p:cNvPr id="7" name="椭圆 6"/>
            <p:cNvSpPr/>
            <p:nvPr/>
          </p:nvSpPr>
          <p:spPr>
            <a:xfrm>
              <a:off x="7306290" y="5384416"/>
              <a:ext cx="373664" cy="373664"/>
            </a:xfrm>
            <a:prstGeom prst="ellipse">
              <a:avLst/>
            </a:prstGeom>
            <a:solidFill>
              <a:srgbClr val="F177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endParaRPr>
            </a:p>
          </p:txBody>
        </p:sp>
        <p:sp>
          <p:nvSpPr>
            <p:cNvPr id="8" name="椭圆 7"/>
            <p:cNvSpPr/>
            <p:nvPr/>
          </p:nvSpPr>
          <p:spPr>
            <a:xfrm>
              <a:off x="8478566" y="4826138"/>
              <a:ext cx="291270" cy="291270"/>
            </a:xfrm>
            <a:prstGeom prst="ellipse">
              <a:avLst/>
            </a:prstGeom>
            <a:solidFill>
              <a:srgbClr val="DC214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endParaRPr>
            </a:p>
          </p:txBody>
        </p:sp>
        <p:sp>
          <p:nvSpPr>
            <p:cNvPr id="9" name="椭圆 8"/>
            <p:cNvSpPr/>
            <p:nvPr/>
          </p:nvSpPr>
          <p:spPr>
            <a:xfrm>
              <a:off x="8742934" y="5142940"/>
              <a:ext cx="150853" cy="150853"/>
            </a:xfrm>
            <a:prstGeom prst="ellipse">
              <a:avLst/>
            </a:prstGeom>
            <a:solidFill>
              <a:srgbClr val="71CAE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endParaRPr>
            </a:p>
          </p:txBody>
        </p:sp>
        <p:sp>
          <p:nvSpPr>
            <p:cNvPr id="10" name="椭圆 9"/>
            <p:cNvSpPr/>
            <p:nvPr/>
          </p:nvSpPr>
          <p:spPr>
            <a:xfrm>
              <a:off x="7878892" y="4611207"/>
              <a:ext cx="351970" cy="351970"/>
            </a:xfrm>
            <a:prstGeom prst="ellipse">
              <a:avLst/>
            </a:prstGeom>
            <a:solidFill>
              <a:srgbClr val="71CAE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endParaRPr>
            </a:p>
          </p:txBody>
        </p:sp>
      </p:grpSp>
      <p:grpSp>
        <p:nvGrpSpPr>
          <p:cNvPr id="11" name="组 6"/>
          <p:cNvGrpSpPr/>
          <p:nvPr/>
        </p:nvGrpSpPr>
        <p:grpSpPr>
          <a:xfrm rot="1718587">
            <a:off x="48908" y="8801"/>
            <a:ext cx="787436" cy="1106925"/>
            <a:chOff x="3087349" y="2414413"/>
            <a:chExt cx="1024513" cy="1398348"/>
          </a:xfrm>
        </p:grpSpPr>
        <p:sp>
          <p:nvSpPr>
            <p:cNvPr id="12" name="椭圆 11"/>
            <p:cNvSpPr/>
            <p:nvPr/>
          </p:nvSpPr>
          <p:spPr>
            <a:xfrm>
              <a:off x="3758271" y="2705683"/>
              <a:ext cx="353591" cy="353591"/>
            </a:xfrm>
            <a:prstGeom prst="ellipse">
              <a:avLst/>
            </a:prstGeom>
            <a:solidFill>
              <a:srgbClr val="F177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endParaRPr>
            </a:p>
          </p:txBody>
        </p:sp>
        <p:sp>
          <p:nvSpPr>
            <p:cNvPr id="13" name="椭圆 12"/>
            <p:cNvSpPr/>
            <p:nvPr/>
          </p:nvSpPr>
          <p:spPr>
            <a:xfrm>
              <a:off x="3439319" y="2414413"/>
              <a:ext cx="291270" cy="291270"/>
            </a:xfrm>
            <a:prstGeom prst="ellipse">
              <a:avLst/>
            </a:prstGeom>
            <a:solidFill>
              <a:srgbClr val="DC214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endParaRPr>
            </a:p>
          </p:txBody>
        </p:sp>
        <p:sp>
          <p:nvSpPr>
            <p:cNvPr id="14" name="椭圆 13"/>
            <p:cNvSpPr/>
            <p:nvPr/>
          </p:nvSpPr>
          <p:spPr>
            <a:xfrm>
              <a:off x="3498535" y="3661908"/>
              <a:ext cx="150853" cy="150853"/>
            </a:xfrm>
            <a:prstGeom prst="ellipse">
              <a:avLst/>
            </a:prstGeom>
            <a:solidFill>
              <a:srgbClr val="71CAE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endParaRPr>
            </a:p>
          </p:txBody>
        </p:sp>
        <p:sp>
          <p:nvSpPr>
            <p:cNvPr id="15" name="椭圆 14"/>
            <p:cNvSpPr/>
            <p:nvPr/>
          </p:nvSpPr>
          <p:spPr>
            <a:xfrm>
              <a:off x="3087349" y="2866230"/>
              <a:ext cx="558631" cy="558631"/>
            </a:xfrm>
            <a:prstGeom prst="ellipse">
              <a:avLst/>
            </a:prstGeom>
            <a:solidFill>
              <a:srgbClr val="71CAE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endParaRPr>
            </a:p>
          </p:txBody>
        </p:sp>
      </p:grpSp>
      <p:sp>
        <p:nvSpPr>
          <p:cNvPr id="17" name="文本占位符 1"/>
          <p:cNvSpPr txBox="1"/>
          <p:nvPr/>
        </p:nvSpPr>
        <p:spPr>
          <a:xfrm>
            <a:off x="987742" y="72555"/>
            <a:ext cx="3308033" cy="529569"/>
          </a:xfrm>
          <a:prstGeom prst="rect">
            <a:avLst/>
          </a:prstGeom>
          <a:ln w="12700" cmpd="sng">
            <a:noFill/>
          </a:ln>
        </p:spPr>
        <p:txBody>
          <a:bodyPr vert="horz"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/>
              <a:buNone/>
              <a:defRPr sz="2400" b="1" kern="1200">
                <a:solidFill>
                  <a:schemeClr val="bg1"/>
                </a:solidFill>
                <a:latin typeface="微软雅黑" panose="020B0503020204020204" charset="-122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1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rPr>
              <a:t>Detailed reading</a:t>
            </a:r>
            <a:endParaRPr kumimoji="1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19" name="文本框 1"/>
          <p:cNvSpPr txBox="1">
            <a:spLocks noChangeArrowheads="1"/>
          </p:cNvSpPr>
          <p:nvPr/>
        </p:nvSpPr>
        <p:spPr bwMode="auto">
          <a:xfrm>
            <a:off x="5454591" y="1215303"/>
            <a:ext cx="6182371" cy="631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Blackborow joined the Endurance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567767" y="1827835"/>
            <a:ext cx="897940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expedition/ became a crew member on Endurance.</a:t>
            </a:r>
            <a:endParaRPr lang="zh-CN" altLang="en-US" dirty="0"/>
          </a:p>
        </p:txBody>
      </p:sp>
      <p:sp>
        <p:nvSpPr>
          <p:cNvPr id="18" name="文本框 17"/>
          <p:cNvSpPr txBox="1"/>
          <p:nvPr/>
        </p:nvSpPr>
        <p:spPr>
          <a:xfrm>
            <a:off x="536684" y="2690689"/>
            <a:ext cx="983581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How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did Blackborow come to join the expedition?</a:t>
            </a:r>
            <a:endParaRPr lang="zh-CN" altLang="en-US" dirty="0"/>
          </a:p>
        </p:txBody>
      </p:sp>
      <p:sp>
        <p:nvSpPr>
          <p:cNvPr id="21" name="文本框 20"/>
          <p:cNvSpPr txBox="1"/>
          <p:nvPr/>
        </p:nvSpPr>
        <p:spPr>
          <a:xfrm>
            <a:off x="4893349" y="641971"/>
            <a:ext cx="169193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Diary 1</a:t>
            </a:r>
            <a:endParaRPr lang="zh-CN" altLang="en-US" dirty="0"/>
          </a:p>
        </p:txBody>
      </p:sp>
      <p:sp>
        <p:nvSpPr>
          <p:cNvPr id="23" name="文本框 22"/>
          <p:cNvSpPr txBox="1"/>
          <p:nvPr/>
        </p:nvSpPr>
        <p:spPr>
          <a:xfrm>
            <a:off x="567767" y="3275464"/>
            <a:ext cx="11151400" cy="31495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ea typeface="华文仿宋" panose="02010600040101010101" pitchFamily="2" charset="-122"/>
                <a:cs typeface="Times New Roman" panose="02020603050405020304" pitchFamily="18" charset="0"/>
              </a:rPr>
              <a:t>1. At the very beginning, Perce Blackborow _________________________</a:t>
            </a:r>
            <a:endParaRPr lang="en-US" altLang="zh-CN" sz="2800" dirty="0">
              <a:solidFill>
                <a:prstClr val="black"/>
              </a:solidFill>
              <a:latin typeface="Times New Roman" panose="02020603050405020304" pitchFamily="18" charset="0"/>
              <a:ea typeface="华文仿宋" panose="02010600040101010101" pitchFamily="2" charset="-122"/>
              <a:cs typeface="Times New Roman" panose="02020603050405020304" pitchFamily="18" charset="0"/>
            </a:endParaRPr>
          </a:p>
          <a:p>
            <a:pPr defTabSz="45720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ea typeface="华文仿宋" panose="02010600040101010101" pitchFamily="2" charset="-122"/>
                <a:cs typeface="Times New Roman" panose="02020603050405020304" pitchFamily="18" charset="0"/>
              </a:rPr>
              <a:t>_______________________________</a:t>
            </a:r>
            <a:endParaRPr lang="en-US" altLang="zh-CN" sz="2800" dirty="0">
              <a:solidFill>
                <a:prstClr val="black"/>
              </a:solidFill>
              <a:latin typeface="Times New Roman" panose="02020603050405020304" pitchFamily="18" charset="0"/>
              <a:ea typeface="华文仿宋" panose="02010600040101010101" pitchFamily="2" charset="-122"/>
              <a:cs typeface="Times New Roman" panose="02020603050405020304" pitchFamily="18" charset="0"/>
            </a:endParaRPr>
          </a:p>
          <a:p>
            <a:pPr defTabSz="45720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ea typeface="华文仿宋" panose="02010600040101010101" pitchFamily="2" charset="-122"/>
                <a:cs typeface="Times New Roman" panose="02020603050405020304" pitchFamily="18" charset="0"/>
              </a:rPr>
              <a:t>2. Then, he ________________________. However, he ________________</a:t>
            </a:r>
            <a:endParaRPr lang="en-US" altLang="zh-CN" sz="2800" dirty="0">
              <a:solidFill>
                <a:prstClr val="black"/>
              </a:solidFill>
              <a:latin typeface="Times New Roman" panose="02020603050405020304" pitchFamily="18" charset="0"/>
              <a:ea typeface="华文仿宋" panose="02010600040101010101" pitchFamily="2" charset="-122"/>
              <a:cs typeface="Times New Roman" panose="02020603050405020304" pitchFamily="18" charset="0"/>
            </a:endParaRPr>
          </a:p>
          <a:p>
            <a:pPr defTabSz="45720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ea typeface="华文仿宋" panose="02010600040101010101" pitchFamily="2" charset="-122"/>
                <a:cs typeface="Times New Roman" panose="02020603050405020304" pitchFamily="18" charset="0"/>
              </a:rPr>
              <a:t>______________________________________________</a:t>
            </a:r>
            <a:endParaRPr lang="en-US" altLang="zh-CN" sz="2800" dirty="0">
              <a:solidFill>
                <a:prstClr val="black"/>
              </a:solidFill>
              <a:latin typeface="Times New Roman" panose="02020603050405020304" pitchFamily="18" charset="0"/>
              <a:ea typeface="华文仿宋" panose="02010600040101010101" pitchFamily="2" charset="-122"/>
              <a:cs typeface="Times New Roman" panose="02020603050405020304" pitchFamily="18" charset="0"/>
            </a:endParaRPr>
          </a:p>
          <a:p>
            <a:pPr defTabSz="45720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ea typeface="华文仿宋" panose="02010600040101010101" pitchFamily="2" charset="-122"/>
                <a:cs typeface="Times New Roman" panose="02020603050405020304" pitchFamily="18" charset="0"/>
              </a:rPr>
              <a:t>3. Later he ______________________, but _________________________</a:t>
            </a:r>
            <a:endParaRPr lang="en-US" altLang="zh-CN" sz="2800" dirty="0">
              <a:solidFill>
                <a:prstClr val="black"/>
              </a:solidFill>
              <a:latin typeface="Times New Roman" panose="02020603050405020304" pitchFamily="18" charset="0"/>
              <a:ea typeface="华文仿宋" panose="02010600040101010101" pitchFamily="2" charset="-122"/>
              <a:cs typeface="Times New Roman" panose="02020603050405020304" pitchFamily="18" charset="0"/>
            </a:endParaRPr>
          </a:p>
          <a:p>
            <a:pPr defTabSz="45720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ea typeface="华文仿宋" panose="02010600040101010101" pitchFamily="2" charset="-122"/>
                <a:cs typeface="Times New Roman" panose="02020603050405020304" pitchFamily="18" charset="0"/>
              </a:rPr>
              <a:t>4. Finally he __________________________________________________</a:t>
            </a:r>
            <a:endParaRPr lang="en-US" altLang="zh-CN" sz="2800" dirty="0">
              <a:solidFill>
                <a:prstClr val="black"/>
              </a:solidFill>
              <a:latin typeface="Times New Roman" panose="02020603050405020304" pitchFamily="18" charset="0"/>
              <a:ea typeface="华文仿宋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4" name="文本框 1"/>
          <p:cNvSpPr txBox="1">
            <a:spLocks noChangeArrowheads="1"/>
          </p:cNvSpPr>
          <p:nvPr/>
        </p:nvSpPr>
        <p:spPr bwMode="auto">
          <a:xfrm>
            <a:off x="678931" y="3275464"/>
            <a:ext cx="10624852" cy="1081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b</a:t>
            </a:r>
            <a:r>
              <a:rPr kumimoji="0" lang="en-US" altLang="zh-CN" sz="28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ought</a:t>
            </a:r>
            <a:r>
              <a:rPr kumimoji="0" lang="en-US" altLang="zh-CN" sz="280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a newspaper and read </a:t>
            </a:r>
            <a:endParaRPr kumimoji="0" lang="en-US" altLang="zh-CN" sz="2800" i="0" u="none" strike="noStrike" kern="1200" cap="none" spc="0" normalizeH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the advertisement about the expedition.</a:t>
            </a:r>
            <a:endParaRPr kumimoji="0" lang="en-US" altLang="zh-CN" sz="28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5" name="文本框 1"/>
          <p:cNvSpPr txBox="1">
            <a:spLocks noChangeArrowheads="1"/>
          </p:cNvSpPr>
          <p:nvPr/>
        </p:nvSpPr>
        <p:spPr bwMode="auto">
          <a:xfrm>
            <a:off x="678931" y="4296656"/>
            <a:ext cx="11422711" cy="1081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applied to join the expedition                         </a:t>
            </a:r>
            <a:r>
              <a:rPr kumimoji="0" lang="en-US" altLang="zh-CN" sz="280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was turned down by Shackleton because he was too young and not qualified.</a:t>
            </a:r>
            <a:endParaRPr kumimoji="0" lang="en-US" altLang="zh-CN" sz="28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6" name="文本框 1"/>
          <p:cNvSpPr txBox="1">
            <a:spLocks noChangeArrowheads="1"/>
          </p:cNvSpPr>
          <p:nvPr/>
        </p:nvSpPr>
        <p:spPr bwMode="auto">
          <a:xfrm>
            <a:off x="678930" y="5313657"/>
            <a:ext cx="10549509" cy="564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           secretly went aboard                   he was discovered.</a:t>
            </a:r>
            <a:endParaRPr kumimoji="0" lang="en-US" altLang="zh-CN" sz="28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7" name="文本框 1"/>
          <p:cNvSpPr txBox="1">
            <a:spLocks noChangeArrowheads="1"/>
          </p:cNvSpPr>
          <p:nvPr/>
        </p:nvSpPr>
        <p:spPr bwMode="auto">
          <a:xfrm>
            <a:off x="2473460" y="5860787"/>
            <a:ext cx="8830323" cy="564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was assigned to be a steward and serve meals for the crew.</a:t>
            </a:r>
            <a:endParaRPr kumimoji="0" lang="en-US" altLang="zh-CN" sz="28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18" grpId="0"/>
      <p:bldP spid="23" grpId="0"/>
      <p:bldP spid="24" grpId="0"/>
      <p:bldP spid="25" grpId="0"/>
      <p:bldP spid="26" grpId="0"/>
      <p:bldP spid="2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8282" y="1066336"/>
            <a:ext cx="11943360" cy="49764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0" y="0"/>
            <a:ext cx="12192000" cy="590550"/>
          </a:xfrm>
          <a:prstGeom prst="rect">
            <a:avLst/>
          </a:prstGeom>
          <a:solidFill>
            <a:srgbClr val="0F273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6" name="组 14"/>
          <p:cNvGrpSpPr/>
          <p:nvPr/>
        </p:nvGrpSpPr>
        <p:grpSpPr>
          <a:xfrm rot="10800000">
            <a:off x="11303783" y="30491"/>
            <a:ext cx="797859" cy="529568"/>
            <a:chOff x="7306290" y="4611207"/>
            <a:chExt cx="1587497" cy="1146873"/>
          </a:xfrm>
        </p:grpSpPr>
        <p:sp>
          <p:nvSpPr>
            <p:cNvPr id="7" name="椭圆 6"/>
            <p:cNvSpPr/>
            <p:nvPr/>
          </p:nvSpPr>
          <p:spPr>
            <a:xfrm>
              <a:off x="7306290" y="5384416"/>
              <a:ext cx="373664" cy="373664"/>
            </a:xfrm>
            <a:prstGeom prst="ellipse">
              <a:avLst/>
            </a:prstGeom>
            <a:solidFill>
              <a:srgbClr val="F177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endParaRPr>
            </a:p>
          </p:txBody>
        </p:sp>
        <p:sp>
          <p:nvSpPr>
            <p:cNvPr id="8" name="椭圆 7"/>
            <p:cNvSpPr/>
            <p:nvPr/>
          </p:nvSpPr>
          <p:spPr>
            <a:xfrm>
              <a:off x="8478566" y="4826138"/>
              <a:ext cx="291270" cy="291270"/>
            </a:xfrm>
            <a:prstGeom prst="ellipse">
              <a:avLst/>
            </a:prstGeom>
            <a:solidFill>
              <a:srgbClr val="DC214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endParaRPr>
            </a:p>
          </p:txBody>
        </p:sp>
        <p:sp>
          <p:nvSpPr>
            <p:cNvPr id="9" name="椭圆 8"/>
            <p:cNvSpPr/>
            <p:nvPr/>
          </p:nvSpPr>
          <p:spPr>
            <a:xfrm>
              <a:off x="8742934" y="5142940"/>
              <a:ext cx="150853" cy="150853"/>
            </a:xfrm>
            <a:prstGeom prst="ellipse">
              <a:avLst/>
            </a:prstGeom>
            <a:solidFill>
              <a:srgbClr val="71CAE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endParaRPr>
            </a:p>
          </p:txBody>
        </p:sp>
        <p:sp>
          <p:nvSpPr>
            <p:cNvPr id="10" name="椭圆 9"/>
            <p:cNvSpPr/>
            <p:nvPr/>
          </p:nvSpPr>
          <p:spPr>
            <a:xfrm>
              <a:off x="7878892" y="4611207"/>
              <a:ext cx="351970" cy="351970"/>
            </a:xfrm>
            <a:prstGeom prst="ellipse">
              <a:avLst/>
            </a:prstGeom>
            <a:solidFill>
              <a:srgbClr val="71CAE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endParaRPr>
            </a:p>
          </p:txBody>
        </p:sp>
      </p:grpSp>
      <p:grpSp>
        <p:nvGrpSpPr>
          <p:cNvPr id="11" name="组 6"/>
          <p:cNvGrpSpPr/>
          <p:nvPr/>
        </p:nvGrpSpPr>
        <p:grpSpPr>
          <a:xfrm rot="1718587">
            <a:off x="48908" y="8801"/>
            <a:ext cx="787436" cy="1106925"/>
            <a:chOff x="3087349" y="2414413"/>
            <a:chExt cx="1024513" cy="1398348"/>
          </a:xfrm>
        </p:grpSpPr>
        <p:sp>
          <p:nvSpPr>
            <p:cNvPr id="12" name="椭圆 11"/>
            <p:cNvSpPr/>
            <p:nvPr/>
          </p:nvSpPr>
          <p:spPr>
            <a:xfrm>
              <a:off x="3758271" y="2705683"/>
              <a:ext cx="353591" cy="353591"/>
            </a:xfrm>
            <a:prstGeom prst="ellipse">
              <a:avLst/>
            </a:prstGeom>
            <a:solidFill>
              <a:srgbClr val="F177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endParaRPr>
            </a:p>
          </p:txBody>
        </p:sp>
        <p:sp>
          <p:nvSpPr>
            <p:cNvPr id="13" name="椭圆 12"/>
            <p:cNvSpPr/>
            <p:nvPr/>
          </p:nvSpPr>
          <p:spPr>
            <a:xfrm>
              <a:off x="3439319" y="2414413"/>
              <a:ext cx="291270" cy="291270"/>
            </a:xfrm>
            <a:prstGeom prst="ellipse">
              <a:avLst/>
            </a:prstGeom>
            <a:solidFill>
              <a:srgbClr val="DC214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endParaRPr>
            </a:p>
          </p:txBody>
        </p:sp>
        <p:sp>
          <p:nvSpPr>
            <p:cNvPr id="14" name="椭圆 13"/>
            <p:cNvSpPr/>
            <p:nvPr/>
          </p:nvSpPr>
          <p:spPr>
            <a:xfrm>
              <a:off x="3498535" y="3661908"/>
              <a:ext cx="150853" cy="150853"/>
            </a:xfrm>
            <a:prstGeom prst="ellipse">
              <a:avLst/>
            </a:prstGeom>
            <a:solidFill>
              <a:srgbClr val="71CAE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endParaRPr>
            </a:p>
          </p:txBody>
        </p:sp>
        <p:sp>
          <p:nvSpPr>
            <p:cNvPr id="15" name="椭圆 14"/>
            <p:cNvSpPr/>
            <p:nvPr/>
          </p:nvSpPr>
          <p:spPr>
            <a:xfrm>
              <a:off x="3087349" y="2866230"/>
              <a:ext cx="558631" cy="558631"/>
            </a:xfrm>
            <a:prstGeom prst="ellipse">
              <a:avLst/>
            </a:prstGeom>
            <a:solidFill>
              <a:srgbClr val="71CAE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endParaRPr>
            </a:p>
          </p:txBody>
        </p:sp>
      </p:grpSp>
      <p:sp>
        <p:nvSpPr>
          <p:cNvPr id="17" name="文本占位符 1"/>
          <p:cNvSpPr txBox="1"/>
          <p:nvPr/>
        </p:nvSpPr>
        <p:spPr>
          <a:xfrm>
            <a:off x="987742" y="72555"/>
            <a:ext cx="3308033" cy="529569"/>
          </a:xfrm>
          <a:prstGeom prst="rect">
            <a:avLst/>
          </a:prstGeom>
          <a:ln w="12700" cmpd="sng">
            <a:noFill/>
          </a:ln>
        </p:spPr>
        <p:txBody>
          <a:bodyPr vert="horz"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/>
              <a:buNone/>
              <a:defRPr sz="2400" b="1" kern="1200">
                <a:solidFill>
                  <a:schemeClr val="bg1"/>
                </a:solidFill>
                <a:latin typeface="微软雅黑" panose="020B0503020204020204" charset="-122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1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rPr>
              <a:t>Detailed reading</a:t>
            </a:r>
            <a:endParaRPr kumimoji="1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4893349" y="641971"/>
            <a:ext cx="169193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Diary 2</a:t>
            </a:r>
            <a:endParaRPr lang="zh-CN" altLang="en-US" dirty="0"/>
          </a:p>
        </p:txBody>
      </p:sp>
      <p:sp>
        <p:nvSpPr>
          <p:cNvPr id="18" name="矩形 17"/>
          <p:cNvSpPr/>
          <p:nvPr>
            <p:custDataLst>
              <p:tags r:id="rId2"/>
            </p:custDataLst>
          </p:nvPr>
        </p:nvSpPr>
        <p:spPr>
          <a:xfrm>
            <a:off x="642785" y="2490191"/>
            <a:ext cx="1068028" cy="37592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华文仿宋" panose="02010600040101010101" pitchFamily="2" charset="-122"/>
              <a:cs typeface="+mn-cs"/>
            </a:endParaRPr>
          </a:p>
        </p:txBody>
      </p:sp>
      <p:sp>
        <p:nvSpPr>
          <p:cNvPr id="19" name="矩形 18"/>
          <p:cNvSpPr/>
          <p:nvPr>
            <p:custDataLst>
              <p:tags r:id="rId3"/>
            </p:custDataLst>
          </p:nvPr>
        </p:nvSpPr>
        <p:spPr>
          <a:xfrm>
            <a:off x="6438899" y="4483231"/>
            <a:ext cx="2498623" cy="452561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华文仿宋" panose="02010600040101010101" pitchFamily="2" charset="-122"/>
              <a:cs typeface="+mn-cs"/>
            </a:endParaRPr>
          </a:p>
        </p:txBody>
      </p:sp>
      <p:cxnSp>
        <p:nvCxnSpPr>
          <p:cNvPr id="20" name="直接箭头连接符 19"/>
          <p:cNvCxnSpPr/>
          <p:nvPr/>
        </p:nvCxnSpPr>
        <p:spPr>
          <a:xfrm>
            <a:off x="1111044" y="2866111"/>
            <a:ext cx="0" cy="39819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文本框 21"/>
          <p:cNvSpPr txBox="1"/>
          <p:nvPr/>
        </p:nvSpPr>
        <p:spPr>
          <a:xfrm>
            <a:off x="158282" y="3264310"/>
            <a:ext cx="3389454" cy="107721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destroyed and broken into pieces</a:t>
            </a:r>
            <a:endParaRPr lang="en-US" altLang="zh-CN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3" name="直接箭头连接符 22"/>
          <p:cNvCxnSpPr/>
          <p:nvPr/>
        </p:nvCxnSpPr>
        <p:spPr>
          <a:xfrm flipV="1">
            <a:off x="7624914" y="4021394"/>
            <a:ext cx="0" cy="46183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文本框 25"/>
          <p:cNvSpPr txBox="1"/>
          <p:nvPr/>
        </p:nvSpPr>
        <p:spPr>
          <a:xfrm>
            <a:off x="5703365" y="2944175"/>
            <a:ext cx="4191228" cy="107721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stay positive usually in a bad situation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ldLvl="0" animBg="1"/>
      <p:bldP spid="19" grpId="0" bldLvl="0" animBg="1"/>
      <p:bldP spid="22" grpId="0" animBg="1"/>
      <p:bldP spid="2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12192000" cy="590550"/>
          </a:xfrm>
          <a:prstGeom prst="rect">
            <a:avLst/>
          </a:prstGeom>
          <a:solidFill>
            <a:srgbClr val="0F273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6" name="组 14"/>
          <p:cNvGrpSpPr/>
          <p:nvPr/>
        </p:nvGrpSpPr>
        <p:grpSpPr>
          <a:xfrm rot="10800000">
            <a:off x="11303783" y="30491"/>
            <a:ext cx="797859" cy="529568"/>
            <a:chOff x="7306290" y="4611207"/>
            <a:chExt cx="1587497" cy="1146873"/>
          </a:xfrm>
        </p:grpSpPr>
        <p:sp>
          <p:nvSpPr>
            <p:cNvPr id="7" name="椭圆 6"/>
            <p:cNvSpPr/>
            <p:nvPr/>
          </p:nvSpPr>
          <p:spPr>
            <a:xfrm>
              <a:off x="7306290" y="5384416"/>
              <a:ext cx="373664" cy="373664"/>
            </a:xfrm>
            <a:prstGeom prst="ellipse">
              <a:avLst/>
            </a:prstGeom>
            <a:solidFill>
              <a:srgbClr val="F177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endParaRPr>
            </a:p>
          </p:txBody>
        </p:sp>
        <p:sp>
          <p:nvSpPr>
            <p:cNvPr id="8" name="椭圆 7"/>
            <p:cNvSpPr/>
            <p:nvPr/>
          </p:nvSpPr>
          <p:spPr>
            <a:xfrm>
              <a:off x="8478566" y="4826138"/>
              <a:ext cx="291270" cy="291270"/>
            </a:xfrm>
            <a:prstGeom prst="ellipse">
              <a:avLst/>
            </a:prstGeom>
            <a:solidFill>
              <a:srgbClr val="DC214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endParaRPr>
            </a:p>
          </p:txBody>
        </p:sp>
        <p:sp>
          <p:nvSpPr>
            <p:cNvPr id="9" name="椭圆 8"/>
            <p:cNvSpPr/>
            <p:nvPr/>
          </p:nvSpPr>
          <p:spPr>
            <a:xfrm>
              <a:off x="8742934" y="5142940"/>
              <a:ext cx="150853" cy="150853"/>
            </a:xfrm>
            <a:prstGeom prst="ellipse">
              <a:avLst/>
            </a:prstGeom>
            <a:solidFill>
              <a:srgbClr val="71CAE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endParaRPr>
            </a:p>
          </p:txBody>
        </p:sp>
        <p:sp>
          <p:nvSpPr>
            <p:cNvPr id="10" name="椭圆 9"/>
            <p:cNvSpPr/>
            <p:nvPr/>
          </p:nvSpPr>
          <p:spPr>
            <a:xfrm>
              <a:off x="7878892" y="4611207"/>
              <a:ext cx="351970" cy="351970"/>
            </a:xfrm>
            <a:prstGeom prst="ellipse">
              <a:avLst/>
            </a:prstGeom>
            <a:solidFill>
              <a:srgbClr val="71CAE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endParaRPr>
            </a:p>
          </p:txBody>
        </p:sp>
      </p:grpSp>
      <p:grpSp>
        <p:nvGrpSpPr>
          <p:cNvPr id="11" name="组 6"/>
          <p:cNvGrpSpPr/>
          <p:nvPr/>
        </p:nvGrpSpPr>
        <p:grpSpPr>
          <a:xfrm rot="1718587">
            <a:off x="48908" y="8801"/>
            <a:ext cx="787436" cy="1106925"/>
            <a:chOff x="3087349" y="2414413"/>
            <a:chExt cx="1024513" cy="1398348"/>
          </a:xfrm>
        </p:grpSpPr>
        <p:sp>
          <p:nvSpPr>
            <p:cNvPr id="12" name="椭圆 11"/>
            <p:cNvSpPr/>
            <p:nvPr/>
          </p:nvSpPr>
          <p:spPr>
            <a:xfrm>
              <a:off x="3758271" y="2705683"/>
              <a:ext cx="353591" cy="353591"/>
            </a:xfrm>
            <a:prstGeom prst="ellipse">
              <a:avLst/>
            </a:prstGeom>
            <a:solidFill>
              <a:srgbClr val="F177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endParaRPr>
            </a:p>
          </p:txBody>
        </p:sp>
        <p:sp>
          <p:nvSpPr>
            <p:cNvPr id="13" name="椭圆 12"/>
            <p:cNvSpPr/>
            <p:nvPr/>
          </p:nvSpPr>
          <p:spPr>
            <a:xfrm>
              <a:off x="3439319" y="2414413"/>
              <a:ext cx="291270" cy="291270"/>
            </a:xfrm>
            <a:prstGeom prst="ellipse">
              <a:avLst/>
            </a:prstGeom>
            <a:solidFill>
              <a:srgbClr val="DC214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endParaRPr>
            </a:p>
          </p:txBody>
        </p:sp>
        <p:sp>
          <p:nvSpPr>
            <p:cNvPr id="14" name="椭圆 13"/>
            <p:cNvSpPr/>
            <p:nvPr/>
          </p:nvSpPr>
          <p:spPr>
            <a:xfrm>
              <a:off x="3498535" y="3661908"/>
              <a:ext cx="150853" cy="150853"/>
            </a:xfrm>
            <a:prstGeom prst="ellipse">
              <a:avLst/>
            </a:prstGeom>
            <a:solidFill>
              <a:srgbClr val="71CAE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endParaRPr>
            </a:p>
          </p:txBody>
        </p:sp>
        <p:sp>
          <p:nvSpPr>
            <p:cNvPr id="15" name="椭圆 14"/>
            <p:cNvSpPr/>
            <p:nvPr/>
          </p:nvSpPr>
          <p:spPr>
            <a:xfrm>
              <a:off x="3087349" y="2866230"/>
              <a:ext cx="558631" cy="558631"/>
            </a:xfrm>
            <a:prstGeom prst="ellipse">
              <a:avLst/>
            </a:prstGeom>
            <a:solidFill>
              <a:srgbClr val="71CAE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endParaRPr>
            </a:p>
          </p:txBody>
        </p:sp>
      </p:grpSp>
      <p:sp>
        <p:nvSpPr>
          <p:cNvPr id="17" name="文本占位符 1"/>
          <p:cNvSpPr txBox="1"/>
          <p:nvPr/>
        </p:nvSpPr>
        <p:spPr>
          <a:xfrm>
            <a:off x="987742" y="72555"/>
            <a:ext cx="3308033" cy="529569"/>
          </a:xfrm>
          <a:prstGeom prst="rect">
            <a:avLst/>
          </a:prstGeom>
          <a:ln w="12700" cmpd="sng">
            <a:noFill/>
          </a:ln>
        </p:spPr>
        <p:txBody>
          <a:bodyPr vert="horz"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/>
              <a:buNone/>
              <a:defRPr sz="2400" b="1" kern="1200">
                <a:solidFill>
                  <a:schemeClr val="bg1"/>
                </a:solidFill>
                <a:latin typeface="微软雅黑" panose="020B0503020204020204" charset="-122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1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rPr>
              <a:t>Detailed reading</a:t>
            </a:r>
            <a:endParaRPr kumimoji="1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4893349" y="641971"/>
            <a:ext cx="169193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Diary 2</a:t>
            </a:r>
            <a:endParaRPr lang="zh-CN" altLang="en-US" dirty="0"/>
          </a:p>
        </p:txBody>
      </p:sp>
      <p:sp>
        <p:nvSpPr>
          <p:cNvPr id="18" name="文本框 17"/>
          <p:cNvSpPr txBox="1"/>
          <p:nvPr/>
        </p:nvSpPr>
        <p:spPr>
          <a:xfrm>
            <a:off x="987742" y="2589320"/>
            <a:ext cx="10142374" cy="24045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marR="0" lvl="0" indent="-51435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Why did Shackleton throw away all his gold?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514350" marR="0" lvl="0" indent="-51435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defRPr/>
            </a:pPr>
            <a:endParaRPr lang="en-US" altLang="zh-CN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marR="0" lvl="0" indent="-51435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defRPr/>
            </a:pP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2. Why did he allow Hussey to keep his banjo?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987742" y="1369424"/>
            <a:ext cx="10216516" cy="1081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Shackleton and his crew </a:t>
            </a:r>
            <a:endParaRPr lang="en-US" altLang="zh-C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abandoned the ship </a:t>
            </a:r>
            <a:r>
              <a:rPr lang="en-US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Endurance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974221" y="1369424"/>
            <a:ext cx="1039185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The second diary is about how _______________________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________________________</a:t>
            </a:r>
            <a:endParaRPr lang="zh-CN" altLang="en-US" sz="3200" dirty="0"/>
          </a:p>
        </p:txBody>
      </p:sp>
      <p:sp>
        <p:nvSpPr>
          <p:cNvPr id="26" name="矩形 25"/>
          <p:cNvSpPr/>
          <p:nvPr/>
        </p:nvSpPr>
        <p:spPr>
          <a:xfrm>
            <a:off x="974221" y="3225516"/>
            <a:ext cx="10360841" cy="1222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Because gold was not the most essential supply when the ship was crushed.</a:t>
            </a:r>
            <a:endParaRPr lang="zh-CN" alt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974221" y="4998309"/>
            <a:ext cx="9076746" cy="6317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Because he wanted to keep their spirits up.</a:t>
            </a:r>
            <a:endParaRPr lang="zh-CN" alt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6" grpId="0"/>
      <p:bldP spid="2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5760" y="525300"/>
            <a:ext cx="11005980" cy="6774174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0" y="0"/>
            <a:ext cx="12192000" cy="590550"/>
          </a:xfrm>
          <a:prstGeom prst="rect">
            <a:avLst/>
          </a:prstGeom>
          <a:solidFill>
            <a:srgbClr val="0F273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6" name="组 14"/>
          <p:cNvGrpSpPr/>
          <p:nvPr/>
        </p:nvGrpSpPr>
        <p:grpSpPr>
          <a:xfrm rot="10800000">
            <a:off x="11303783" y="30491"/>
            <a:ext cx="797859" cy="529568"/>
            <a:chOff x="7306290" y="4611207"/>
            <a:chExt cx="1587497" cy="1146873"/>
          </a:xfrm>
        </p:grpSpPr>
        <p:sp>
          <p:nvSpPr>
            <p:cNvPr id="7" name="椭圆 6"/>
            <p:cNvSpPr/>
            <p:nvPr/>
          </p:nvSpPr>
          <p:spPr>
            <a:xfrm>
              <a:off x="7306290" y="5384416"/>
              <a:ext cx="373664" cy="373664"/>
            </a:xfrm>
            <a:prstGeom prst="ellipse">
              <a:avLst/>
            </a:prstGeom>
            <a:solidFill>
              <a:srgbClr val="F177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endParaRPr>
            </a:p>
          </p:txBody>
        </p:sp>
        <p:sp>
          <p:nvSpPr>
            <p:cNvPr id="8" name="椭圆 7"/>
            <p:cNvSpPr/>
            <p:nvPr/>
          </p:nvSpPr>
          <p:spPr>
            <a:xfrm>
              <a:off x="8478566" y="4826138"/>
              <a:ext cx="291270" cy="291270"/>
            </a:xfrm>
            <a:prstGeom prst="ellipse">
              <a:avLst/>
            </a:prstGeom>
            <a:solidFill>
              <a:srgbClr val="DC214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endParaRPr>
            </a:p>
          </p:txBody>
        </p:sp>
        <p:sp>
          <p:nvSpPr>
            <p:cNvPr id="9" name="椭圆 8"/>
            <p:cNvSpPr/>
            <p:nvPr/>
          </p:nvSpPr>
          <p:spPr>
            <a:xfrm>
              <a:off x="8742934" y="5142940"/>
              <a:ext cx="150853" cy="150853"/>
            </a:xfrm>
            <a:prstGeom prst="ellipse">
              <a:avLst/>
            </a:prstGeom>
            <a:solidFill>
              <a:srgbClr val="71CAE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endParaRPr>
            </a:p>
          </p:txBody>
        </p:sp>
        <p:sp>
          <p:nvSpPr>
            <p:cNvPr id="10" name="椭圆 9"/>
            <p:cNvSpPr/>
            <p:nvPr/>
          </p:nvSpPr>
          <p:spPr>
            <a:xfrm>
              <a:off x="7878892" y="4611207"/>
              <a:ext cx="351970" cy="351970"/>
            </a:xfrm>
            <a:prstGeom prst="ellipse">
              <a:avLst/>
            </a:prstGeom>
            <a:solidFill>
              <a:srgbClr val="71CAE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endParaRPr>
            </a:p>
          </p:txBody>
        </p:sp>
      </p:grpSp>
      <p:grpSp>
        <p:nvGrpSpPr>
          <p:cNvPr id="11" name="组 6"/>
          <p:cNvGrpSpPr/>
          <p:nvPr/>
        </p:nvGrpSpPr>
        <p:grpSpPr>
          <a:xfrm rot="1718587">
            <a:off x="48908" y="8801"/>
            <a:ext cx="787436" cy="1106925"/>
            <a:chOff x="3087349" y="2414413"/>
            <a:chExt cx="1024513" cy="1398348"/>
          </a:xfrm>
        </p:grpSpPr>
        <p:sp>
          <p:nvSpPr>
            <p:cNvPr id="12" name="椭圆 11"/>
            <p:cNvSpPr/>
            <p:nvPr/>
          </p:nvSpPr>
          <p:spPr>
            <a:xfrm>
              <a:off x="3758271" y="2705683"/>
              <a:ext cx="353591" cy="353591"/>
            </a:xfrm>
            <a:prstGeom prst="ellipse">
              <a:avLst/>
            </a:prstGeom>
            <a:solidFill>
              <a:srgbClr val="F177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endParaRPr>
            </a:p>
          </p:txBody>
        </p:sp>
        <p:sp>
          <p:nvSpPr>
            <p:cNvPr id="13" name="椭圆 12"/>
            <p:cNvSpPr/>
            <p:nvPr/>
          </p:nvSpPr>
          <p:spPr>
            <a:xfrm>
              <a:off x="3439319" y="2414413"/>
              <a:ext cx="291270" cy="291270"/>
            </a:xfrm>
            <a:prstGeom prst="ellipse">
              <a:avLst/>
            </a:prstGeom>
            <a:solidFill>
              <a:srgbClr val="DC214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endParaRPr>
            </a:p>
          </p:txBody>
        </p:sp>
        <p:sp>
          <p:nvSpPr>
            <p:cNvPr id="14" name="椭圆 13"/>
            <p:cNvSpPr/>
            <p:nvPr/>
          </p:nvSpPr>
          <p:spPr>
            <a:xfrm>
              <a:off x="3498535" y="3661908"/>
              <a:ext cx="150853" cy="150853"/>
            </a:xfrm>
            <a:prstGeom prst="ellipse">
              <a:avLst/>
            </a:prstGeom>
            <a:solidFill>
              <a:srgbClr val="71CAE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endParaRPr>
            </a:p>
          </p:txBody>
        </p:sp>
        <p:sp>
          <p:nvSpPr>
            <p:cNvPr id="15" name="椭圆 14"/>
            <p:cNvSpPr/>
            <p:nvPr/>
          </p:nvSpPr>
          <p:spPr>
            <a:xfrm>
              <a:off x="3087349" y="2866230"/>
              <a:ext cx="558631" cy="558631"/>
            </a:xfrm>
            <a:prstGeom prst="ellipse">
              <a:avLst/>
            </a:prstGeom>
            <a:solidFill>
              <a:srgbClr val="71CAE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endParaRPr>
            </a:p>
          </p:txBody>
        </p:sp>
      </p:grpSp>
      <p:sp>
        <p:nvSpPr>
          <p:cNvPr id="17" name="文本占位符 1"/>
          <p:cNvSpPr txBox="1"/>
          <p:nvPr/>
        </p:nvSpPr>
        <p:spPr>
          <a:xfrm>
            <a:off x="987742" y="72555"/>
            <a:ext cx="3308033" cy="529569"/>
          </a:xfrm>
          <a:prstGeom prst="rect">
            <a:avLst/>
          </a:prstGeom>
          <a:ln w="12700" cmpd="sng">
            <a:noFill/>
          </a:ln>
        </p:spPr>
        <p:txBody>
          <a:bodyPr vert="horz"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/>
              <a:buNone/>
              <a:defRPr sz="2400" b="1" kern="1200">
                <a:solidFill>
                  <a:schemeClr val="bg1"/>
                </a:solidFill>
                <a:latin typeface="微软雅黑" panose="020B0503020204020204" charset="-122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1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rPr>
              <a:t>Detailed reading</a:t>
            </a:r>
            <a:endParaRPr kumimoji="1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4893349" y="641971"/>
            <a:ext cx="169193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Diary 3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8" name="矩形 17"/>
          <p:cNvSpPr/>
          <p:nvPr>
            <p:custDataLst>
              <p:tags r:id="rId2"/>
            </p:custDataLst>
          </p:nvPr>
        </p:nvSpPr>
        <p:spPr>
          <a:xfrm>
            <a:off x="3825320" y="2667172"/>
            <a:ext cx="1277621" cy="370996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华文仿宋" panose="02010600040101010101" pitchFamily="2" charset="-122"/>
              <a:cs typeface="+mn-cs"/>
            </a:endParaRPr>
          </a:p>
        </p:txBody>
      </p:sp>
      <p:sp>
        <p:nvSpPr>
          <p:cNvPr id="19" name="矩形 18"/>
          <p:cNvSpPr/>
          <p:nvPr>
            <p:custDataLst>
              <p:tags r:id="rId3"/>
            </p:custDataLst>
          </p:nvPr>
        </p:nvSpPr>
        <p:spPr>
          <a:xfrm>
            <a:off x="5102941" y="5253056"/>
            <a:ext cx="845575" cy="370996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华文仿宋" panose="02010600040101010101" pitchFamily="2" charset="-122"/>
              <a:cs typeface="+mn-cs"/>
            </a:endParaRPr>
          </a:p>
        </p:txBody>
      </p:sp>
      <p:cxnSp>
        <p:nvCxnSpPr>
          <p:cNvPr id="20" name="直接箭头连接符 19"/>
          <p:cNvCxnSpPr/>
          <p:nvPr/>
        </p:nvCxnSpPr>
        <p:spPr>
          <a:xfrm>
            <a:off x="5102941" y="2858732"/>
            <a:ext cx="668594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文本框 21"/>
          <p:cNvSpPr txBox="1"/>
          <p:nvPr/>
        </p:nvSpPr>
        <p:spPr>
          <a:xfrm>
            <a:off x="5761702" y="2560282"/>
            <a:ext cx="3552167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rough and difficult</a:t>
            </a:r>
            <a:endParaRPr lang="en-US" altLang="zh-CN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3" name="直接箭头连接符 22"/>
          <p:cNvCxnSpPr/>
          <p:nvPr/>
        </p:nvCxnSpPr>
        <p:spPr>
          <a:xfrm>
            <a:off x="5948516" y="5431183"/>
            <a:ext cx="668594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文本框 23"/>
          <p:cNvSpPr txBox="1"/>
          <p:nvPr/>
        </p:nvSpPr>
        <p:spPr>
          <a:xfrm>
            <a:off x="6617111" y="5114789"/>
            <a:ext cx="2290916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comfortable</a:t>
            </a:r>
            <a:endParaRPr lang="en-US" altLang="zh-CN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ldLvl="0" animBg="1"/>
      <p:bldP spid="19" grpId="0" bldLvl="0" animBg="1"/>
      <p:bldP spid="22" grpId="0" animBg="1"/>
      <p:bldP spid="2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12192000" cy="590550"/>
          </a:xfrm>
          <a:prstGeom prst="rect">
            <a:avLst/>
          </a:prstGeom>
          <a:solidFill>
            <a:srgbClr val="0F273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6" name="组 14"/>
          <p:cNvGrpSpPr/>
          <p:nvPr/>
        </p:nvGrpSpPr>
        <p:grpSpPr>
          <a:xfrm rot="10800000">
            <a:off x="11303783" y="30491"/>
            <a:ext cx="797859" cy="529568"/>
            <a:chOff x="7306290" y="4611207"/>
            <a:chExt cx="1587497" cy="1146873"/>
          </a:xfrm>
        </p:grpSpPr>
        <p:sp>
          <p:nvSpPr>
            <p:cNvPr id="7" name="椭圆 6"/>
            <p:cNvSpPr/>
            <p:nvPr/>
          </p:nvSpPr>
          <p:spPr>
            <a:xfrm>
              <a:off x="7306290" y="5384416"/>
              <a:ext cx="373664" cy="373664"/>
            </a:xfrm>
            <a:prstGeom prst="ellipse">
              <a:avLst/>
            </a:prstGeom>
            <a:solidFill>
              <a:srgbClr val="F177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endParaRPr>
            </a:p>
          </p:txBody>
        </p:sp>
        <p:sp>
          <p:nvSpPr>
            <p:cNvPr id="8" name="椭圆 7"/>
            <p:cNvSpPr/>
            <p:nvPr/>
          </p:nvSpPr>
          <p:spPr>
            <a:xfrm>
              <a:off x="8478566" y="4826138"/>
              <a:ext cx="291270" cy="291270"/>
            </a:xfrm>
            <a:prstGeom prst="ellipse">
              <a:avLst/>
            </a:prstGeom>
            <a:solidFill>
              <a:srgbClr val="DC214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endParaRPr>
            </a:p>
          </p:txBody>
        </p:sp>
        <p:sp>
          <p:nvSpPr>
            <p:cNvPr id="9" name="椭圆 8"/>
            <p:cNvSpPr/>
            <p:nvPr/>
          </p:nvSpPr>
          <p:spPr>
            <a:xfrm>
              <a:off x="8742934" y="5142940"/>
              <a:ext cx="150853" cy="150853"/>
            </a:xfrm>
            <a:prstGeom prst="ellipse">
              <a:avLst/>
            </a:prstGeom>
            <a:solidFill>
              <a:srgbClr val="71CAE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endParaRPr>
            </a:p>
          </p:txBody>
        </p:sp>
        <p:sp>
          <p:nvSpPr>
            <p:cNvPr id="10" name="椭圆 9"/>
            <p:cNvSpPr/>
            <p:nvPr/>
          </p:nvSpPr>
          <p:spPr>
            <a:xfrm>
              <a:off x="7878892" y="4611207"/>
              <a:ext cx="351970" cy="351970"/>
            </a:xfrm>
            <a:prstGeom prst="ellipse">
              <a:avLst/>
            </a:prstGeom>
            <a:solidFill>
              <a:srgbClr val="71CAE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endParaRPr>
            </a:p>
          </p:txBody>
        </p:sp>
      </p:grpSp>
      <p:grpSp>
        <p:nvGrpSpPr>
          <p:cNvPr id="11" name="组 6"/>
          <p:cNvGrpSpPr/>
          <p:nvPr/>
        </p:nvGrpSpPr>
        <p:grpSpPr>
          <a:xfrm rot="1718587">
            <a:off x="48908" y="8801"/>
            <a:ext cx="787436" cy="1106925"/>
            <a:chOff x="3087349" y="2414413"/>
            <a:chExt cx="1024513" cy="1398348"/>
          </a:xfrm>
        </p:grpSpPr>
        <p:sp>
          <p:nvSpPr>
            <p:cNvPr id="12" name="椭圆 11"/>
            <p:cNvSpPr/>
            <p:nvPr/>
          </p:nvSpPr>
          <p:spPr>
            <a:xfrm>
              <a:off x="3758271" y="2705683"/>
              <a:ext cx="353591" cy="353591"/>
            </a:xfrm>
            <a:prstGeom prst="ellipse">
              <a:avLst/>
            </a:prstGeom>
            <a:solidFill>
              <a:srgbClr val="F177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endParaRPr>
            </a:p>
          </p:txBody>
        </p:sp>
        <p:sp>
          <p:nvSpPr>
            <p:cNvPr id="13" name="椭圆 12"/>
            <p:cNvSpPr/>
            <p:nvPr/>
          </p:nvSpPr>
          <p:spPr>
            <a:xfrm>
              <a:off x="3439319" y="2414413"/>
              <a:ext cx="291270" cy="291270"/>
            </a:xfrm>
            <a:prstGeom prst="ellipse">
              <a:avLst/>
            </a:prstGeom>
            <a:solidFill>
              <a:srgbClr val="DC214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endParaRPr>
            </a:p>
          </p:txBody>
        </p:sp>
        <p:sp>
          <p:nvSpPr>
            <p:cNvPr id="14" name="椭圆 13"/>
            <p:cNvSpPr/>
            <p:nvPr/>
          </p:nvSpPr>
          <p:spPr>
            <a:xfrm>
              <a:off x="3498535" y="3661908"/>
              <a:ext cx="150853" cy="150853"/>
            </a:xfrm>
            <a:prstGeom prst="ellipse">
              <a:avLst/>
            </a:prstGeom>
            <a:solidFill>
              <a:srgbClr val="71CAE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endParaRPr>
            </a:p>
          </p:txBody>
        </p:sp>
        <p:sp>
          <p:nvSpPr>
            <p:cNvPr id="15" name="椭圆 14"/>
            <p:cNvSpPr/>
            <p:nvPr/>
          </p:nvSpPr>
          <p:spPr>
            <a:xfrm>
              <a:off x="3087349" y="2866230"/>
              <a:ext cx="558631" cy="558631"/>
            </a:xfrm>
            <a:prstGeom prst="ellipse">
              <a:avLst/>
            </a:prstGeom>
            <a:solidFill>
              <a:srgbClr val="71CAE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endParaRPr>
            </a:p>
          </p:txBody>
        </p:sp>
      </p:grpSp>
      <p:sp>
        <p:nvSpPr>
          <p:cNvPr id="17" name="文本占位符 1"/>
          <p:cNvSpPr txBox="1"/>
          <p:nvPr/>
        </p:nvSpPr>
        <p:spPr>
          <a:xfrm>
            <a:off x="987742" y="72555"/>
            <a:ext cx="3308033" cy="529569"/>
          </a:xfrm>
          <a:prstGeom prst="rect">
            <a:avLst/>
          </a:prstGeom>
          <a:ln w="12700" cmpd="sng">
            <a:noFill/>
          </a:ln>
        </p:spPr>
        <p:txBody>
          <a:bodyPr vert="horz"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/>
              <a:buNone/>
              <a:defRPr sz="2400" b="1" kern="1200">
                <a:solidFill>
                  <a:schemeClr val="bg1"/>
                </a:solidFill>
                <a:latin typeface="微软雅黑" panose="020B0503020204020204" charset="-122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1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rPr>
              <a:t>Detailed reading</a:t>
            </a:r>
            <a:endParaRPr kumimoji="1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4893349" y="641971"/>
            <a:ext cx="169193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Diary 3</a:t>
            </a:r>
            <a:endParaRPr lang="zh-CN" altLang="en-US" dirty="0"/>
          </a:p>
        </p:txBody>
      </p:sp>
      <p:sp>
        <p:nvSpPr>
          <p:cNvPr id="18" name="文本框 17"/>
          <p:cNvSpPr txBox="1"/>
          <p:nvPr/>
        </p:nvSpPr>
        <p:spPr>
          <a:xfrm>
            <a:off x="949833" y="1303094"/>
            <a:ext cx="1039185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The third diary is about how _______________________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___________________________</a:t>
            </a:r>
            <a:endParaRPr lang="zh-CN" altLang="en-US" sz="3200" dirty="0"/>
          </a:p>
        </p:txBody>
      </p:sp>
      <p:sp>
        <p:nvSpPr>
          <p:cNvPr id="19" name="文本框 18"/>
          <p:cNvSpPr txBox="1"/>
          <p:nvPr/>
        </p:nvSpPr>
        <p:spPr>
          <a:xfrm>
            <a:off x="987742" y="1291520"/>
            <a:ext cx="996539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                                              Shackleton and his crew abandoned the ship </a:t>
            </a:r>
            <a:r>
              <a:rPr kumimoji="0" lang="en-US" altLang="zh-CN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Endurance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.</a:t>
            </a:r>
            <a:endParaRPr lang="zh-CN" altLang="en-US" sz="3200" dirty="0"/>
          </a:p>
        </p:txBody>
      </p:sp>
      <p:sp>
        <p:nvSpPr>
          <p:cNvPr id="20" name="矩形 19"/>
          <p:cNvSpPr/>
          <p:nvPr/>
        </p:nvSpPr>
        <p:spPr>
          <a:xfrm>
            <a:off x="734697" y="2433512"/>
            <a:ext cx="10704576" cy="33032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AutoNum type="arabicPeriod"/>
              <a:defRPr/>
            </a:pP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did Shackleton do to make sure all crew members  could survive?</a:t>
            </a:r>
            <a:endParaRPr lang="en-US" altLang="zh-C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AutoNum type="arabicPeriod"/>
              <a:defRPr/>
            </a:pPr>
            <a:endParaRPr lang="en-US" altLang="zh-C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AutoNum type="arabicPeriod"/>
              <a:defRPr/>
            </a:pPr>
            <a:endParaRPr lang="en-US" altLang="zh-C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0850" indent="-45085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What did the crew members have to do to make sure they could survive?</a:t>
            </a:r>
            <a:endParaRPr lang="en-US" altLang="zh-C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文本框 9"/>
          <p:cNvSpPr txBox="1"/>
          <p:nvPr/>
        </p:nvSpPr>
        <p:spPr>
          <a:xfrm>
            <a:off x="839948" y="3429000"/>
            <a:ext cx="10581238" cy="1222642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Shackleton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made sure they survived by leaving with a few men to find help. It was too dangerous for all the men to go.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文本框 9"/>
          <p:cNvSpPr txBox="1"/>
          <p:nvPr/>
        </p:nvSpPr>
        <p:spPr>
          <a:xfrm>
            <a:off x="839948" y="5690977"/>
            <a:ext cx="10680192" cy="5947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They had to collect essential supplies and camp on the ice.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3" grpId="0"/>
      <p:bldP spid="2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12192000" cy="590550"/>
          </a:xfrm>
          <a:prstGeom prst="rect">
            <a:avLst/>
          </a:prstGeom>
          <a:solidFill>
            <a:srgbClr val="0F273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6" name="组 14"/>
          <p:cNvGrpSpPr/>
          <p:nvPr/>
        </p:nvGrpSpPr>
        <p:grpSpPr>
          <a:xfrm rot="10800000">
            <a:off x="11303783" y="30491"/>
            <a:ext cx="797859" cy="529568"/>
            <a:chOff x="7306290" y="4611207"/>
            <a:chExt cx="1587497" cy="1146873"/>
          </a:xfrm>
        </p:grpSpPr>
        <p:sp>
          <p:nvSpPr>
            <p:cNvPr id="7" name="椭圆 6"/>
            <p:cNvSpPr/>
            <p:nvPr/>
          </p:nvSpPr>
          <p:spPr>
            <a:xfrm>
              <a:off x="7306290" y="5384416"/>
              <a:ext cx="373664" cy="373664"/>
            </a:xfrm>
            <a:prstGeom prst="ellipse">
              <a:avLst/>
            </a:prstGeom>
            <a:solidFill>
              <a:srgbClr val="F177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endParaRPr>
            </a:p>
          </p:txBody>
        </p:sp>
        <p:sp>
          <p:nvSpPr>
            <p:cNvPr id="8" name="椭圆 7"/>
            <p:cNvSpPr/>
            <p:nvPr/>
          </p:nvSpPr>
          <p:spPr>
            <a:xfrm>
              <a:off x="8478566" y="4826138"/>
              <a:ext cx="291270" cy="291270"/>
            </a:xfrm>
            <a:prstGeom prst="ellipse">
              <a:avLst/>
            </a:prstGeom>
            <a:solidFill>
              <a:srgbClr val="DC214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endParaRPr>
            </a:p>
          </p:txBody>
        </p:sp>
        <p:sp>
          <p:nvSpPr>
            <p:cNvPr id="9" name="椭圆 8"/>
            <p:cNvSpPr/>
            <p:nvPr/>
          </p:nvSpPr>
          <p:spPr>
            <a:xfrm>
              <a:off x="8742934" y="5142940"/>
              <a:ext cx="150853" cy="150853"/>
            </a:xfrm>
            <a:prstGeom prst="ellipse">
              <a:avLst/>
            </a:prstGeom>
            <a:solidFill>
              <a:srgbClr val="71CAE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endParaRPr>
            </a:p>
          </p:txBody>
        </p:sp>
        <p:sp>
          <p:nvSpPr>
            <p:cNvPr id="10" name="椭圆 9"/>
            <p:cNvSpPr/>
            <p:nvPr/>
          </p:nvSpPr>
          <p:spPr>
            <a:xfrm>
              <a:off x="7878892" y="4611207"/>
              <a:ext cx="351970" cy="351970"/>
            </a:xfrm>
            <a:prstGeom prst="ellipse">
              <a:avLst/>
            </a:prstGeom>
            <a:solidFill>
              <a:srgbClr val="71CAE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endParaRPr>
            </a:p>
          </p:txBody>
        </p:sp>
      </p:grpSp>
      <p:grpSp>
        <p:nvGrpSpPr>
          <p:cNvPr id="11" name="组 6"/>
          <p:cNvGrpSpPr/>
          <p:nvPr/>
        </p:nvGrpSpPr>
        <p:grpSpPr>
          <a:xfrm rot="1718587">
            <a:off x="48908" y="8801"/>
            <a:ext cx="787436" cy="1106925"/>
            <a:chOff x="3087349" y="2414413"/>
            <a:chExt cx="1024513" cy="1398348"/>
          </a:xfrm>
        </p:grpSpPr>
        <p:sp>
          <p:nvSpPr>
            <p:cNvPr id="12" name="椭圆 11"/>
            <p:cNvSpPr/>
            <p:nvPr/>
          </p:nvSpPr>
          <p:spPr>
            <a:xfrm>
              <a:off x="3758271" y="2705683"/>
              <a:ext cx="353591" cy="353591"/>
            </a:xfrm>
            <a:prstGeom prst="ellipse">
              <a:avLst/>
            </a:prstGeom>
            <a:solidFill>
              <a:srgbClr val="F177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endParaRPr>
            </a:p>
          </p:txBody>
        </p:sp>
        <p:sp>
          <p:nvSpPr>
            <p:cNvPr id="13" name="椭圆 12"/>
            <p:cNvSpPr/>
            <p:nvPr/>
          </p:nvSpPr>
          <p:spPr>
            <a:xfrm>
              <a:off x="3439319" y="2414413"/>
              <a:ext cx="291270" cy="291270"/>
            </a:xfrm>
            <a:prstGeom prst="ellipse">
              <a:avLst/>
            </a:prstGeom>
            <a:solidFill>
              <a:srgbClr val="DC214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endParaRPr>
            </a:p>
          </p:txBody>
        </p:sp>
        <p:sp>
          <p:nvSpPr>
            <p:cNvPr id="14" name="椭圆 13"/>
            <p:cNvSpPr/>
            <p:nvPr/>
          </p:nvSpPr>
          <p:spPr>
            <a:xfrm>
              <a:off x="3498535" y="3661908"/>
              <a:ext cx="150853" cy="150853"/>
            </a:xfrm>
            <a:prstGeom prst="ellipse">
              <a:avLst/>
            </a:prstGeom>
            <a:solidFill>
              <a:srgbClr val="71CAE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endParaRPr>
            </a:p>
          </p:txBody>
        </p:sp>
        <p:sp>
          <p:nvSpPr>
            <p:cNvPr id="15" name="椭圆 14"/>
            <p:cNvSpPr/>
            <p:nvPr/>
          </p:nvSpPr>
          <p:spPr>
            <a:xfrm>
              <a:off x="3087349" y="2866230"/>
              <a:ext cx="558631" cy="558631"/>
            </a:xfrm>
            <a:prstGeom prst="ellipse">
              <a:avLst/>
            </a:prstGeom>
            <a:solidFill>
              <a:srgbClr val="71CAE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endParaRPr>
            </a:p>
          </p:txBody>
        </p:sp>
      </p:grpSp>
      <p:sp>
        <p:nvSpPr>
          <p:cNvPr id="17" name="文本占位符 1"/>
          <p:cNvSpPr txBox="1"/>
          <p:nvPr/>
        </p:nvSpPr>
        <p:spPr>
          <a:xfrm>
            <a:off x="987743" y="72555"/>
            <a:ext cx="2092246" cy="529569"/>
          </a:xfrm>
          <a:prstGeom prst="rect">
            <a:avLst/>
          </a:prstGeom>
          <a:ln w="12700" cmpd="sng">
            <a:noFill/>
          </a:ln>
        </p:spPr>
        <p:txBody>
          <a:bodyPr vert="horz"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/>
              <a:buNone/>
              <a:defRPr sz="2400" b="1" kern="1200">
                <a:solidFill>
                  <a:schemeClr val="bg1"/>
                </a:solidFill>
                <a:latin typeface="微软雅黑" panose="020B0503020204020204" charset="-122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1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rPr>
              <a:t>Summary</a:t>
            </a:r>
            <a:endParaRPr kumimoji="1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16" name="Text Box 2"/>
          <p:cNvSpPr/>
          <p:nvPr/>
        </p:nvSpPr>
        <p:spPr>
          <a:xfrm>
            <a:off x="2790826" y="910408"/>
            <a:ext cx="6321186" cy="913007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>
            <a:spAutoFit/>
          </a:bodyPr>
          <a:lstStyle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/>
                <a:ea typeface="宋体" panose="02010600030101010101" pitchFamily="2" charset="-122"/>
              </a:defRPr>
            </a:lvl5pPr>
          </a:lstStyle>
          <a:p>
            <a:pPr algn="ctr" defTabSz="1219200" eaLnBrk="1" hangingPunct="1"/>
            <a:r>
              <a:rPr kumimoji="1" lang="en-US" altLang="zh-CN" sz="5335" b="1" dirty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/>
              </a:rPr>
              <a:t>A Successful Failure</a:t>
            </a:r>
            <a:endParaRPr kumimoji="1" lang="en-US" altLang="zh-CN" sz="5335" b="1" dirty="0">
              <a:solidFill>
                <a:srgbClr val="000000"/>
              </a:solidFill>
              <a:latin typeface="Times New Roman" panose="02020603050405020304" pitchFamily="18" charset="0"/>
              <a:cs typeface="Arial" panose="020B0604020202020204"/>
            </a:endParaRPr>
          </a:p>
        </p:txBody>
      </p:sp>
      <p:sp>
        <p:nvSpPr>
          <p:cNvPr id="18" name="Text Box 3"/>
          <p:cNvSpPr txBox="1">
            <a:spLocks noChangeArrowheads="1"/>
          </p:cNvSpPr>
          <p:nvPr/>
        </p:nvSpPr>
        <p:spPr bwMode="auto">
          <a:xfrm>
            <a:off x="428452" y="2268750"/>
            <a:ext cx="4705835" cy="1077218"/>
          </a:xfrm>
          <a:prstGeom prst="rect">
            <a:avLst/>
          </a:prstGeom>
          <a:solidFill>
            <a:srgbClr val="CCECFF"/>
          </a:solidFill>
          <a:ln w="9525">
            <a:solidFill>
              <a:srgbClr val="FF3300"/>
            </a:solidFill>
            <a:miter lim="800000"/>
          </a:ln>
          <a:effectLst>
            <a:outerShdw dist="107763" dir="2700000" algn="ctr" rotWithShape="0">
              <a:srgbClr val="E7E6E6"/>
            </a:outerShdw>
          </a:effectLst>
        </p:spPr>
        <p:txBody>
          <a:bodyPr wrap="square">
            <a:spAutoFit/>
          </a:bodyPr>
          <a:lstStyle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/>
                <a:ea typeface="宋体" panose="02010600030101010101" pitchFamily="2" charset="-122"/>
              </a:defRPr>
            </a:lvl5pPr>
          </a:lstStyle>
          <a:p>
            <a:pPr marL="0" marR="0" lvl="0" indent="0" algn="l" defTabSz="1219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Arial" panose="020B0604020202020204"/>
              </a:rPr>
              <a:t>applied for the ad but failed</a:t>
            </a:r>
            <a:endParaRPr kumimoji="1" lang="en-US" altLang="zh-CN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Arial" panose="020B0604020202020204"/>
            </a:endParaRPr>
          </a:p>
        </p:txBody>
      </p:sp>
      <p:sp>
        <p:nvSpPr>
          <p:cNvPr id="19" name="AutoShape 5"/>
          <p:cNvSpPr/>
          <p:nvPr/>
        </p:nvSpPr>
        <p:spPr>
          <a:xfrm>
            <a:off x="5180010" y="2184335"/>
            <a:ext cx="1092593" cy="1161633"/>
          </a:xfrm>
          <a:prstGeom prst="rightArrow">
            <a:avLst>
              <a:gd name="adj1" fmla="val 50000"/>
              <a:gd name="adj2" fmla="val 36784"/>
            </a:avLst>
          </a:prstGeom>
          <a:solidFill>
            <a:srgbClr val="FF6600"/>
          </a:solidFill>
          <a:ln>
            <a:solidFill>
              <a:srgbClr val="E9746E"/>
            </a:solidFill>
            <a:miter lim="800000"/>
          </a:ln>
        </p:spPr>
        <p:txBody>
          <a:bodyPr wrap="square" anchor="ctr" anchorCtr="0">
            <a:spAutoFit/>
          </a:bodyPr>
          <a:lstStyle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/>
                <a:ea typeface="宋体" panose="02010600030101010101" pitchFamily="2" charset="-122"/>
              </a:defRPr>
            </a:lvl5pPr>
          </a:lstStyle>
          <a:p>
            <a:pPr marL="0" marR="0" lvl="0" indent="0" algn="l" defTabSz="1219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3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Arial" panose="020B0604020202020204"/>
            </a:endParaRPr>
          </a:p>
        </p:txBody>
      </p:sp>
      <p:sp>
        <p:nvSpPr>
          <p:cNvPr id="20" name="Text Box 12"/>
          <p:cNvSpPr txBox="1">
            <a:spLocks noChangeArrowheads="1"/>
          </p:cNvSpPr>
          <p:nvPr/>
        </p:nvSpPr>
        <p:spPr bwMode="auto">
          <a:xfrm>
            <a:off x="6461550" y="2378197"/>
            <a:ext cx="5410833" cy="584775"/>
          </a:xfrm>
          <a:prstGeom prst="rect">
            <a:avLst/>
          </a:prstGeom>
          <a:solidFill>
            <a:srgbClr val="EDC9CF"/>
          </a:solidFill>
          <a:ln w="9525">
            <a:solidFill>
              <a:srgbClr val="FF3300"/>
            </a:solidFill>
            <a:miter lim="800000"/>
          </a:ln>
          <a:effectLst>
            <a:outerShdw dist="107763" dir="2700000" algn="ctr" rotWithShape="0">
              <a:srgbClr val="E7E6E6"/>
            </a:outerShdw>
          </a:effectLst>
        </p:spPr>
        <p:txBody>
          <a:bodyPr wrap="square">
            <a:spAutoFit/>
          </a:bodyPr>
          <a:lstStyle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/>
                <a:ea typeface="宋体" panose="02010600030101010101" pitchFamily="2" charset="-122"/>
              </a:defRPr>
            </a:lvl5pPr>
          </a:lstStyle>
          <a:p>
            <a:pPr marL="0" marR="0" lvl="0" indent="0" algn="l" defTabSz="1219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Arial" panose="020B0604020202020204"/>
              </a:rPr>
              <a:t>secretly got aboard</a:t>
            </a:r>
            <a:endParaRPr kumimoji="1" lang="en-US" altLang="zh-CN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Arial" panose="020B0604020202020204"/>
            </a:endParaRPr>
          </a:p>
        </p:txBody>
      </p:sp>
      <p:sp>
        <p:nvSpPr>
          <p:cNvPr id="21" name="AutoShape 8"/>
          <p:cNvSpPr/>
          <p:nvPr/>
        </p:nvSpPr>
        <p:spPr>
          <a:xfrm>
            <a:off x="9009688" y="3273149"/>
            <a:ext cx="812800" cy="686574"/>
          </a:xfrm>
          <a:prstGeom prst="downArrow">
            <a:avLst>
              <a:gd name="adj1" fmla="val 50000"/>
              <a:gd name="adj2" fmla="val 30404"/>
            </a:avLst>
          </a:prstGeom>
          <a:solidFill>
            <a:srgbClr val="FF6600"/>
          </a:solidFill>
          <a:ln>
            <a:solidFill>
              <a:srgbClr val="E9746E"/>
            </a:solidFill>
            <a:miter lim="800000"/>
          </a:ln>
        </p:spPr>
        <p:txBody>
          <a:bodyPr anchor="ctr" anchorCtr="0">
            <a:spAutoFit/>
          </a:bodyPr>
          <a:lstStyle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/>
                <a:ea typeface="宋体" panose="02010600030101010101" pitchFamily="2" charset="-122"/>
              </a:defRPr>
            </a:lvl5pPr>
          </a:lstStyle>
          <a:p>
            <a:pPr marL="0" marR="0" lvl="0" indent="0" algn="l" defTabSz="1219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3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Arial" panose="020B0604020202020204"/>
            </a:endParaRPr>
          </a:p>
        </p:txBody>
      </p:sp>
      <p:sp>
        <p:nvSpPr>
          <p:cNvPr id="22" name="Text Box 9"/>
          <p:cNvSpPr txBox="1">
            <a:spLocks noChangeArrowheads="1"/>
          </p:cNvSpPr>
          <p:nvPr/>
        </p:nvSpPr>
        <p:spPr bwMode="auto">
          <a:xfrm>
            <a:off x="6747010" y="4045439"/>
            <a:ext cx="4978400" cy="584775"/>
          </a:xfrm>
          <a:prstGeom prst="rect">
            <a:avLst/>
          </a:prstGeom>
          <a:solidFill>
            <a:srgbClr val="CCECFF"/>
          </a:solidFill>
          <a:ln w="9525">
            <a:solidFill>
              <a:srgbClr val="E9746E"/>
            </a:solidFill>
            <a:miter lim="800000"/>
          </a:ln>
          <a:effectLst>
            <a:outerShdw dist="107763" dir="2700000" algn="ctr" rotWithShape="0">
              <a:srgbClr val="E7E6E6"/>
            </a:outerShdw>
          </a:effectLst>
        </p:spPr>
        <p:txBody>
          <a:bodyPr>
            <a:spAutoFit/>
          </a:bodyPr>
          <a:lstStyle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/>
                <a:ea typeface="宋体" panose="02010600030101010101" pitchFamily="2" charset="-122"/>
              </a:defRPr>
            </a:lvl5pPr>
          </a:lstStyle>
          <a:p>
            <a:pPr marL="0" marR="0" lvl="0" indent="0" algn="l" defTabSz="1219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Arial" panose="020B0604020202020204"/>
              </a:rPr>
              <a:t>the ship got stuck and sank.</a:t>
            </a:r>
            <a:endParaRPr kumimoji="1" lang="en-US" altLang="zh-CN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Arial" panose="020B0604020202020204"/>
            </a:endParaRPr>
          </a:p>
        </p:txBody>
      </p:sp>
      <p:sp>
        <p:nvSpPr>
          <p:cNvPr id="23" name="AutoShape 13"/>
          <p:cNvSpPr/>
          <p:nvPr/>
        </p:nvSpPr>
        <p:spPr>
          <a:xfrm>
            <a:off x="5726308" y="3757011"/>
            <a:ext cx="901793" cy="1161633"/>
          </a:xfrm>
          <a:prstGeom prst="leftArrow">
            <a:avLst>
              <a:gd name="adj1" fmla="val 50000"/>
              <a:gd name="adj2" fmla="val 40625"/>
            </a:avLst>
          </a:prstGeom>
          <a:solidFill>
            <a:srgbClr val="FF6600"/>
          </a:solidFill>
          <a:ln>
            <a:solidFill>
              <a:srgbClr val="E9746E"/>
            </a:solidFill>
            <a:miter lim="800000"/>
          </a:ln>
        </p:spPr>
        <p:txBody>
          <a:bodyPr wrap="square" anchor="ctr" anchorCtr="0">
            <a:spAutoFit/>
          </a:bodyPr>
          <a:lstStyle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/>
                <a:ea typeface="宋体" panose="02010600030101010101" pitchFamily="2" charset="-122"/>
              </a:defRPr>
            </a:lvl5pPr>
          </a:lstStyle>
          <a:p>
            <a:pPr marL="0" marR="0" lvl="0" indent="0" algn="l" defTabSz="1219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3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Arial" panose="020B0604020202020204"/>
            </a:endParaRPr>
          </a:p>
        </p:txBody>
      </p:sp>
      <p:sp>
        <p:nvSpPr>
          <p:cNvPr id="24" name="Text Box 10"/>
          <p:cNvSpPr txBox="1">
            <a:spLocks noChangeArrowheads="1"/>
          </p:cNvSpPr>
          <p:nvPr/>
        </p:nvSpPr>
        <p:spPr bwMode="auto">
          <a:xfrm>
            <a:off x="376693" y="3917239"/>
            <a:ext cx="5181600" cy="913199"/>
          </a:xfrm>
          <a:prstGeom prst="rect">
            <a:avLst/>
          </a:prstGeom>
          <a:solidFill>
            <a:srgbClr val="EDC9CF"/>
          </a:solidFill>
          <a:ln w="9525">
            <a:solidFill>
              <a:srgbClr val="E9746E"/>
            </a:solidFill>
            <a:miter lim="800000"/>
          </a:ln>
          <a:effectLst>
            <a:outerShdw dist="107763" dir="2700000" algn="ctr" rotWithShape="0">
              <a:srgbClr val="E7E6E6"/>
            </a:outerShdw>
          </a:effectLst>
        </p:spPr>
        <p:txBody>
          <a:bodyPr>
            <a:spAutoFit/>
          </a:bodyPr>
          <a:lstStyle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/>
                <a:ea typeface="宋体" panose="02010600030101010101" pitchFamily="2" charset="-122"/>
              </a:defRPr>
            </a:lvl5pPr>
          </a:lstStyle>
          <a:p>
            <a:pPr marL="0" marR="0" lvl="0" indent="0" algn="l" defTabSz="1219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zh-CN" sz="2665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Arial" panose="020B0604020202020204"/>
              </a:rPr>
              <a:t>hard time waiting for the rescue</a:t>
            </a:r>
            <a:endParaRPr kumimoji="1" lang="en-US" altLang="zh-CN" sz="2665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Arial" panose="020B0604020202020204"/>
            </a:endParaRPr>
          </a:p>
          <a:p>
            <a:pPr marL="0" marR="0" lvl="0" indent="0" algn="l" defTabSz="1219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zh-CN" sz="2665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Arial" panose="020B0604020202020204"/>
              </a:rPr>
              <a:t>on the ice.</a:t>
            </a:r>
            <a:endParaRPr kumimoji="1" lang="en-US" altLang="zh-CN" sz="2665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base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 additive="base"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base"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base"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base"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base"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base"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base"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base"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base"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base"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base"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base"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 additive="base"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base"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base"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6527" y="3468171"/>
            <a:ext cx="827081" cy="730965"/>
          </a:xfrm>
          <a:prstGeom prst="rect">
            <a:avLst/>
          </a:prstGeom>
        </p:spPr>
      </p:pic>
      <p:pic>
        <p:nvPicPr>
          <p:cNvPr id="60" name="图片 59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6320" y="2810370"/>
            <a:ext cx="752716" cy="607455"/>
          </a:xfrm>
          <a:prstGeom prst="rect">
            <a:avLst/>
          </a:prstGeom>
        </p:spPr>
      </p:pic>
      <p:pic>
        <p:nvPicPr>
          <p:cNvPr id="58" name="图片 5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8144" y="2061618"/>
            <a:ext cx="863849" cy="676056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0" y="0"/>
            <a:ext cx="12192000" cy="590550"/>
          </a:xfrm>
          <a:prstGeom prst="rect">
            <a:avLst/>
          </a:prstGeom>
          <a:solidFill>
            <a:srgbClr val="0F273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6" name="组 14"/>
          <p:cNvGrpSpPr/>
          <p:nvPr/>
        </p:nvGrpSpPr>
        <p:grpSpPr>
          <a:xfrm rot="10800000">
            <a:off x="11303783" y="30491"/>
            <a:ext cx="797859" cy="529568"/>
            <a:chOff x="7306290" y="4611207"/>
            <a:chExt cx="1587497" cy="1146873"/>
          </a:xfrm>
        </p:grpSpPr>
        <p:sp>
          <p:nvSpPr>
            <p:cNvPr id="7" name="椭圆 6"/>
            <p:cNvSpPr/>
            <p:nvPr/>
          </p:nvSpPr>
          <p:spPr>
            <a:xfrm>
              <a:off x="7306290" y="5384416"/>
              <a:ext cx="373664" cy="373664"/>
            </a:xfrm>
            <a:prstGeom prst="ellipse">
              <a:avLst/>
            </a:prstGeom>
            <a:solidFill>
              <a:srgbClr val="F177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endParaRPr>
            </a:p>
          </p:txBody>
        </p:sp>
        <p:sp>
          <p:nvSpPr>
            <p:cNvPr id="8" name="椭圆 7"/>
            <p:cNvSpPr/>
            <p:nvPr/>
          </p:nvSpPr>
          <p:spPr>
            <a:xfrm>
              <a:off x="8478566" y="4826138"/>
              <a:ext cx="291270" cy="291270"/>
            </a:xfrm>
            <a:prstGeom prst="ellipse">
              <a:avLst/>
            </a:prstGeom>
            <a:solidFill>
              <a:srgbClr val="DC214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endParaRPr>
            </a:p>
          </p:txBody>
        </p:sp>
        <p:sp>
          <p:nvSpPr>
            <p:cNvPr id="9" name="椭圆 8"/>
            <p:cNvSpPr/>
            <p:nvPr/>
          </p:nvSpPr>
          <p:spPr>
            <a:xfrm>
              <a:off x="8742934" y="5142940"/>
              <a:ext cx="150853" cy="150853"/>
            </a:xfrm>
            <a:prstGeom prst="ellipse">
              <a:avLst/>
            </a:prstGeom>
            <a:solidFill>
              <a:srgbClr val="71CAE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endParaRPr>
            </a:p>
          </p:txBody>
        </p:sp>
        <p:sp>
          <p:nvSpPr>
            <p:cNvPr id="10" name="椭圆 9"/>
            <p:cNvSpPr/>
            <p:nvPr/>
          </p:nvSpPr>
          <p:spPr>
            <a:xfrm>
              <a:off x="7878892" y="4611207"/>
              <a:ext cx="351970" cy="351970"/>
            </a:xfrm>
            <a:prstGeom prst="ellipse">
              <a:avLst/>
            </a:prstGeom>
            <a:solidFill>
              <a:srgbClr val="71CAE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endParaRPr>
            </a:p>
          </p:txBody>
        </p:sp>
      </p:grpSp>
      <p:grpSp>
        <p:nvGrpSpPr>
          <p:cNvPr id="11" name="组 6"/>
          <p:cNvGrpSpPr/>
          <p:nvPr/>
        </p:nvGrpSpPr>
        <p:grpSpPr>
          <a:xfrm rot="1718587">
            <a:off x="48908" y="8801"/>
            <a:ext cx="787436" cy="1106925"/>
            <a:chOff x="3087349" y="2414413"/>
            <a:chExt cx="1024513" cy="1398348"/>
          </a:xfrm>
        </p:grpSpPr>
        <p:sp>
          <p:nvSpPr>
            <p:cNvPr id="12" name="椭圆 11"/>
            <p:cNvSpPr/>
            <p:nvPr/>
          </p:nvSpPr>
          <p:spPr>
            <a:xfrm>
              <a:off x="3758271" y="2705683"/>
              <a:ext cx="353591" cy="353591"/>
            </a:xfrm>
            <a:prstGeom prst="ellipse">
              <a:avLst/>
            </a:prstGeom>
            <a:solidFill>
              <a:srgbClr val="F177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endParaRPr>
            </a:p>
          </p:txBody>
        </p:sp>
        <p:sp>
          <p:nvSpPr>
            <p:cNvPr id="13" name="椭圆 12"/>
            <p:cNvSpPr/>
            <p:nvPr/>
          </p:nvSpPr>
          <p:spPr>
            <a:xfrm>
              <a:off x="3439319" y="2414413"/>
              <a:ext cx="291270" cy="291270"/>
            </a:xfrm>
            <a:prstGeom prst="ellipse">
              <a:avLst/>
            </a:prstGeom>
            <a:solidFill>
              <a:srgbClr val="DC214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endParaRPr>
            </a:p>
          </p:txBody>
        </p:sp>
        <p:sp>
          <p:nvSpPr>
            <p:cNvPr id="14" name="椭圆 13"/>
            <p:cNvSpPr/>
            <p:nvPr/>
          </p:nvSpPr>
          <p:spPr>
            <a:xfrm>
              <a:off x="3498535" y="3661908"/>
              <a:ext cx="150853" cy="150853"/>
            </a:xfrm>
            <a:prstGeom prst="ellipse">
              <a:avLst/>
            </a:prstGeom>
            <a:solidFill>
              <a:srgbClr val="71CAE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endParaRPr>
            </a:p>
          </p:txBody>
        </p:sp>
        <p:sp>
          <p:nvSpPr>
            <p:cNvPr id="15" name="椭圆 14"/>
            <p:cNvSpPr/>
            <p:nvPr/>
          </p:nvSpPr>
          <p:spPr>
            <a:xfrm>
              <a:off x="3087349" y="2866230"/>
              <a:ext cx="558631" cy="558631"/>
            </a:xfrm>
            <a:prstGeom prst="ellipse">
              <a:avLst/>
            </a:prstGeom>
            <a:solidFill>
              <a:srgbClr val="71CAE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endParaRPr>
            </a:p>
          </p:txBody>
        </p:sp>
      </p:grpSp>
      <p:sp>
        <p:nvSpPr>
          <p:cNvPr id="17" name="文本占位符 1"/>
          <p:cNvSpPr txBox="1"/>
          <p:nvPr/>
        </p:nvSpPr>
        <p:spPr>
          <a:xfrm>
            <a:off x="987742" y="72555"/>
            <a:ext cx="3308033" cy="529569"/>
          </a:xfrm>
          <a:prstGeom prst="rect">
            <a:avLst/>
          </a:prstGeom>
          <a:ln w="12700" cmpd="sng">
            <a:noFill/>
          </a:ln>
        </p:spPr>
        <p:txBody>
          <a:bodyPr vert="horz"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/>
              <a:buNone/>
              <a:defRPr sz="2400" b="1" kern="1200">
                <a:solidFill>
                  <a:schemeClr val="bg1"/>
                </a:solidFill>
                <a:latin typeface="微软雅黑" panose="020B0503020204020204" charset="-122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1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rPr>
              <a:t>Detailed reading</a:t>
            </a:r>
            <a:endParaRPr kumimoji="1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587589" y="806001"/>
            <a:ext cx="113262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1. How did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Blackborow’s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feelings change during the expedition?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cxnSp>
        <p:nvCxnSpPr>
          <p:cNvPr id="4" name="直接箭头连接符 3"/>
          <p:cNvCxnSpPr/>
          <p:nvPr/>
        </p:nvCxnSpPr>
        <p:spPr>
          <a:xfrm>
            <a:off x="942942" y="6046839"/>
            <a:ext cx="10436658" cy="0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直接箭头连接符 18"/>
          <p:cNvCxnSpPr/>
          <p:nvPr/>
        </p:nvCxnSpPr>
        <p:spPr>
          <a:xfrm flipV="1">
            <a:off x="932155" y="1857487"/>
            <a:ext cx="0" cy="418935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文本框 26"/>
          <p:cNvSpPr txBox="1"/>
          <p:nvPr/>
        </p:nvSpPr>
        <p:spPr>
          <a:xfrm>
            <a:off x="10007373" y="6096003"/>
            <a:ext cx="2094269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Occasions</a:t>
            </a:r>
            <a:endParaRPr lang="zh-CN" altLang="en-US" sz="3200" dirty="0">
              <a:solidFill>
                <a:srgbClr val="FF0000"/>
              </a:solidFill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1209368" y="4524191"/>
            <a:ext cx="3205316" cy="13849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1. After he read the advertisement about the expedition.</a:t>
            </a:r>
            <a:endParaRPr kumimoji="0" lang="zh-CN" altLang="en-US" sz="2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1055594" y="1844047"/>
            <a:ext cx="3035043" cy="9541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excited, happy, full of expectations</a:t>
            </a:r>
            <a:endParaRPr kumimoji="0" lang="zh-CN" altLang="en-US" sz="28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5" name="文本框 44"/>
          <p:cNvSpPr txBox="1"/>
          <p:nvPr/>
        </p:nvSpPr>
        <p:spPr>
          <a:xfrm>
            <a:off x="4916682" y="4492301"/>
            <a:ext cx="2517055" cy="13849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2. After his application was turned down</a:t>
            </a:r>
            <a:endParaRPr kumimoji="0" lang="zh-CN" altLang="en-US" sz="2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7" name="文本框 46"/>
          <p:cNvSpPr txBox="1"/>
          <p:nvPr/>
        </p:nvSpPr>
        <p:spPr>
          <a:xfrm>
            <a:off x="5098026" y="1839285"/>
            <a:ext cx="1995948" cy="9541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enthusiastic, determined</a:t>
            </a:r>
            <a:endParaRPr kumimoji="0" lang="zh-CN" altLang="en-US" sz="28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9" name="文本框 48"/>
          <p:cNvSpPr txBox="1"/>
          <p:nvPr/>
        </p:nvSpPr>
        <p:spPr>
          <a:xfrm>
            <a:off x="8106003" y="4707744"/>
            <a:ext cx="3010538" cy="9541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3. After he became a steward on board</a:t>
            </a:r>
            <a:endParaRPr kumimoji="0" lang="zh-CN" altLang="en-US" sz="2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1" name="文本框 50"/>
          <p:cNvSpPr txBox="1"/>
          <p:nvPr/>
        </p:nvSpPr>
        <p:spPr>
          <a:xfrm>
            <a:off x="8106003" y="1762592"/>
            <a:ext cx="2897467" cy="9541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satisfied, excited, hopeful</a:t>
            </a:r>
            <a:endParaRPr kumimoji="0" lang="zh-CN" altLang="en-US" sz="28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61" name="图片 60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2625" y="5464934"/>
            <a:ext cx="745117" cy="706576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6572" y="4792956"/>
            <a:ext cx="852425" cy="783681"/>
          </a:xfrm>
          <a:prstGeom prst="rect">
            <a:avLst/>
          </a:prstGeom>
        </p:spPr>
      </p:pic>
      <p:pic>
        <p:nvPicPr>
          <p:cNvPr id="83" name="图片 82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4889" y="4181442"/>
            <a:ext cx="814147" cy="671994"/>
          </a:xfrm>
          <a:prstGeom prst="rect">
            <a:avLst/>
          </a:prstGeom>
        </p:spPr>
      </p:pic>
      <p:sp>
        <p:nvSpPr>
          <p:cNvPr id="31" name="文本框 30"/>
          <p:cNvSpPr txBox="1"/>
          <p:nvPr/>
        </p:nvSpPr>
        <p:spPr>
          <a:xfrm>
            <a:off x="91777" y="1372379"/>
            <a:ext cx="168075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feelings</a:t>
            </a:r>
            <a:endParaRPr lang="zh-CN" alt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43" grpId="0" animBg="1"/>
      <p:bldP spid="45" grpId="0" animBg="1"/>
      <p:bldP spid="47" grpId="0" animBg="1"/>
      <p:bldP spid="49" grpId="0" animBg="1"/>
      <p:bldP spid="5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3606" y="2982917"/>
            <a:ext cx="827081" cy="730965"/>
          </a:xfrm>
          <a:prstGeom prst="rect">
            <a:avLst/>
          </a:prstGeom>
        </p:spPr>
      </p:pic>
      <p:pic>
        <p:nvPicPr>
          <p:cNvPr id="60" name="图片 59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6320" y="2391104"/>
            <a:ext cx="752716" cy="607455"/>
          </a:xfrm>
          <a:prstGeom prst="rect">
            <a:avLst/>
          </a:prstGeom>
        </p:spPr>
      </p:pic>
      <p:pic>
        <p:nvPicPr>
          <p:cNvPr id="58" name="图片 5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8878" y="1685811"/>
            <a:ext cx="863849" cy="676056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0" y="0"/>
            <a:ext cx="12192000" cy="590550"/>
          </a:xfrm>
          <a:prstGeom prst="rect">
            <a:avLst/>
          </a:prstGeom>
          <a:solidFill>
            <a:srgbClr val="0F273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6" name="组 14"/>
          <p:cNvGrpSpPr/>
          <p:nvPr/>
        </p:nvGrpSpPr>
        <p:grpSpPr>
          <a:xfrm rot="10800000">
            <a:off x="11303783" y="30491"/>
            <a:ext cx="797859" cy="529568"/>
            <a:chOff x="7306290" y="4611207"/>
            <a:chExt cx="1587497" cy="1146873"/>
          </a:xfrm>
        </p:grpSpPr>
        <p:sp>
          <p:nvSpPr>
            <p:cNvPr id="7" name="椭圆 6"/>
            <p:cNvSpPr/>
            <p:nvPr/>
          </p:nvSpPr>
          <p:spPr>
            <a:xfrm>
              <a:off x="7306290" y="5384416"/>
              <a:ext cx="373664" cy="373664"/>
            </a:xfrm>
            <a:prstGeom prst="ellipse">
              <a:avLst/>
            </a:prstGeom>
            <a:solidFill>
              <a:srgbClr val="F177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endParaRPr>
            </a:p>
          </p:txBody>
        </p:sp>
        <p:sp>
          <p:nvSpPr>
            <p:cNvPr id="8" name="椭圆 7"/>
            <p:cNvSpPr/>
            <p:nvPr/>
          </p:nvSpPr>
          <p:spPr>
            <a:xfrm>
              <a:off x="8478566" y="4826138"/>
              <a:ext cx="291270" cy="291270"/>
            </a:xfrm>
            <a:prstGeom prst="ellipse">
              <a:avLst/>
            </a:prstGeom>
            <a:solidFill>
              <a:srgbClr val="DC214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endParaRPr>
            </a:p>
          </p:txBody>
        </p:sp>
        <p:sp>
          <p:nvSpPr>
            <p:cNvPr id="9" name="椭圆 8"/>
            <p:cNvSpPr/>
            <p:nvPr/>
          </p:nvSpPr>
          <p:spPr>
            <a:xfrm>
              <a:off x="8742934" y="5142940"/>
              <a:ext cx="150853" cy="150853"/>
            </a:xfrm>
            <a:prstGeom prst="ellipse">
              <a:avLst/>
            </a:prstGeom>
            <a:solidFill>
              <a:srgbClr val="71CAE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endParaRPr>
            </a:p>
          </p:txBody>
        </p:sp>
        <p:sp>
          <p:nvSpPr>
            <p:cNvPr id="10" name="椭圆 9"/>
            <p:cNvSpPr/>
            <p:nvPr/>
          </p:nvSpPr>
          <p:spPr>
            <a:xfrm>
              <a:off x="7878892" y="4611207"/>
              <a:ext cx="351970" cy="351970"/>
            </a:xfrm>
            <a:prstGeom prst="ellipse">
              <a:avLst/>
            </a:prstGeom>
            <a:solidFill>
              <a:srgbClr val="71CAE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endParaRPr>
            </a:p>
          </p:txBody>
        </p:sp>
      </p:grpSp>
      <p:grpSp>
        <p:nvGrpSpPr>
          <p:cNvPr id="11" name="组 6"/>
          <p:cNvGrpSpPr/>
          <p:nvPr/>
        </p:nvGrpSpPr>
        <p:grpSpPr>
          <a:xfrm rot="1718587">
            <a:off x="48908" y="8801"/>
            <a:ext cx="787436" cy="1106925"/>
            <a:chOff x="3087349" y="2414413"/>
            <a:chExt cx="1024513" cy="1398348"/>
          </a:xfrm>
        </p:grpSpPr>
        <p:sp>
          <p:nvSpPr>
            <p:cNvPr id="12" name="椭圆 11"/>
            <p:cNvSpPr/>
            <p:nvPr/>
          </p:nvSpPr>
          <p:spPr>
            <a:xfrm>
              <a:off x="3758271" y="2705683"/>
              <a:ext cx="353591" cy="353591"/>
            </a:xfrm>
            <a:prstGeom prst="ellipse">
              <a:avLst/>
            </a:prstGeom>
            <a:solidFill>
              <a:srgbClr val="F177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endParaRPr>
            </a:p>
          </p:txBody>
        </p:sp>
        <p:sp>
          <p:nvSpPr>
            <p:cNvPr id="13" name="椭圆 12"/>
            <p:cNvSpPr/>
            <p:nvPr/>
          </p:nvSpPr>
          <p:spPr>
            <a:xfrm>
              <a:off x="3439319" y="2414413"/>
              <a:ext cx="291270" cy="291270"/>
            </a:xfrm>
            <a:prstGeom prst="ellipse">
              <a:avLst/>
            </a:prstGeom>
            <a:solidFill>
              <a:srgbClr val="DC214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endParaRPr>
            </a:p>
          </p:txBody>
        </p:sp>
        <p:sp>
          <p:nvSpPr>
            <p:cNvPr id="14" name="椭圆 13"/>
            <p:cNvSpPr/>
            <p:nvPr/>
          </p:nvSpPr>
          <p:spPr>
            <a:xfrm>
              <a:off x="3498535" y="3661908"/>
              <a:ext cx="150853" cy="150853"/>
            </a:xfrm>
            <a:prstGeom prst="ellipse">
              <a:avLst/>
            </a:prstGeom>
            <a:solidFill>
              <a:srgbClr val="71CAE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endParaRPr>
            </a:p>
          </p:txBody>
        </p:sp>
        <p:sp>
          <p:nvSpPr>
            <p:cNvPr id="15" name="椭圆 14"/>
            <p:cNvSpPr/>
            <p:nvPr/>
          </p:nvSpPr>
          <p:spPr>
            <a:xfrm>
              <a:off x="3087349" y="2866230"/>
              <a:ext cx="558631" cy="558631"/>
            </a:xfrm>
            <a:prstGeom prst="ellipse">
              <a:avLst/>
            </a:prstGeom>
            <a:solidFill>
              <a:srgbClr val="71CAE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endParaRPr>
            </a:p>
          </p:txBody>
        </p:sp>
      </p:grpSp>
      <p:sp>
        <p:nvSpPr>
          <p:cNvPr id="17" name="文本占位符 1"/>
          <p:cNvSpPr txBox="1"/>
          <p:nvPr/>
        </p:nvSpPr>
        <p:spPr>
          <a:xfrm>
            <a:off x="987742" y="72555"/>
            <a:ext cx="3308033" cy="529569"/>
          </a:xfrm>
          <a:prstGeom prst="rect">
            <a:avLst/>
          </a:prstGeom>
          <a:ln w="12700" cmpd="sng">
            <a:noFill/>
          </a:ln>
        </p:spPr>
        <p:txBody>
          <a:bodyPr vert="horz"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/>
              <a:buNone/>
              <a:defRPr sz="2400" b="1" kern="1200">
                <a:solidFill>
                  <a:schemeClr val="bg1"/>
                </a:solidFill>
                <a:latin typeface="微软雅黑" panose="020B0503020204020204" charset="-122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1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rPr>
              <a:t>Detailed reading</a:t>
            </a:r>
            <a:endParaRPr kumimoji="1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cxnSp>
        <p:nvCxnSpPr>
          <p:cNvPr id="4" name="直接箭头连接符 3"/>
          <p:cNvCxnSpPr/>
          <p:nvPr/>
        </p:nvCxnSpPr>
        <p:spPr>
          <a:xfrm>
            <a:off x="942562" y="5506065"/>
            <a:ext cx="10399129" cy="0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直接箭头连接符 18"/>
          <p:cNvCxnSpPr>
            <a:endCxn id="31" idx="2"/>
          </p:cNvCxnSpPr>
          <p:nvPr/>
        </p:nvCxnSpPr>
        <p:spPr>
          <a:xfrm flipV="1">
            <a:off x="935601" y="1531454"/>
            <a:ext cx="13923" cy="397461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文本框 26"/>
          <p:cNvSpPr txBox="1"/>
          <p:nvPr/>
        </p:nvSpPr>
        <p:spPr>
          <a:xfrm>
            <a:off x="10007373" y="6096003"/>
            <a:ext cx="2094269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Occasions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1122727" y="5657192"/>
            <a:ext cx="2576051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altLang="zh-CN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When Endurance sank</a:t>
            </a:r>
            <a:endParaRPr lang="en-US" altLang="zh-CN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1029292" y="4558289"/>
            <a:ext cx="2644242" cy="9541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worried, terrified, panic</a:t>
            </a:r>
            <a:endParaRPr lang="en-US" altLang="zh-C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文本框 44"/>
          <p:cNvSpPr txBox="1"/>
          <p:nvPr/>
        </p:nvSpPr>
        <p:spPr>
          <a:xfrm>
            <a:off x="4446375" y="5506065"/>
            <a:ext cx="2517055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altLang="zh-CN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Before the crew settled on Elephant Island</a:t>
            </a:r>
            <a:endParaRPr lang="en-US" altLang="zh-CN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文本框 46"/>
          <p:cNvSpPr txBox="1"/>
          <p:nvPr/>
        </p:nvSpPr>
        <p:spPr>
          <a:xfrm>
            <a:off x="4295775" y="2871345"/>
            <a:ext cx="2399631" cy="9541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little calm, no time to panic</a:t>
            </a:r>
            <a:endParaRPr lang="en-US" altLang="zh-C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文本框 48"/>
          <p:cNvSpPr txBox="1"/>
          <p:nvPr/>
        </p:nvSpPr>
        <p:spPr>
          <a:xfrm>
            <a:off x="7453329" y="5680504"/>
            <a:ext cx="2634569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After Shackleton left to find help</a:t>
            </a:r>
            <a:endParaRPr lang="en-US" altLang="zh-CN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文本框 50"/>
          <p:cNvSpPr txBox="1"/>
          <p:nvPr/>
        </p:nvSpPr>
        <p:spPr>
          <a:xfrm>
            <a:off x="7453329" y="4382205"/>
            <a:ext cx="2897467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worried, uncertain</a:t>
            </a:r>
            <a:endParaRPr lang="en-US" altLang="zh-C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" name="图片 60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4175" y="4905425"/>
            <a:ext cx="745117" cy="706576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1767" y="4152627"/>
            <a:ext cx="852425" cy="783681"/>
          </a:xfrm>
          <a:prstGeom prst="rect">
            <a:avLst/>
          </a:prstGeom>
        </p:spPr>
      </p:pic>
      <p:pic>
        <p:nvPicPr>
          <p:cNvPr id="83" name="图片 82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0974" y="3579378"/>
            <a:ext cx="814147" cy="671994"/>
          </a:xfrm>
          <a:prstGeom prst="rect">
            <a:avLst/>
          </a:prstGeom>
        </p:spPr>
      </p:pic>
      <p:sp>
        <p:nvSpPr>
          <p:cNvPr id="31" name="文本框 30"/>
          <p:cNvSpPr txBox="1"/>
          <p:nvPr/>
        </p:nvSpPr>
        <p:spPr>
          <a:xfrm>
            <a:off x="109146" y="946679"/>
            <a:ext cx="168075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feelings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7" grpId="0" animBg="1"/>
      <p:bldP spid="5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9137" y="3025564"/>
            <a:ext cx="827081" cy="730965"/>
          </a:xfrm>
          <a:prstGeom prst="rect">
            <a:avLst/>
          </a:prstGeom>
        </p:spPr>
      </p:pic>
      <p:pic>
        <p:nvPicPr>
          <p:cNvPr id="60" name="图片 59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6320" y="2391104"/>
            <a:ext cx="752716" cy="607455"/>
          </a:xfrm>
          <a:prstGeom prst="rect">
            <a:avLst/>
          </a:prstGeom>
        </p:spPr>
      </p:pic>
      <p:pic>
        <p:nvPicPr>
          <p:cNvPr id="58" name="图片 5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8878" y="1685811"/>
            <a:ext cx="863849" cy="676056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0" y="0"/>
            <a:ext cx="12192000" cy="590550"/>
          </a:xfrm>
          <a:prstGeom prst="rect">
            <a:avLst/>
          </a:prstGeom>
          <a:solidFill>
            <a:srgbClr val="0F273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6" name="组 14"/>
          <p:cNvGrpSpPr/>
          <p:nvPr/>
        </p:nvGrpSpPr>
        <p:grpSpPr>
          <a:xfrm rot="10800000">
            <a:off x="11303783" y="30491"/>
            <a:ext cx="797859" cy="529568"/>
            <a:chOff x="7306290" y="4611207"/>
            <a:chExt cx="1587497" cy="1146873"/>
          </a:xfrm>
        </p:grpSpPr>
        <p:sp>
          <p:nvSpPr>
            <p:cNvPr id="7" name="椭圆 6"/>
            <p:cNvSpPr/>
            <p:nvPr/>
          </p:nvSpPr>
          <p:spPr>
            <a:xfrm>
              <a:off x="7306290" y="5384416"/>
              <a:ext cx="373664" cy="373664"/>
            </a:xfrm>
            <a:prstGeom prst="ellipse">
              <a:avLst/>
            </a:prstGeom>
            <a:solidFill>
              <a:srgbClr val="F177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endParaRPr>
            </a:p>
          </p:txBody>
        </p:sp>
        <p:sp>
          <p:nvSpPr>
            <p:cNvPr id="8" name="椭圆 7"/>
            <p:cNvSpPr/>
            <p:nvPr/>
          </p:nvSpPr>
          <p:spPr>
            <a:xfrm>
              <a:off x="8478566" y="4826138"/>
              <a:ext cx="291270" cy="291270"/>
            </a:xfrm>
            <a:prstGeom prst="ellipse">
              <a:avLst/>
            </a:prstGeom>
            <a:solidFill>
              <a:srgbClr val="DC214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endParaRPr>
            </a:p>
          </p:txBody>
        </p:sp>
        <p:sp>
          <p:nvSpPr>
            <p:cNvPr id="9" name="椭圆 8"/>
            <p:cNvSpPr/>
            <p:nvPr/>
          </p:nvSpPr>
          <p:spPr>
            <a:xfrm>
              <a:off x="8742934" y="5142940"/>
              <a:ext cx="150853" cy="150853"/>
            </a:xfrm>
            <a:prstGeom prst="ellipse">
              <a:avLst/>
            </a:prstGeom>
            <a:solidFill>
              <a:srgbClr val="71CAE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endParaRPr>
            </a:p>
          </p:txBody>
        </p:sp>
        <p:sp>
          <p:nvSpPr>
            <p:cNvPr id="10" name="椭圆 9"/>
            <p:cNvSpPr/>
            <p:nvPr/>
          </p:nvSpPr>
          <p:spPr>
            <a:xfrm>
              <a:off x="7878892" y="4611207"/>
              <a:ext cx="351970" cy="351970"/>
            </a:xfrm>
            <a:prstGeom prst="ellipse">
              <a:avLst/>
            </a:prstGeom>
            <a:solidFill>
              <a:srgbClr val="71CAE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endParaRPr>
            </a:p>
          </p:txBody>
        </p:sp>
      </p:grpSp>
      <p:grpSp>
        <p:nvGrpSpPr>
          <p:cNvPr id="11" name="组 6"/>
          <p:cNvGrpSpPr/>
          <p:nvPr/>
        </p:nvGrpSpPr>
        <p:grpSpPr>
          <a:xfrm rot="1718587">
            <a:off x="48908" y="8801"/>
            <a:ext cx="787436" cy="1106925"/>
            <a:chOff x="3087349" y="2414413"/>
            <a:chExt cx="1024513" cy="1398348"/>
          </a:xfrm>
        </p:grpSpPr>
        <p:sp>
          <p:nvSpPr>
            <p:cNvPr id="12" name="椭圆 11"/>
            <p:cNvSpPr/>
            <p:nvPr/>
          </p:nvSpPr>
          <p:spPr>
            <a:xfrm>
              <a:off x="3758271" y="2705683"/>
              <a:ext cx="353591" cy="353591"/>
            </a:xfrm>
            <a:prstGeom prst="ellipse">
              <a:avLst/>
            </a:prstGeom>
            <a:solidFill>
              <a:srgbClr val="F177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endParaRPr>
            </a:p>
          </p:txBody>
        </p:sp>
        <p:sp>
          <p:nvSpPr>
            <p:cNvPr id="13" name="椭圆 12"/>
            <p:cNvSpPr/>
            <p:nvPr/>
          </p:nvSpPr>
          <p:spPr>
            <a:xfrm>
              <a:off x="3439319" y="2414413"/>
              <a:ext cx="291270" cy="291270"/>
            </a:xfrm>
            <a:prstGeom prst="ellipse">
              <a:avLst/>
            </a:prstGeom>
            <a:solidFill>
              <a:srgbClr val="DC214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endParaRPr>
            </a:p>
          </p:txBody>
        </p:sp>
        <p:sp>
          <p:nvSpPr>
            <p:cNvPr id="14" name="椭圆 13"/>
            <p:cNvSpPr/>
            <p:nvPr/>
          </p:nvSpPr>
          <p:spPr>
            <a:xfrm>
              <a:off x="3498535" y="3661908"/>
              <a:ext cx="150853" cy="150853"/>
            </a:xfrm>
            <a:prstGeom prst="ellipse">
              <a:avLst/>
            </a:prstGeom>
            <a:solidFill>
              <a:srgbClr val="71CAE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endParaRPr>
            </a:p>
          </p:txBody>
        </p:sp>
        <p:sp>
          <p:nvSpPr>
            <p:cNvPr id="15" name="椭圆 14"/>
            <p:cNvSpPr/>
            <p:nvPr/>
          </p:nvSpPr>
          <p:spPr>
            <a:xfrm>
              <a:off x="3087349" y="2866230"/>
              <a:ext cx="558631" cy="558631"/>
            </a:xfrm>
            <a:prstGeom prst="ellipse">
              <a:avLst/>
            </a:prstGeom>
            <a:solidFill>
              <a:srgbClr val="71CAE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endParaRPr>
            </a:p>
          </p:txBody>
        </p:sp>
      </p:grpSp>
      <p:sp>
        <p:nvSpPr>
          <p:cNvPr id="17" name="文本占位符 1"/>
          <p:cNvSpPr txBox="1"/>
          <p:nvPr/>
        </p:nvSpPr>
        <p:spPr>
          <a:xfrm>
            <a:off x="987742" y="72555"/>
            <a:ext cx="3308033" cy="529569"/>
          </a:xfrm>
          <a:prstGeom prst="rect">
            <a:avLst/>
          </a:prstGeom>
          <a:ln w="12700" cmpd="sng">
            <a:noFill/>
          </a:ln>
        </p:spPr>
        <p:txBody>
          <a:bodyPr vert="horz"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/>
              <a:buNone/>
              <a:defRPr sz="2400" b="1" kern="1200">
                <a:solidFill>
                  <a:schemeClr val="bg1"/>
                </a:solidFill>
                <a:latin typeface="微软雅黑" panose="020B0503020204020204" charset="-122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1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rPr>
              <a:t>Detailed reading</a:t>
            </a:r>
            <a:endParaRPr kumimoji="1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cxnSp>
        <p:nvCxnSpPr>
          <p:cNvPr id="4" name="直接箭头连接符 3"/>
          <p:cNvCxnSpPr/>
          <p:nvPr/>
        </p:nvCxnSpPr>
        <p:spPr>
          <a:xfrm>
            <a:off x="905033" y="5537683"/>
            <a:ext cx="10436658" cy="0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直接箭头连接符 18"/>
          <p:cNvCxnSpPr>
            <a:endCxn id="31" idx="2"/>
          </p:cNvCxnSpPr>
          <p:nvPr/>
        </p:nvCxnSpPr>
        <p:spPr>
          <a:xfrm flipV="1">
            <a:off x="893182" y="1531454"/>
            <a:ext cx="56342" cy="400622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文本框 28"/>
          <p:cNvSpPr txBox="1"/>
          <p:nvPr/>
        </p:nvSpPr>
        <p:spPr>
          <a:xfrm>
            <a:off x="1037921" y="5599107"/>
            <a:ext cx="3432029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7. When he thought about the living conditions on the island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1298922" y="4320526"/>
            <a:ext cx="2296748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low, despaired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5" name="文本框 44"/>
          <p:cNvSpPr txBox="1"/>
          <p:nvPr/>
        </p:nvSpPr>
        <p:spPr>
          <a:xfrm>
            <a:off x="4595016" y="5783772"/>
            <a:ext cx="3875802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8. When his happy memories were interrupted by cold air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7" name="文本框 46"/>
          <p:cNvSpPr txBox="1"/>
          <p:nvPr/>
        </p:nvSpPr>
        <p:spPr>
          <a:xfrm>
            <a:off x="5008682" y="3797306"/>
            <a:ext cx="2674656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angry, impatient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9" name="文本框 48"/>
          <p:cNvSpPr txBox="1"/>
          <p:nvPr/>
        </p:nvSpPr>
        <p:spPr>
          <a:xfrm>
            <a:off x="8714872" y="5783772"/>
            <a:ext cx="3010538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9. After Frank Wild replied to him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1" name="文本框 50"/>
          <p:cNvSpPr txBox="1"/>
          <p:nvPr/>
        </p:nvSpPr>
        <p:spPr>
          <a:xfrm>
            <a:off x="9456652" y="2391963"/>
            <a:ext cx="1355890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grateful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61" name="图片 60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2566" y="4897351"/>
            <a:ext cx="745117" cy="706576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1853" y="4205445"/>
            <a:ext cx="852425" cy="783681"/>
          </a:xfrm>
          <a:prstGeom prst="rect">
            <a:avLst/>
          </a:prstGeom>
        </p:spPr>
      </p:pic>
      <p:pic>
        <p:nvPicPr>
          <p:cNvPr id="83" name="图片 82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5246" y="3648532"/>
            <a:ext cx="814147" cy="671994"/>
          </a:xfrm>
          <a:prstGeom prst="rect">
            <a:avLst/>
          </a:prstGeom>
        </p:spPr>
      </p:pic>
      <p:sp>
        <p:nvSpPr>
          <p:cNvPr id="31" name="文本框 30"/>
          <p:cNvSpPr txBox="1"/>
          <p:nvPr/>
        </p:nvSpPr>
        <p:spPr>
          <a:xfrm>
            <a:off x="109146" y="946679"/>
            <a:ext cx="168075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feelings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7" grpId="0" animBg="1"/>
      <p:bldP spid="5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8815" y="3431370"/>
            <a:ext cx="827081" cy="730965"/>
          </a:xfrm>
          <a:prstGeom prst="rect">
            <a:avLst/>
          </a:prstGeom>
        </p:spPr>
      </p:pic>
      <p:pic>
        <p:nvPicPr>
          <p:cNvPr id="60" name="图片 59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6320" y="2810370"/>
            <a:ext cx="752716" cy="607455"/>
          </a:xfrm>
          <a:prstGeom prst="rect">
            <a:avLst/>
          </a:prstGeom>
        </p:spPr>
      </p:pic>
      <p:pic>
        <p:nvPicPr>
          <p:cNvPr id="58" name="图片 5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8144" y="2061618"/>
            <a:ext cx="863849" cy="676056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0" y="0"/>
            <a:ext cx="12192000" cy="590550"/>
          </a:xfrm>
          <a:prstGeom prst="rect">
            <a:avLst/>
          </a:prstGeom>
          <a:solidFill>
            <a:srgbClr val="0F273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6" name="组 14"/>
          <p:cNvGrpSpPr/>
          <p:nvPr/>
        </p:nvGrpSpPr>
        <p:grpSpPr>
          <a:xfrm rot="10800000">
            <a:off x="11303783" y="30491"/>
            <a:ext cx="797859" cy="529568"/>
            <a:chOff x="7306290" y="4611207"/>
            <a:chExt cx="1587497" cy="1146873"/>
          </a:xfrm>
        </p:grpSpPr>
        <p:sp>
          <p:nvSpPr>
            <p:cNvPr id="7" name="椭圆 6"/>
            <p:cNvSpPr/>
            <p:nvPr/>
          </p:nvSpPr>
          <p:spPr>
            <a:xfrm>
              <a:off x="7306290" y="5384416"/>
              <a:ext cx="373664" cy="373664"/>
            </a:xfrm>
            <a:prstGeom prst="ellipse">
              <a:avLst/>
            </a:prstGeom>
            <a:solidFill>
              <a:srgbClr val="F177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endParaRPr>
            </a:p>
          </p:txBody>
        </p:sp>
        <p:sp>
          <p:nvSpPr>
            <p:cNvPr id="8" name="椭圆 7"/>
            <p:cNvSpPr/>
            <p:nvPr/>
          </p:nvSpPr>
          <p:spPr>
            <a:xfrm>
              <a:off x="8478566" y="4826138"/>
              <a:ext cx="291270" cy="291270"/>
            </a:xfrm>
            <a:prstGeom prst="ellipse">
              <a:avLst/>
            </a:prstGeom>
            <a:solidFill>
              <a:srgbClr val="DC214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endParaRPr>
            </a:p>
          </p:txBody>
        </p:sp>
        <p:sp>
          <p:nvSpPr>
            <p:cNvPr id="9" name="椭圆 8"/>
            <p:cNvSpPr/>
            <p:nvPr/>
          </p:nvSpPr>
          <p:spPr>
            <a:xfrm>
              <a:off x="8742934" y="5142940"/>
              <a:ext cx="150853" cy="150853"/>
            </a:xfrm>
            <a:prstGeom prst="ellipse">
              <a:avLst/>
            </a:prstGeom>
            <a:solidFill>
              <a:srgbClr val="71CAE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endParaRPr>
            </a:p>
          </p:txBody>
        </p:sp>
        <p:sp>
          <p:nvSpPr>
            <p:cNvPr id="10" name="椭圆 9"/>
            <p:cNvSpPr/>
            <p:nvPr/>
          </p:nvSpPr>
          <p:spPr>
            <a:xfrm>
              <a:off x="7878892" y="4611207"/>
              <a:ext cx="351970" cy="351970"/>
            </a:xfrm>
            <a:prstGeom prst="ellipse">
              <a:avLst/>
            </a:prstGeom>
            <a:solidFill>
              <a:srgbClr val="71CAE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endParaRPr>
            </a:p>
          </p:txBody>
        </p:sp>
      </p:grpSp>
      <p:grpSp>
        <p:nvGrpSpPr>
          <p:cNvPr id="11" name="组 6"/>
          <p:cNvGrpSpPr/>
          <p:nvPr/>
        </p:nvGrpSpPr>
        <p:grpSpPr>
          <a:xfrm rot="1718587">
            <a:off x="48908" y="8801"/>
            <a:ext cx="787436" cy="1106925"/>
            <a:chOff x="3087349" y="2414413"/>
            <a:chExt cx="1024513" cy="1398348"/>
          </a:xfrm>
        </p:grpSpPr>
        <p:sp>
          <p:nvSpPr>
            <p:cNvPr id="12" name="椭圆 11"/>
            <p:cNvSpPr/>
            <p:nvPr/>
          </p:nvSpPr>
          <p:spPr>
            <a:xfrm>
              <a:off x="3758271" y="2705683"/>
              <a:ext cx="353591" cy="353591"/>
            </a:xfrm>
            <a:prstGeom prst="ellipse">
              <a:avLst/>
            </a:prstGeom>
            <a:solidFill>
              <a:srgbClr val="F177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endParaRPr>
            </a:p>
          </p:txBody>
        </p:sp>
        <p:sp>
          <p:nvSpPr>
            <p:cNvPr id="13" name="椭圆 12"/>
            <p:cNvSpPr/>
            <p:nvPr/>
          </p:nvSpPr>
          <p:spPr>
            <a:xfrm>
              <a:off x="3439319" y="2414413"/>
              <a:ext cx="291270" cy="291270"/>
            </a:xfrm>
            <a:prstGeom prst="ellipse">
              <a:avLst/>
            </a:prstGeom>
            <a:solidFill>
              <a:srgbClr val="DC214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endParaRPr>
            </a:p>
          </p:txBody>
        </p:sp>
        <p:sp>
          <p:nvSpPr>
            <p:cNvPr id="14" name="椭圆 13"/>
            <p:cNvSpPr/>
            <p:nvPr/>
          </p:nvSpPr>
          <p:spPr>
            <a:xfrm>
              <a:off x="3498535" y="3661908"/>
              <a:ext cx="150853" cy="150853"/>
            </a:xfrm>
            <a:prstGeom prst="ellipse">
              <a:avLst/>
            </a:prstGeom>
            <a:solidFill>
              <a:srgbClr val="71CAE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endParaRPr>
            </a:p>
          </p:txBody>
        </p:sp>
        <p:sp>
          <p:nvSpPr>
            <p:cNvPr id="15" name="椭圆 14"/>
            <p:cNvSpPr/>
            <p:nvPr/>
          </p:nvSpPr>
          <p:spPr>
            <a:xfrm>
              <a:off x="3087349" y="2866230"/>
              <a:ext cx="558631" cy="558631"/>
            </a:xfrm>
            <a:prstGeom prst="ellipse">
              <a:avLst/>
            </a:prstGeom>
            <a:solidFill>
              <a:srgbClr val="71CAE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endParaRPr>
            </a:p>
          </p:txBody>
        </p:sp>
      </p:grpSp>
      <p:sp>
        <p:nvSpPr>
          <p:cNvPr id="17" name="文本占位符 1"/>
          <p:cNvSpPr txBox="1"/>
          <p:nvPr/>
        </p:nvSpPr>
        <p:spPr>
          <a:xfrm>
            <a:off x="987742" y="72555"/>
            <a:ext cx="3308033" cy="529569"/>
          </a:xfrm>
          <a:prstGeom prst="rect">
            <a:avLst/>
          </a:prstGeom>
          <a:ln w="12700" cmpd="sng">
            <a:noFill/>
          </a:ln>
        </p:spPr>
        <p:txBody>
          <a:bodyPr vert="horz"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/>
              <a:buNone/>
              <a:defRPr sz="2400" b="1" kern="1200">
                <a:solidFill>
                  <a:schemeClr val="bg1"/>
                </a:solidFill>
                <a:latin typeface="微软雅黑" panose="020B0503020204020204" charset="-122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1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rPr>
              <a:t>Detailed reading</a:t>
            </a:r>
            <a:endParaRPr kumimoji="1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cxnSp>
        <p:nvCxnSpPr>
          <p:cNvPr id="4" name="直接箭头连接符 3"/>
          <p:cNvCxnSpPr/>
          <p:nvPr/>
        </p:nvCxnSpPr>
        <p:spPr>
          <a:xfrm>
            <a:off x="942942" y="6046839"/>
            <a:ext cx="10436658" cy="0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直接箭头连接符 18"/>
          <p:cNvCxnSpPr/>
          <p:nvPr/>
        </p:nvCxnSpPr>
        <p:spPr>
          <a:xfrm flipV="1">
            <a:off x="932155" y="1857487"/>
            <a:ext cx="0" cy="418935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文本框 26"/>
          <p:cNvSpPr txBox="1"/>
          <p:nvPr/>
        </p:nvSpPr>
        <p:spPr>
          <a:xfrm>
            <a:off x="10075212" y="6302052"/>
            <a:ext cx="2094269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Occasions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1131993" y="6071220"/>
            <a:ext cx="10234086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1</a:t>
            </a: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2              3          4          5           6           7          8            9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932154" y="2068671"/>
            <a:ext cx="1142452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excited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7" name="文本框 46"/>
          <p:cNvSpPr txBox="1"/>
          <p:nvPr/>
        </p:nvSpPr>
        <p:spPr>
          <a:xfrm>
            <a:off x="2074606" y="2062663"/>
            <a:ext cx="1638512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enthusiastic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1" name="文本框 50"/>
          <p:cNvSpPr txBox="1"/>
          <p:nvPr/>
        </p:nvSpPr>
        <p:spPr>
          <a:xfrm>
            <a:off x="3713118" y="2062663"/>
            <a:ext cx="1252172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satisfied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61" name="图片 60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2625" y="5412960"/>
            <a:ext cx="745117" cy="706576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8645" y="4738894"/>
            <a:ext cx="852425" cy="783681"/>
          </a:xfrm>
          <a:prstGeom prst="rect">
            <a:avLst/>
          </a:prstGeom>
        </p:spPr>
      </p:pic>
      <p:pic>
        <p:nvPicPr>
          <p:cNvPr id="83" name="图片 82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4889" y="4178161"/>
            <a:ext cx="814147" cy="671994"/>
          </a:xfrm>
          <a:prstGeom prst="rect">
            <a:avLst/>
          </a:prstGeom>
        </p:spPr>
      </p:pic>
      <p:sp>
        <p:nvSpPr>
          <p:cNvPr id="31" name="文本框 30"/>
          <p:cNvSpPr txBox="1"/>
          <p:nvPr/>
        </p:nvSpPr>
        <p:spPr>
          <a:xfrm>
            <a:off x="91777" y="1372379"/>
            <a:ext cx="168075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feelings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4839609" y="5560794"/>
            <a:ext cx="933429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panic</a:t>
            </a:r>
            <a:endParaRPr lang="en-US" altLang="zh-CN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5773038" y="3326888"/>
            <a:ext cx="1043026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little calm</a:t>
            </a:r>
            <a:endParaRPr lang="en-US" altLang="zh-CN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6723878" y="4850155"/>
            <a:ext cx="1169561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worried</a:t>
            </a:r>
            <a:endParaRPr lang="en-US" altLang="zh-CN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7918171" y="4850155"/>
            <a:ext cx="1388537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despaired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9306708" y="4386777"/>
            <a:ext cx="906583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angry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10205284" y="2638263"/>
            <a:ext cx="1254361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grateful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8" name="文本框 37"/>
          <p:cNvSpPr txBox="1">
            <a:spLocks noChangeArrowheads="1"/>
          </p:cNvSpPr>
          <p:nvPr/>
        </p:nvSpPr>
        <p:spPr bwMode="auto">
          <a:xfrm>
            <a:off x="796284" y="669722"/>
            <a:ext cx="11344555" cy="100591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marL="446405" indent="-446405">
              <a:lnSpc>
                <a:spcPct val="110000"/>
              </a:lnSpc>
              <a:defRPr/>
            </a:pPr>
            <a:r>
              <a:rPr lang="en-US" altLang="zh-CN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How did Blackborow’s feelings about being on the expedition change as the day passed?</a:t>
            </a:r>
            <a:endParaRPr lang="en-US" altLang="zh-CN" sz="28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r:id="rId12" p14:bwMode="auto">
            <p14:nvContentPartPr>
              <p14:cNvPr id="3" name="墨迹 2"/>
              <p14:cNvContentPartPr/>
              <p14:nvPr/>
            </p14:nvContentPartPr>
            <p14:xfrm>
              <a:off x="1618935" y="2522835"/>
              <a:ext cx="10107000" cy="2784240"/>
            </p14:xfrm>
          </p:contentPart>
        </mc:Choice>
        <mc:Fallback xmlns="">
          <p:pic>
            <p:nvPicPr>
              <p:cNvPr id="3" name="墨迹 2"/>
            </p:nvPicPr>
            <p:blipFill>
              <a:blip r:embed="rId13"/>
            </p:blipFill>
            <p:spPr>
              <a:xfrm>
                <a:off x="1618935" y="2522835"/>
                <a:ext cx="10107000" cy="2784240"/>
              </a:xfrm>
              <a:prstGeom prst="rect"/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7" grpId="0" animBg="1"/>
      <p:bldP spid="5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副标题 5"/>
          <p:cNvSpPr txBox="1"/>
          <p:nvPr/>
        </p:nvSpPr>
        <p:spPr>
          <a:xfrm>
            <a:off x="1886136" y="270971"/>
            <a:ext cx="7900872" cy="1819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altLang="zh-CN" sz="44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UNIT 4</a:t>
            </a:r>
            <a:endParaRPr lang="zh-CN" altLang="en-US" sz="4400" b="1" dirty="0">
              <a:ln w="9525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altLang="zh-CN" sz="44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ADVERSITY AND COURAGE</a:t>
            </a:r>
            <a:endParaRPr lang="zh-CN" altLang="en-US" sz="4400" b="1" dirty="0">
              <a:ln w="9525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1886136" y="2510433"/>
            <a:ext cx="8939987" cy="122264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Great works are performed not by strength, but perseverance. —— Samuel Johnson</a:t>
            </a:r>
            <a:endParaRPr lang="en-US" altLang="zh-CN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971736" y="3965724"/>
            <a:ext cx="6462638" cy="6317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continued effort and determination</a:t>
            </a:r>
            <a:endParaRPr lang="en-US" altLang="zh-C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直接连接符 16"/>
          <p:cNvCxnSpPr/>
          <p:nvPr/>
        </p:nvCxnSpPr>
        <p:spPr>
          <a:xfrm>
            <a:off x="1886136" y="3733075"/>
            <a:ext cx="2592288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直接箭头连接符 18"/>
          <p:cNvCxnSpPr/>
          <p:nvPr/>
        </p:nvCxnSpPr>
        <p:spPr>
          <a:xfrm>
            <a:off x="3057099" y="3733075"/>
            <a:ext cx="0" cy="465299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矩形 20"/>
          <p:cNvSpPr/>
          <p:nvPr/>
        </p:nvSpPr>
        <p:spPr>
          <a:xfrm>
            <a:off x="3400304" y="3965724"/>
            <a:ext cx="4101710" cy="63171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锲而不舍，金石可镂</a:t>
            </a:r>
            <a:endParaRPr lang="en-US" altLang="zh-CN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971736" y="2077815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difficult or unpleasant situation</a:t>
            </a:r>
            <a:endParaRPr lang="zh-CN" alt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直接连接符 9"/>
          <p:cNvCxnSpPr/>
          <p:nvPr/>
        </p:nvCxnSpPr>
        <p:spPr>
          <a:xfrm>
            <a:off x="1999207" y="1879695"/>
            <a:ext cx="3152896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直接箭头连接符 11"/>
          <p:cNvCxnSpPr/>
          <p:nvPr/>
        </p:nvCxnSpPr>
        <p:spPr>
          <a:xfrm>
            <a:off x="3297989" y="1879695"/>
            <a:ext cx="0" cy="432619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  <p:bldP spid="21" grpId="0"/>
      <p:bldP spid="9" grpId="0"/>
      <p:bldP spid="9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12192000" cy="590550"/>
          </a:xfrm>
          <a:prstGeom prst="rect">
            <a:avLst/>
          </a:prstGeom>
          <a:solidFill>
            <a:srgbClr val="0F273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6" name="组 14"/>
          <p:cNvGrpSpPr/>
          <p:nvPr/>
        </p:nvGrpSpPr>
        <p:grpSpPr>
          <a:xfrm rot="10800000">
            <a:off x="11303783" y="30491"/>
            <a:ext cx="797859" cy="529568"/>
            <a:chOff x="7306290" y="4611207"/>
            <a:chExt cx="1587497" cy="1146873"/>
          </a:xfrm>
        </p:grpSpPr>
        <p:sp>
          <p:nvSpPr>
            <p:cNvPr id="7" name="椭圆 6"/>
            <p:cNvSpPr/>
            <p:nvPr/>
          </p:nvSpPr>
          <p:spPr>
            <a:xfrm>
              <a:off x="7306290" y="5384416"/>
              <a:ext cx="373664" cy="373664"/>
            </a:xfrm>
            <a:prstGeom prst="ellipse">
              <a:avLst/>
            </a:prstGeom>
            <a:solidFill>
              <a:srgbClr val="F177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endParaRPr>
            </a:p>
          </p:txBody>
        </p:sp>
        <p:sp>
          <p:nvSpPr>
            <p:cNvPr id="8" name="椭圆 7"/>
            <p:cNvSpPr/>
            <p:nvPr/>
          </p:nvSpPr>
          <p:spPr>
            <a:xfrm>
              <a:off x="8478566" y="4826138"/>
              <a:ext cx="291270" cy="291270"/>
            </a:xfrm>
            <a:prstGeom prst="ellipse">
              <a:avLst/>
            </a:prstGeom>
            <a:solidFill>
              <a:srgbClr val="DC214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endParaRPr>
            </a:p>
          </p:txBody>
        </p:sp>
        <p:sp>
          <p:nvSpPr>
            <p:cNvPr id="9" name="椭圆 8"/>
            <p:cNvSpPr/>
            <p:nvPr/>
          </p:nvSpPr>
          <p:spPr>
            <a:xfrm>
              <a:off x="8742934" y="5142940"/>
              <a:ext cx="150853" cy="150853"/>
            </a:xfrm>
            <a:prstGeom prst="ellipse">
              <a:avLst/>
            </a:prstGeom>
            <a:solidFill>
              <a:srgbClr val="71CAE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endParaRPr>
            </a:p>
          </p:txBody>
        </p:sp>
        <p:sp>
          <p:nvSpPr>
            <p:cNvPr id="10" name="椭圆 9"/>
            <p:cNvSpPr/>
            <p:nvPr/>
          </p:nvSpPr>
          <p:spPr>
            <a:xfrm>
              <a:off x="7878892" y="4611207"/>
              <a:ext cx="351970" cy="351970"/>
            </a:xfrm>
            <a:prstGeom prst="ellipse">
              <a:avLst/>
            </a:prstGeom>
            <a:solidFill>
              <a:srgbClr val="71CAE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endParaRPr>
            </a:p>
          </p:txBody>
        </p:sp>
      </p:grpSp>
      <p:grpSp>
        <p:nvGrpSpPr>
          <p:cNvPr id="11" name="组 6"/>
          <p:cNvGrpSpPr/>
          <p:nvPr/>
        </p:nvGrpSpPr>
        <p:grpSpPr>
          <a:xfrm rot="1718587">
            <a:off x="48908" y="8801"/>
            <a:ext cx="787436" cy="1106925"/>
            <a:chOff x="3087349" y="2414413"/>
            <a:chExt cx="1024513" cy="1398348"/>
          </a:xfrm>
        </p:grpSpPr>
        <p:sp>
          <p:nvSpPr>
            <p:cNvPr id="12" name="椭圆 11"/>
            <p:cNvSpPr/>
            <p:nvPr/>
          </p:nvSpPr>
          <p:spPr>
            <a:xfrm>
              <a:off x="3758271" y="2705683"/>
              <a:ext cx="353591" cy="353591"/>
            </a:xfrm>
            <a:prstGeom prst="ellipse">
              <a:avLst/>
            </a:prstGeom>
            <a:solidFill>
              <a:srgbClr val="F177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endParaRPr>
            </a:p>
          </p:txBody>
        </p:sp>
        <p:sp>
          <p:nvSpPr>
            <p:cNvPr id="13" name="椭圆 12"/>
            <p:cNvSpPr/>
            <p:nvPr/>
          </p:nvSpPr>
          <p:spPr>
            <a:xfrm>
              <a:off x="3439319" y="2414413"/>
              <a:ext cx="291270" cy="291270"/>
            </a:xfrm>
            <a:prstGeom prst="ellipse">
              <a:avLst/>
            </a:prstGeom>
            <a:solidFill>
              <a:srgbClr val="DC214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endParaRPr>
            </a:p>
          </p:txBody>
        </p:sp>
        <p:sp>
          <p:nvSpPr>
            <p:cNvPr id="14" name="椭圆 13"/>
            <p:cNvSpPr/>
            <p:nvPr/>
          </p:nvSpPr>
          <p:spPr>
            <a:xfrm>
              <a:off x="3498535" y="3661908"/>
              <a:ext cx="150853" cy="150853"/>
            </a:xfrm>
            <a:prstGeom prst="ellipse">
              <a:avLst/>
            </a:prstGeom>
            <a:solidFill>
              <a:srgbClr val="71CAE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endParaRPr>
            </a:p>
          </p:txBody>
        </p:sp>
        <p:sp>
          <p:nvSpPr>
            <p:cNvPr id="15" name="椭圆 14"/>
            <p:cNvSpPr/>
            <p:nvPr/>
          </p:nvSpPr>
          <p:spPr>
            <a:xfrm>
              <a:off x="3087349" y="2866230"/>
              <a:ext cx="558631" cy="558631"/>
            </a:xfrm>
            <a:prstGeom prst="ellipse">
              <a:avLst/>
            </a:prstGeom>
            <a:solidFill>
              <a:srgbClr val="71CAE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endParaRPr>
            </a:p>
          </p:txBody>
        </p:sp>
      </p:grpSp>
      <p:sp>
        <p:nvSpPr>
          <p:cNvPr id="17" name="文本占位符 1"/>
          <p:cNvSpPr txBox="1"/>
          <p:nvPr/>
        </p:nvSpPr>
        <p:spPr>
          <a:xfrm>
            <a:off x="987742" y="72555"/>
            <a:ext cx="3308033" cy="529569"/>
          </a:xfrm>
          <a:prstGeom prst="rect">
            <a:avLst/>
          </a:prstGeom>
          <a:ln w="12700" cmpd="sng">
            <a:noFill/>
          </a:ln>
        </p:spPr>
        <p:txBody>
          <a:bodyPr vert="horz"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/>
              <a:buNone/>
              <a:defRPr sz="2400" b="1" kern="1200">
                <a:solidFill>
                  <a:schemeClr val="bg1"/>
                </a:solidFill>
                <a:latin typeface="微软雅黑" panose="020B0503020204020204" charset="-122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1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rPr>
              <a:t>Detailed reading</a:t>
            </a:r>
            <a:endParaRPr kumimoji="1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pic>
        <p:nvPicPr>
          <p:cNvPr id="21" name="Picture 5" descr="u=3937678914,1978546016&amp;fm=23&amp;gp=0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84891" y="5284784"/>
            <a:ext cx="1455154" cy="107721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文本框 19"/>
          <p:cNvSpPr txBox="1">
            <a:spLocks noChangeArrowheads="1"/>
          </p:cNvSpPr>
          <p:nvPr/>
        </p:nvSpPr>
        <p:spPr bwMode="auto">
          <a:xfrm>
            <a:off x="1117283" y="999661"/>
            <a:ext cx="10696575" cy="117570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marL="446405" indent="-446405">
              <a:lnSpc>
                <a:spcPct val="110000"/>
              </a:lnSpc>
              <a:defRPr/>
            </a:pPr>
            <a:r>
              <a:rPr lang="en-US" altLang="zh-C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How did Blackborow’s feelings about being on the expedition change as the day passed?</a:t>
            </a:r>
            <a:endParaRPr lang="en-US" altLang="zh-CN" sz="32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1181925" y="2584478"/>
            <a:ext cx="10330543" cy="24045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Blackborow’s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feeling about being on the expedition changed from enthusiasm at the start to fear and extreme discomfort after </a:t>
            </a:r>
            <a:r>
              <a:rPr lang="en-US" altLang="zh-CN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Endurance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got stuck. After the captain went for help, he gradually became hopeful again.</a:t>
            </a:r>
            <a:endParaRPr lang="en-US" altLang="zh-C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/>
          <p:cNvSpPr>
            <a:spLocks noChangeArrowheads="1"/>
          </p:cNvSpPr>
          <p:nvPr/>
        </p:nvSpPr>
        <p:spPr bwMode="auto">
          <a:xfrm>
            <a:off x="816715" y="2393524"/>
            <a:ext cx="10694020" cy="276152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Infer character traits and emotions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To infer means to guess something based on the evidence. when inferring character traits and emotions in a story, you need to look at the characters’ words and actions. What do these tell us about their personal qualities and feelings. 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0" y="0"/>
            <a:ext cx="12192000" cy="590550"/>
          </a:xfrm>
          <a:prstGeom prst="rect">
            <a:avLst/>
          </a:prstGeom>
          <a:solidFill>
            <a:srgbClr val="0F273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6" name="组 14"/>
          <p:cNvGrpSpPr/>
          <p:nvPr/>
        </p:nvGrpSpPr>
        <p:grpSpPr>
          <a:xfrm rot="10800000">
            <a:off x="11303783" y="30491"/>
            <a:ext cx="797859" cy="529568"/>
            <a:chOff x="7306290" y="4611207"/>
            <a:chExt cx="1587497" cy="1146873"/>
          </a:xfrm>
        </p:grpSpPr>
        <p:sp>
          <p:nvSpPr>
            <p:cNvPr id="7" name="椭圆 6"/>
            <p:cNvSpPr/>
            <p:nvPr/>
          </p:nvSpPr>
          <p:spPr>
            <a:xfrm>
              <a:off x="7306290" y="5384416"/>
              <a:ext cx="373664" cy="373664"/>
            </a:xfrm>
            <a:prstGeom prst="ellipse">
              <a:avLst/>
            </a:prstGeom>
            <a:solidFill>
              <a:srgbClr val="F177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endParaRPr>
            </a:p>
          </p:txBody>
        </p:sp>
        <p:sp>
          <p:nvSpPr>
            <p:cNvPr id="8" name="椭圆 7"/>
            <p:cNvSpPr/>
            <p:nvPr/>
          </p:nvSpPr>
          <p:spPr>
            <a:xfrm>
              <a:off x="8478566" y="4826138"/>
              <a:ext cx="291270" cy="291270"/>
            </a:xfrm>
            <a:prstGeom prst="ellipse">
              <a:avLst/>
            </a:prstGeom>
            <a:solidFill>
              <a:srgbClr val="DC214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endParaRPr>
            </a:p>
          </p:txBody>
        </p:sp>
        <p:sp>
          <p:nvSpPr>
            <p:cNvPr id="9" name="椭圆 8"/>
            <p:cNvSpPr/>
            <p:nvPr/>
          </p:nvSpPr>
          <p:spPr>
            <a:xfrm>
              <a:off x="8742934" y="5142940"/>
              <a:ext cx="150853" cy="150853"/>
            </a:xfrm>
            <a:prstGeom prst="ellipse">
              <a:avLst/>
            </a:prstGeom>
            <a:solidFill>
              <a:srgbClr val="71CAE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endParaRPr>
            </a:p>
          </p:txBody>
        </p:sp>
        <p:sp>
          <p:nvSpPr>
            <p:cNvPr id="10" name="椭圆 9"/>
            <p:cNvSpPr/>
            <p:nvPr/>
          </p:nvSpPr>
          <p:spPr>
            <a:xfrm>
              <a:off x="7878892" y="4611207"/>
              <a:ext cx="351970" cy="351970"/>
            </a:xfrm>
            <a:prstGeom prst="ellipse">
              <a:avLst/>
            </a:prstGeom>
            <a:solidFill>
              <a:srgbClr val="71CAE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endParaRPr>
            </a:p>
          </p:txBody>
        </p:sp>
      </p:grpSp>
      <p:grpSp>
        <p:nvGrpSpPr>
          <p:cNvPr id="11" name="组 6"/>
          <p:cNvGrpSpPr/>
          <p:nvPr/>
        </p:nvGrpSpPr>
        <p:grpSpPr>
          <a:xfrm rot="1718587">
            <a:off x="48908" y="8801"/>
            <a:ext cx="787436" cy="1106925"/>
            <a:chOff x="3087349" y="2414413"/>
            <a:chExt cx="1024513" cy="1398348"/>
          </a:xfrm>
        </p:grpSpPr>
        <p:sp>
          <p:nvSpPr>
            <p:cNvPr id="12" name="椭圆 11"/>
            <p:cNvSpPr/>
            <p:nvPr/>
          </p:nvSpPr>
          <p:spPr>
            <a:xfrm>
              <a:off x="3758271" y="2705683"/>
              <a:ext cx="353591" cy="353591"/>
            </a:xfrm>
            <a:prstGeom prst="ellipse">
              <a:avLst/>
            </a:prstGeom>
            <a:solidFill>
              <a:srgbClr val="F177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endParaRPr>
            </a:p>
          </p:txBody>
        </p:sp>
        <p:sp>
          <p:nvSpPr>
            <p:cNvPr id="13" name="椭圆 12"/>
            <p:cNvSpPr/>
            <p:nvPr/>
          </p:nvSpPr>
          <p:spPr>
            <a:xfrm>
              <a:off x="3439319" y="2414413"/>
              <a:ext cx="291270" cy="291270"/>
            </a:xfrm>
            <a:prstGeom prst="ellipse">
              <a:avLst/>
            </a:prstGeom>
            <a:solidFill>
              <a:srgbClr val="DC214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endParaRPr>
            </a:p>
          </p:txBody>
        </p:sp>
        <p:sp>
          <p:nvSpPr>
            <p:cNvPr id="14" name="椭圆 13"/>
            <p:cNvSpPr/>
            <p:nvPr/>
          </p:nvSpPr>
          <p:spPr>
            <a:xfrm>
              <a:off x="3498535" y="3661908"/>
              <a:ext cx="150853" cy="150853"/>
            </a:xfrm>
            <a:prstGeom prst="ellipse">
              <a:avLst/>
            </a:prstGeom>
            <a:solidFill>
              <a:srgbClr val="71CAE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endParaRPr>
            </a:p>
          </p:txBody>
        </p:sp>
        <p:sp>
          <p:nvSpPr>
            <p:cNvPr id="15" name="椭圆 14"/>
            <p:cNvSpPr/>
            <p:nvPr/>
          </p:nvSpPr>
          <p:spPr>
            <a:xfrm>
              <a:off x="3087349" y="2866230"/>
              <a:ext cx="558631" cy="558631"/>
            </a:xfrm>
            <a:prstGeom prst="ellipse">
              <a:avLst/>
            </a:prstGeom>
            <a:solidFill>
              <a:srgbClr val="71CAE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endParaRPr>
            </a:p>
          </p:txBody>
        </p:sp>
      </p:grpSp>
      <p:sp>
        <p:nvSpPr>
          <p:cNvPr id="17" name="文本占位符 1"/>
          <p:cNvSpPr txBox="1"/>
          <p:nvPr/>
        </p:nvSpPr>
        <p:spPr>
          <a:xfrm>
            <a:off x="987742" y="72555"/>
            <a:ext cx="3308033" cy="529569"/>
          </a:xfrm>
          <a:prstGeom prst="rect">
            <a:avLst/>
          </a:prstGeom>
          <a:ln w="12700" cmpd="sng">
            <a:noFill/>
          </a:ln>
        </p:spPr>
        <p:txBody>
          <a:bodyPr vert="horz"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/>
              <a:buNone/>
              <a:defRPr sz="2400" b="1" kern="1200">
                <a:solidFill>
                  <a:schemeClr val="bg1"/>
                </a:solidFill>
                <a:latin typeface="微软雅黑" panose="020B0503020204020204" charset="-122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1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rPr>
              <a:t>Group discussion</a:t>
            </a:r>
            <a:endParaRPr kumimoji="1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pic>
        <p:nvPicPr>
          <p:cNvPr id="21" name="Picture 5" descr="u=3937678914,1978546016&amp;fm=23&amp;gp=0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84891" y="5284784"/>
            <a:ext cx="1455154" cy="107721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文本框 17"/>
          <p:cNvSpPr txBox="1"/>
          <p:nvPr/>
        </p:nvSpPr>
        <p:spPr>
          <a:xfrm>
            <a:off x="816715" y="838060"/>
            <a:ext cx="1090869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What do we look for as evidence to infer traits and emotions?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12192000" cy="590550"/>
          </a:xfrm>
          <a:prstGeom prst="rect">
            <a:avLst/>
          </a:prstGeom>
          <a:solidFill>
            <a:srgbClr val="0F273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6" name="组 14"/>
          <p:cNvGrpSpPr/>
          <p:nvPr/>
        </p:nvGrpSpPr>
        <p:grpSpPr>
          <a:xfrm rot="10800000">
            <a:off x="11303783" y="30491"/>
            <a:ext cx="797859" cy="529568"/>
            <a:chOff x="7306290" y="4611207"/>
            <a:chExt cx="1587497" cy="1146873"/>
          </a:xfrm>
        </p:grpSpPr>
        <p:sp>
          <p:nvSpPr>
            <p:cNvPr id="7" name="椭圆 6"/>
            <p:cNvSpPr/>
            <p:nvPr/>
          </p:nvSpPr>
          <p:spPr>
            <a:xfrm>
              <a:off x="7306290" y="5384416"/>
              <a:ext cx="373664" cy="373664"/>
            </a:xfrm>
            <a:prstGeom prst="ellipse">
              <a:avLst/>
            </a:prstGeom>
            <a:solidFill>
              <a:srgbClr val="F177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endParaRPr>
            </a:p>
          </p:txBody>
        </p:sp>
        <p:sp>
          <p:nvSpPr>
            <p:cNvPr id="8" name="椭圆 7"/>
            <p:cNvSpPr/>
            <p:nvPr/>
          </p:nvSpPr>
          <p:spPr>
            <a:xfrm>
              <a:off x="8478566" y="4826138"/>
              <a:ext cx="291270" cy="291270"/>
            </a:xfrm>
            <a:prstGeom prst="ellipse">
              <a:avLst/>
            </a:prstGeom>
            <a:solidFill>
              <a:srgbClr val="DC214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endParaRPr>
            </a:p>
          </p:txBody>
        </p:sp>
        <p:sp>
          <p:nvSpPr>
            <p:cNvPr id="9" name="椭圆 8"/>
            <p:cNvSpPr/>
            <p:nvPr/>
          </p:nvSpPr>
          <p:spPr>
            <a:xfrm>
              <a:off x="8742934" y="5142940"/>
              <a:ext cx="150853" cy="150853"/>
            </a:xfrm>
            <a:prstGeom prst="ellipse">
              <a:avLst/>
            </a:prstGeom>
            <a:solidFill>
              <a:srgbClr val="71CAE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endParaRPr>
            </a:p>
          </p:txBody>
        </p:sp>
        <p:sp>
          <p:nvSpPr>
            <p:cNvPr id="10" name="椭圆 9"/>
            <p:cNvSpPr/>
            <p:nvPr/>
          </p:nvSpPr>
          <p:spPr>
            <a:xfrm>
              <a:off x="7878892" y="4611207"/>
              <a:ext cx="351970" cy="351970"/>
            </a:xfrm>
            <a:prstGeom prst="ellipse">
              <a:avLst/>
            </a:prstGeom>
            <a:solidFill>
              <a:srgbClr val="71CAE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endParaRPr>
            </a:p>
          </p:txBody>
        </p:sp>
      </p:grpSp>
      <p:grpSp>
        <p:nvGrpSpPr>
          <p:cNvPr id="11" name="组 6"/>
          <p:cNvGrpSpPr/>
          <p:nvPr/>
        </p:nvGrpSpPr>
        <p:grpSpPr>
          <a:xfrm rot="1718587">
            <a:off x="48908" y="8801"/>
            <a:ext cx="787436" cy="1106925"/>
            <a:chOff x="3087349" y="2414413"/>
            <a:chExt cx="1024513" cy="1398348"/>
          </a:xfrm>
        </p:grpSpPr>
        <p:sp>
          <p:nvSpPr>
            <p:cNvPr id="12" name="椭圆 11"/>
            <p:cNvSpPr/>
            <p:nvPr/>
          </p:nvSpPr>
          <p:spPr>
            <a:xfrm>
              <a:off x="3758271" y="2705683"/>
              <a:ext cx="353591" cy="353591"/>
            </a:xfrm>
            <a:prstGeom prst="ellipse">
              <a:avLst/>
            </a:prstGeom>
            <a:solidFill>
              <a:srgbClr val="F177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endParaRPr>
            </a:p>
          </p:txBody>
        </p:sp>
        <p:sp>
          <p:nvSpPr>
            <p:cNvPr id="13" name="椭圆 12"/>
            <p:cNvSpPr/>
            <p:nvPr/>
          </p:nvSpPr>
          <p:spPr>
            <a:xfrm>
              <a:off x="3439319" y="2414413"/>
              <a:ext cx="291270" cy="291270"/>
            </a:xfrm>
            <a:prstGeom prst="ellipse">
              <a:avLst/>
            </a:prstGeom>
            <a:solidFill>
              <a:srgbClr val="DC214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endParaRPr>
            </a:p>
          </p:txBody>
        </p:sp>
        <p:sp>
          <p:nvSpPr>
            <p:cNvPr id="14" name="椭圆 13"/>
            <p:cNvSpPr/>
            <p:nvPr/>
          </p:nvSpPr>
          <p:spPr>
            <a:xfrm>
              <a:off x="3498535" y="3661908"/>
              <a:ext cx="150853" cy="150853"/>
            </a:xfrm>
            <a:prstGeom prst="ellipse">
              <a:avLst/>
            </a:prstGeom>
            <a:solidFill>
              <a:srgbClr val="71CAE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endParaRPr>
            </a:p>
          </p:txBody>
        </p:sp>
        <p:sp>
          <p:nvSpPr>
            <p:cNvPr id="15" name="椭圆 14"/>
            <p:cNvSpPr/>
            <p:nvPr/>
          </p:nvSpPr>
          <p:spPr>
            <a:xfrm>
              <a:off x="3087349" y="2866230"/>
              <a:ext cx="558631" cy="558631"/>
            </a:xfrm>
            <a:prstGeom prst="ellipse">
              <a:avLst/>
            </a:prstGeom>
            <a:solidFill>
              <a:srgbClr val="71CAE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endParaRPr>
            </a:p>
          </p:txBody>
        </p:sp>
      </p:grpSp>
      <p:pic>
        <p:nvPicPr>
          <p:cNvPr id="16" name="Picture 5" descr="u=3937678914,1978546016&amp;fm=23&amp;gp=0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84891" y="5284784"/>
            <a:ext cx="1455154" cy="107721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内容占位符 2"/>
          <p:cNvSpPr txBox="1"/>
          <p:nvPr/>
        </p:nvSpPr>
        <p:spPr>
          <a:xfrm>
            <a:off x="502308" y="835426"/>
            <a:ext cx="11737737" cy="3946124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2.What personal qualities did Shackleton, Wild, and Blackborow, Thomas Orde-Lees exhibit? Find examples from the text to support your answers.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Shackleton: 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example: 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he calmly called us together and told us to rescue our most essential supplies…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Soon after we arrived, Shackleton left us to find help…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2" name="文本占位符 1"/>
          <p:cNvSpPr txBox="1"/>
          <p:nvPr/>
        </p:nvSpPr>
        <p:spPr>
          <a:xfrm>
            <a:off x="987742" y="72555"/>
            <a:ext cx="3308033" cy="529569"/>
          </a:xfrm>
          <a:prstGeom prst="rect">
            <a:avLst/>
          </a:prstGeom>
          <a:ln w="12700" cmpd="sng">
            <a:noFill/>
          </a:ln>
        </p:spPr>
        <p:txBody>
          <a:bodyPr vert="horz"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/>
              <a:buNone/>
              <a:defRPr sz="2400" b="1" kern="1200">
                <a:solidFill>
                  <a:schemeClr val="bg1"/>
                </a:solidFill>
                <a:latin typeface="微软雅黑" panose="020B0503020204020204" charset="-122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1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rPr>
              <a:t>Group discussion</a:t>
            </a:r>
            <a:endParaRPr kumimoji="1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574925" y="2306955"/>
            <a:ext cx="7552690" cy="127254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>
              <a:lnSpc>
                <a:spcPct val="120000"/>
              </a:lnSpc>
            </a:pPr>
            <a:r>
              <a:rPr lang="en-US" altLang="zh-CN" sz="32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great kindness, leadership, calmness, selfish, </a:t>
            </a:r>
            <a:endParaRPr lang="en-US" altLang="zh-CN" sz="32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  <a:p>
            <a:pPr>
              <a:lnSpc>
                <a:spcPct val="120000"/>
              </a:lnSpc>
            </a:pPr>
            <a:r>
              <a:rPr lang="en-US" altLang="zh-CN" sz="32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courage and perseverance.</a:t>
            </a:r>
            <a:endParaRPr lang="zh-CN" altLang="en-US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12192000" cy="590550"/>
          </a:xfrm>
          <a:prstGeom prst="rect">
            <a:avLst/>
          </a:prstGeom>
          <a:solidFill>
            <a:srgbClr val="0F273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6" name="组 14"/>
          <p:cNvGrpSpPr/>
          <p:nvPr/>
        </p:nvGrpSpPr>
        <p:grpSpPr>
          <a:xfrm rot="10800000">
            <a:off x="11303783" y="30491"/>
            <a:ext cx="797859" cy="529568"/>
            <a:chOff x="7306290" y="4611207"/>
            <a:chExt cx="1587497" cy="1146873"/>
          </a:xfrm>
        </p:grpSpPr>
        <p:sp>
          <p:nvSpPr>
            <p:cNvPr id="7" name="椭圆 6"/>
            <p:cNvSpPr/>
            <p:nvPr/>
          </p:nvSpPr>
          <p:spPr>
            <a:xfrm>
              <a:off x="7306290" y="5384416"/>
              <a:ext cx="373664" cy="373664"/>
            </a:xfrm>
            <a:prstGeom prst="ellipse">
              <a:avLst/>
            </a:prstGeom>
            <a:solidFill>
              <a:srgbClr val="F177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endParaRPr>
            </a:p>
          </p:txBody>
        </p:sp>
        <p:sp>
          <p:nvSpPr>
            <p:cNvPr id="8" name="椭圆 7"/>
            <p:cNvSpPr/>
            <p:nvPr/>
          </p:nvSpPr>
          <p:spPr>
            <a:xfrm>
              <a:off x="8478566" y="4826138"/>
              <a:ext cx="291270" cy="291270"/>
            </a:xfrm>
            <a:prstGeom prst="ellipse">
              <a:avLst/>
            </a:prstGeom>
            <a:solidFill>
              <a:srgbClr val="DC214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endParaRPr>
            </a:p>
          </p:txBody>
        </p:sp>
        <p:sp>
          <p:nvSpPr>
            <p:cNvPr id="9" name="椭圆 8"/>
            <p:cNvSpPr/>
            <p:nvPr/>
          </p:nvSpPr>
          <p:spPr>
            <a:xfrm>
              <a:off x="8742934" y="5142940"/>
              <a:ext cx="150853" cy="150853"/>
            </a:xfrm>
            <a:prstGeom prst="ellipse">
              <a:avLst/>
            </a:prstGeom>
            <a:solidFill>
              <a:srgbClr val="71CAE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endParaRPr>
            </a:p>
          </p:txBody>
        </p:sp>
        <p:sp>
          <p:nvSpPr>
            <p:cNvPr id="10" name="椭圆 9"/>
            <p:cNvSpPr/>
            <p:nvPr/>
          </p:nvSpPr>
          <p:spPr>
            <a:xfrm>
              <a:off x="7878892" y="4611207"/>
              <a:ext cx="351970" cy="351970"/>
            </a:xfrm>
            <a:prstGeom prst="ellipse">
              <a:avLst/>
            </a:prstGeom>
            <a:solidFill>
              <a:srgbClr val="71CAE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endParaRPr>
            </a:p>
          </p:txBody>
        </p:sp>
      </p:grpSp>
      <p:grpSp>
        <p:nvGrpSpPr>
          <p:cNvPr id="11" name="组 6"/>
          <p:cNvGrpSpPr/>
          <p:nvPr/>
        </p:nvGrpSpPr>
        <p:grpSpPr>
          <a:xfrm rot="1718587">
            <a:off x="48908" y="8801"/>
            <a:ext cx="787436" cy="1106925"/>
            <a:chOff x="3087349" y="2414413"/>
            <a:chExt cx="1024513" cy="1398348"/>
          </a:xfrm>
        </p:grpSpPr>
        <p:sp>
          <p:nvSpPr>
            <p:cNvPr id="12" name="椭圆 11"/>
            <p:cNvSpPr/>
            <p:nvPr/>
          </p:nvSpPr>
          <p:spPr>
            <a:xfrm>
              <a:off x="3758271" y="2705683"/>
              <a:ext cx="353591" cy="353591"/>
            </a:xfrm>
            <a:prstGeom prst="ellipse">
              <a:avLst/>
            </a:prstGeom>
            <a:solidFill>
              <a:srgbClr val="F177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endParaRPr>
            </a:p>
          </p:txBody>
        </p:sp>
        <p:sp>
          <p:nvSpPr>
            <p:cNvPr id="13" name="椭圆 12"/>
            <p:cNvSpPr/>
            <p:nvPr/>
          </p:nvSpPr>
          <p:spPr>
            <a:xfrm>
              <a:off x="3439319" y="2414413"/>
              <a:ext cx="291270" cy="291270"/>
            </a:xfrm>
            <a:prstGeom prst="ellipse">
              <a:avLst/>
            </a:prstGeom>
            <a:solidFill>
              <a:srgbClr val="DC214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endParaRPr>
            </a:p>
          </p:txBody>
        </p:sp>
        <p:sp>
          <p:nvSpPr>
            <p:cNvPr id="14" name="椭圆 13"/>
            <p:cNvSpPr/>
            <p:nvPr/>
          </p:nvSpPr>
          <p:spPr>
            <a:xfrm>
              <a:off x="3498535" y="3661908"/>
              <a:ext cx="150853" cy="150853"/>
            </a:xfrm>
            <a:prstGeom prst="ellipse">
              <a:avLst/>
            </a:prstGeom>
            <a:solidFill>
              <a:srgbClr val="71CAE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endParaRPr>
            </a:p>
          </p:txBody>
        </p:sp>
        <p:sp>
          <p:nvSpPr>
            <p:cNvPr id="15" name="椭圆 14"/>
            <p:cNvSpPr/>
            <p:nvPr/>
          </p:nvSpPr>
          <p:spPr>
            <a:xfrm>
              <a:off x="3087349" y="2866230"/>
              <a:ext cx="558631" cy="558631"/>
            </a:xfrm>
            <a:prstGeom prst="ellipse">
              <a:avLst/>
            </a:prstGeom>
            <a:solidFill>
              <a:srgbClr val="71CAE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endParaRPr>
            </a:p>
          </p:txBody>
        </p:sp>
      </p:grpSp>
      <p:pic>
        <p:nvPicPr>
          <p:cNvPr id="16" name="Picture 5" descr="u=3937678914,1978546016&amp;fm=23&amp;gp=0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84891" y="5284784"/>
            <a:ext cx="1455154" cy="107721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矩形 21"/>
          <p:cNvSpPr>
            <a:spLocks noChangeArrowheads="1"/>
          </p:cNvSpPr>
          <p:nvPr/>
        </p:nvSpPr>
        <p:spPr bwMode="auto">
          <a:xfrm>
            <a:off x="443601" y="2089772"/>
            <a:ext cx="11246091" cy="47682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Shackleton showed kindness when he allowed Blackborow to stay on the ship and gave him a job. </a:t>
            </a:r>
            <a:endParaRPr kumimoji="0" lang="en-US" altLang="zh-CN" sz="32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He showed calmness when he asked the crew to collect essentials. </a:t>
            </a:r>
            <a:endParaRPr kumimoji="0" lang="en-US" altLang="zh-CN" sz="32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He showed he was not selfish when he left his gold behind, but showed he was thinking of others’ feelings by allowing Hussey to keep his banjo. </a:t>
            </a:r>
            <a:endParaRPr kumimoji="0" lang="en-US" altLang="zh-CN" sz="32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He showed great bravery by setting off to find help for the rest of the crew. </a:t>
            </a:r>
            <a:endParaRPr kumimoji="0" lang="en-US" altLang="zh-CN" sz="32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1" name="内容占位符 2"/>
          <p:cNvSpPr txBox="1"/>
          <p:nvPr/>
        </p:nvSpPr>
        <p:spPr>
          <a:xfrm>
            <a:off x="502308" y="835426"/>
            <a:ext cx="11737737" cy="1564874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2.What personal qualities did Shackleton, Wild, and Blackborow, Thomas Orde-Lees exhibit? Find examples from the text to support your answers.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2" name="文本占位符 1"/>
          <p:cNvSpPr txBox="1"/>
          <p:nvPr/>
        </p:nvSpPr>
        <p:spPr>
          <a:xfrm>
            <a:off x="987742" y="72555"/>
            <a:ext cx="3308033" cy="529569"/>
          </a:xfrm>
          <a:prstGeom prst="rect">
            <a:avLst/>
          </a:prstGeom>
          <a:ln w="12700" cmpd="sng">
            <a:noFill/>
          </a:ln>
        </p:spPr>
        <p:txBody>
          <a:bodyPr vert="horz"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/>
              <a:buNone/>
              <a:defRPr sz="2400" b="1" kern="1200">
                <a:solidFill>
                  <a:schemeClr val="bg1"/>
                </a:solidFill>
                <a:latin typeface="微软雅黑" panose="020B0503020204020204" charset="-122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1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rPr>
              <a:t>Group discussion</a:t>
            </a:r>
            <a:endParaRPr kumimoji="1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12192000" cy="590550"/>
          </a:xfrm>
          <a:prstGeom prst="rect">
            <a:avLst/>
          </a:prstGeom>
          <a:solidFill>
            <a:srgbClr val="0F273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6" name="组 14"/>
          <p:cNvGrpSpPr/>
          <p:nvPr/>
        </p:nvGrpSpPr>
        <p:grpSpPr>
          <a:xfrm rot="10800000">
            <a:off x="11303783" y="30491"/>
            <a:ext cx="797859" cy="529568"/>
            <a:chOff x="7306290" y="4611207"/>
            <a:chExt cx="1587497" cy="1146873"/>
          </a:xfrm>
        </p:grpSpPr>
        <p:sp>
          <p:nvSpPr>
            <p:cNvPr id="7" name="椭圆 6"/>
            <p:cNvSpPr/>
            <p:nvPr/>
          </p:nvSpPr>
          <p:spPr>
            <a:xfrm>
              <a:off x="7306290" y="5384416"/>
              <a:ext cx="373664" cy="373664"/>
            </a:xfrm>
            <a:prstGeom prst="ellipse">
              <a:avLst/>
            </a:prstGeom>
            <a:solidFill>
              <a:srgbClr val="F177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endParaRPr>
            </a:p>
          </p:txBody>
        </p:sp>
        <p:sp>
          <p:nvSpPr>
            <p:cNvPr id="8" name="椭圆 7"/>
            <p:cNvSpPr/>
            <p:nvPr/>
          </p:nvSpPr>
          <p:spPr>
            <a:xfrm>
              <a:off x="8478566" y="4826138"/>
              <a:ext cx="291270" cy="291270"/>
            </a:xfrm>
            <a:prstGeom prst="ellipse">
              <a:avLst/>
            </a:prstGeom>
            <a:solidFill>
              <a:srgbClr val="DC214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endParaRPr>
            </a:p>
          </p:txBody>
        </p:sp>
        <p:sp>
          <p:nvSpPr>
            <p:cNvPr id="9" name="椭圆 8"/>
            <p:cNvSpPr/>
            <p:nvPr/>
          </p:nvSpPr>
          <p:spPr>
            <a:xfrm>
              <a:off x="8742934" y="5142940"/>
              <a:ext cx="150853" cy="150853"/>
            </a:xfrm>
            <a:prstGeom prst="ellipse">
              <a:avLst/>
            </a:prstGeom>
            <a:solidFill>
              <a:srgbClr val="71CAE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endParaRPr>
            </a:p>
          </p:txBody>
        </p:sp>
        <p:sp>
          <p:nvSpPr>
            <p:cNvPr id="10" name="椭圆 9"/>
            <p:cNvSpPr/>
            <p:nvPr/>
          </p:nvSpPr>
          <p:spPr>
            <a:xfrm>
              <a:off x="7878892" y="4611207"/>
              <a:ext cx="351970" cy="351970"/>
            </a:xfrm>
            <a:prstGeom prst="ellipse">
              <a:avLst/>
            </a:prstGeom>
            <a:solidFill>
              <a:srgbClr val="71CAE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endParaRPr>
            </a:p>
          </p:txBody>
        </p:sp>
      </p:grpSp>
      <p:grpSp>
        <p:nvGrpSpPr>
          <p:cNvPr id="11" name="组 6"/>
          <p:cNvGrpSpPr/>
          <p:nvPr/>
        </p:nvGrpSpPr>
        <p:grpSpPr>
          <a:xfrm rot="1718587">
            <a:off x="48908" y="8801"/>
            <a:ext cx="787436" cy="1106925"/>
            <a:chOff x="3087349" y="2414413"/>
            <a:chExt cx="1024513" cy="1398348"/>
          </a:xfrm>
        </p:grpSpPr>
        <p:sp>
          <p:nvSpPr>
            <p:cNvPr id="12" name="椭圆 11"/>
            <p:cNvSpPr/>
            <p:nvPr/>
          </p:nvSpPr>
          <p:spPr>
            <a:xfrm>
              <a:off x="3758271" y="2705683"/>
              <a:ext cx="353591" cy="353591"/>
            </a:xfrm>
            <a:prstGeom prst="ellipse">
              <a:avLst/>
            </a:prstGeom>
            <a:solidFill>
              <a:srgbClr val="F177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endParaRPr>
            </a:p>
          </p:txBody>
        </p:sp>
        <p:sp>
          <p:nvSpPr>
            <p:cNvPr id="13" name="椭圆 12"/>
            <p:cNvSpPr/>
            <p:nvPr/>
          </p:nvSpPr>
          <p:spPr>
            <a:xfrm>
              <a:off x="3439319" y="2414413"/>
              <a:ext cx="291270" cy="291270"/>
            </a:xfrm>
            <a:prstGeom prst="ellipse">
              <a:avLst/>
            </a:prstGeom>
            <a:solidFill>
              <a:srgbClr val="DC214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endParaRPr>
            </a:p>
          </p:txBody>
        </p:sp>
        <p:sp>
          <p:nvSpPr>
            <p:cNvPr id="14" name="椭圆 13"/>
            <p:cNvSpPr/>
            <p:nvPr/>
          </p:nvSpPr>
          <p:spPr>
            <a:xfrm>
              <a:off x="3498535" y="3661908"/>
              <a:ext cx="150853" cy="150853"/>
            </a:xfrm>
            <a:prstGeom prst="ellipse">
              <a:avLst/>
            </a:prstGeom>
            <a:solidFill>
              <a:srgbClr val="71CAE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endParaRPr>
            </a:p>
          </p:txBody>
        </p:sp>
        <p:sp>
          <p:nvSpPr>
            <p:cNvPr id="15" name="椭圆 14"/>
            <p:cNvSpPr/>
            <p:nvPr/>
          </p:nvSpPr>
          <p:spPr>
            <a:xfrm>
              <a:off x="3087349" y="2866230"/>
              <a:ext cx="558631" cy="558631"/>
            </a:xfrm>
            <a:prstGeom prst="ellipse">
              <a:avLst/>
            </a:prstGeom>
            <a:solidFill>
              <a:srgbClr val="71CAE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endParaRPr>
            </a:p>
          </p:txBody>
        </p:sp>
      </p:grpSp>
      <p:sp>
        <p:nvSpPr>
          <p:cNvPr id="16" name="内容占位符 2"/>
          <p:cNvSpPr txBox="1"/>
          <p:nvPr/>
        </p:nvSpPr>
        <p:spPr>
          <a:xfrm>
            <a:off x="642785" y="1104967"/>
            <a:ext cx="11737737" cy="161250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Wild: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example: 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Bless Frank Wild, the kindest man there is after our leader, …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623649" y="3063316"/>
            <a:ext cx="1094470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Wild was shown to be kind when he tried to lift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Blackborow’s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spirits. </a:t>
            </a:r>
            <a:endParaRPr lang="zh-CN" altLang="en-US" dirty="0"/>
          </a:p>
        </p:txBody>
      </p:sp>
      <p:sp>
        <p:nvSpPr>
          <p:cNvPr id="2" name="文本占位符 1"/>
          <p:cNvSpPr txBox="1"/>
          <p:nvPr/>
        </p:nvSpPr>
        <p:spPr>
          <a:xfrm>
            <a:off x="987742" y="72555"/>
            <a:ext cx="3308033" cy="529569"/>
          </a:xfrm>
          <a:prstGeom prst="rect">
            <a:avLst/>
          </a:prstGeom>
          <a:ln w="12700" cmpd="sng">
            <a:noFill/>
          </a:ln>
        </p:spPr>
        <p:txBody>
          <a:bodyPr vert="horz"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/>
              <a:buNone/>
              <a:defRPr sz="2400" b="1" kern="1200">
                <a:solidFill>
                  <a:schemeClr val="bg1"/>
                </a:solidFill>
                <a:latin typeface="微软雅黑" panose="020B0503020204020204" charset="-122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1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rPr>
              <a:t>Group discussion</a:t>
            </a:r>
            <a:endParaRPr kumimoji="1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868170" y="997585"/>
            <a:ext cx="3060700" cy="68199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>
              <a:lnSpc>
                <a:spcPct val="120000"/>
              </a:lnSpc>
            </a:pPr>
            <a:r>
              <a:rPr lang="en-US" altLang="zh-CN" sz="32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kind, considerate.</a:t>
            </a:r>
            <a:endParaRPr lang="zh-CN" altLang="en-US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3" grpId="0"/>
      <p:bldP spid="3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12192000" cy="590550"/>
          </a:xfrm>
          <a:prstGeom prst="rect">
            <a:avLst/>
          </a:prstGeom>
          <a:solidFill>
            <a:srgbClr val="0F273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6" name="组 14"/>
          <p:cNvGrpSpPr/>
          <p:nvPr/>
        </p:nvGrpSpPr>
        <p:grpSpPr>
          <a:xfrm rot="10800000">
            <a:off x="11303783" y="30491"/>
            <a:ext cx="797859" cy="529568"/>
            <a:chOff x="7306290" y="4611207"/>
            <a:chExt cx="1587497" cy="1146873"/>
          </a:xfrm>
        </p:grpSpPr>
        <p:sp>
          <p:nvSpPr>
            <p:cNvPr id="7" name="椭圆 6"/>
            <p:cNvSpPr/>
            <p:nvPr/>
          </p:nvSpPr>
          <p:spPr>
            <a:xfrm>
              <a:off x="7306290" y="5384416"/>
              <a:ext cx="373664" cy="373664"/>
            </a:xfrm>
            <a:prstGeom prst="ellipse">
              <a:avLst/>
            </a:prstGeom>
            <a:solidFill>
              <a:srgbClr val="F177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endParaRPr>
            </a:p>
          </p:txBody>
        </p:sp>
        <p:sp>
          <p:nvSpPr>
            <p:cNvPr id="8" name="椭圆 7"/>
            <p:cNvSpPr/>
            <p:nvPr/>
          </p:nvSpPr>
          <p:spPr>
            <a:xfrm>
              <a:off x="8478566" y="4826138"/>
              <a:ext cx="291270" cy="291270"/>
            </a:xfrm>
            <a:prstGeom prst="ellipse">
              <a:avLst/>
            </a:prstGeom>
            <a:solidFill>
              <a:srgbClr val="DC214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endParaRPr>
            </a:p>
          </p:txBody>
        </p:sp>
        <p:sp>
          <p:nvSpPr>
            <p:cNvPr id="9" name="椭圆 8"/>
            <p:cNvSpPr/>
            <p:nvPr/>
          </p:nvSpPr>
          <p:spPr>
            <a:xfrm>
              <a:off x="8742934" y="5142940"/>
              <a:ext cx="150853" cy="150853"/>
            </a:xfrm>
            <a:prstGeom prst="ellipse">
              <a:avLst/>
            </a:prstGeom>
            <a:solidFill>
              <a:srgbClr val="71CAE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endParaRPr>
            </a:p>
          </p:txBody>
        </p:sp>
        <p:sp>
          <p:nvSpPr>
            <p:cNvPr id="10" name="椭圆 9"/>
            <p:cNvSpPr/>
            <p:nvPr/>
          </p:nvSpPr>
          <p:spPr>
            <a:xfrm>
              <a:off x="7878892" y="4611207"/>
              <a:ext cx="351970" cy="351970"/>
            </a:xfrm>
            <a:prstGeom prst="ellipse">
              <a:avLst/>
            </a:prstGeom>
            <a:solidFill>
              <a:srgbClr val="71CAE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endParaRPr>
            </a:p>
          </p:txBody>
        </p:sp>
      </p:grpSp>
      <p:grpSp>
        <p:nvGrpSpPr>
          <p:cNvPr id="11" name="组 6"/>
          <p:cNvGrpSpPr/>
          <p:nvPr/>
        </p:nvGrpSpPr>
        <p:grpSpPr>
          <a:xfrm rot="1718587">
            <a:off x="48908" y="8801"/>
            <a:ext cx="787436" cy="1106925"/>
            <a:chOff x="3087349" y="2414413"/>
            <a:chExt cx="1024513" cy="1398348"/>
          </a:xfrm>
        </p:grpSpPr>
        <p:sp>
          <p:nvSpPr>
            <p:cNvPr id="12" name="椭圆 11"/>
            <p:cNvSpPr/>
            <p:nvPr/>
          </p:nvSpPr>
          <p:spPr>
            <a:xfrm>
              <a:off x="3758271" y="2705683"/>
              <a:ext cx="353591" cy="353591"/>
            </a:xfrm>
            <a:prstGeom prst="ellipse">
              <a:avLst/>
            </a:prstGeom>
            <a:solidFill>
              <a:srgbClr val="F177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endParaRPr>
            </a:p>
          </p:txBody>
        </p:sp>
        <p:sp>
          <p:nvSpPr>
            <p:cNvPr id="13" name="椭圆 12"/>
            <p:cNvSpPr/>
            <p:nvPr/>
          </p:nvSpPr>
          <p:spPr>
            <a:xfrm>
              <a:off x="3439319" y="2414413"/>
              <a:ext cx="291270" cy="291270"/>
            </a:xfrm>
            <a:prstGeom prst="ellipse">
              <a:avLst/>
            </a:prstGeom>
            <a:solidFill>
              <a:srgbClr val="DC214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endParaRPr>
            </a:p>
          </p:txBody>
        </p:sp>
        <p:sp>
          <p:nvSpPr>
            <p:cNvPr id="14" name="椭圆 13"/>
            <p:cNvSpPr/>
            <p:nvPr/>
          </p:nvSpPr>
          <p:spPr>
            <a:xfrm>
              <a:off x="3498535" y="3661908"/>
              <a:ext cx="150853" cy="150853"/>
            </a:xfrm>
            <a:prstGeom prst="ellipse">
              <a:avLst/>
            </a:prstGeom>
            <a:solidFill>
              <a:srgbClr val="71CAE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endParaRPr>
            </a:p>
          </p:txBody>
        </p:sp>
        <p:sp>
          <p:nvSpPr>
            <p:cNvPr id="15" name="椭圆 14"/>
            <p:cNvSpPr/>
            <p:nvPr/>
          </p:nvSpPr>
          <p:spPr>
            <a:xfrm>
              <a:off x="3087349" y="2866230"/>
              <a:ext cx="558631" cy="558631"/>
            </a:xfrm>
            <a:prstGeom prst="ellipse">
              <a:avLst/>
            </a:prstGeom>
            <a:solidFill>
              <a:srgbClr val="71CAE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endParaRPr>
            </a:p>
          </p:txBody>
        </p:sp>
      </p:grpSp>
      <p:sp>
        <p:nvSpPr>
          <p:cNvPr id="21" name="内容占位符 2"/>
          <p:cNvSpPr txBox="1"/>
          <p:nvPr/>
        </p:nvSpPr>
        <p:spPr>
          <a:xfrm>
            <a:off x="194893" y="1193135"/>
            <a:ext cx="11906749" cy="2750215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Blackborow: 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marL="0" lvl="0" indent="0" fontAlgn="auto">
              <a:spcAft>
                <a:spcPts val="0"/>
              </a:spcAft>
              <a:buNone/>
            </a:pP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example: </a:t>
            </a:r>
            <a:r>
              <a:rPr lang="en-US" altLang="zh-CN" sz="32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I 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shouted, “ shut the door!”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Thomas Orde-Lees: selfish.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How could I become as selfish and bad-tempered as Thomas Orde-Lees!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188644" y="4070149"/>
            <a:ext cx="1190674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Blackborow was enthusiastic at first, making sure he got on the expedition. Although he felt low later, he tried to think about better things, showing again his positive character.</a:t>
            </a:r>
            <a:endParaRPr lang="zh-CN" altLang="en-US" dirty="0"/>
          </a:p>
        </p:txBody>
      </p:sp>
      <p:sp>
        <p:nvSpPr>
          <p:cNvPr id="2" name="文本占位符 1"/>
          <p:cNvSpPr txBox="1"/>
          <p:nvPr/>
        </p:nvSpPr>
        <p:spPr>
          <a:xfrm>
            <a:off x="987742" y="72555"/>
            <a:ext cx="3308033" cy="529569"/>
          </a:xfrm>
          <a:prstGeom prst="rect">
            <a:avLst/>
          </a:prstGeom>
          <a:ln w="12700" cmpd="sng">
            <a:noFill/>
          </a:ln>
        </p:spPr>
        <p:txBody>
          <a:bodyPr vert="horz"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/>
              <a:buNone/>
              <a:defRPr sz="2400" b="1" kern="1200">
                <a:solidFill>
                  <a:schemeClr val="bg1"/>
                </a:solidFill>
                <a:latin typeface="微软雅黑" panose="020B0503020204020204" charset="-122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1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rPr>
              <a:t>Group discussion</a:t>
            </a:r>
            <a:endParaRPr kumimoji="1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94945" y="1631315"/>
            <a:ext cx="11976100" cy="68199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>
              <a:lnSpc>
                <a:spcPct val="120000"/>
              </a:lnSpc>
            </a:pPr>
            <a:r>
              <a:rPr lang="en-US" altLang="zh-CN" sz="32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risky, adventurous, energetic, emotional, a bit selfish, and bad-tempered.</a:t>
            </a:r>
            <a:endParaRPr lang="zh-CN" altLang="en-US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3" grpId="0"/>
      <p:bldP spid="3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12192000" cy="590550"/>
          </a:xfrm>
          <a:prstGeom prst="rect">
            <a:avLst/>
          </a:prstGeom>
          <a:solidFill>
            <a:srgbClr val="0F273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6" name="组 14"/>
          <p:cNvGrpSpPr/>
          <p:nvPr/>
        </p:nvGrpSpPr>
        <p:grpSpPr>
          <a:xfrm rot="10800000">
            <a:off x="11303783" y="30491"/>
            <a:ext cx="797859" cy="529568"/>
            <a:chOff x="7306290" y="4611207"/>
            <a:chExt cx="1587497" cy="1146873"/>
          </a:xfrm>
        </p:grpSpPr>
        <p:sp>
          <p:nvSpPr>
            <p:cNvPr id="7" name="椭圆 6"/>
            <p:cNvSpPr/>
            <p:nvPr/>
          </p:nvSpPr>
          <p:spPr>
            <a:xfrm>
              <a:off x="7306290" y="5384416"/>
              <a:ext cx="373664" cy="373664"/>
            </a:xfrm>
            <a:prstGeom prst="ellipse">
              <a:avLst/>
            </a:prstGeom>
            <a:solidFill>
              <a:srgbClr val="F177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endParaRPr>
            </a:p>
          </p:txBody>
        </p:sp>
        <p:sp>
          <p:nvSpPr>
            <p:cNvPr id="8" name="椭圆 7"/>
            <p:cNvSpPr/>
            <p:nvPr/>
          </p:nvSpPr>
          <p:spPr>
            <a:xfrm>
              <a:off x="8478566" y="4826138"/>
              <a:ext cx="291270" cy="291270"/>
            </a:xfrm>
            <a:prstGeom prst="ellipse">
              <a:avLst/>
            </a:prstGeom>
            <a:solidFill>
              <a:srgbClr val="DC214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endParaRPr>
            </a:p>
          </p:txBody>
        </p:sp>
        <p:sp>
          <p:nvSpPr>
            <p:cNvPr id="9" name="椭圆 8"/>
            <p:cNvSpPr/>
            <p:nvPr/>
          </p:nvSpPr>
          <p:spPr>
            <a:xfrm>
              <a:off x="8742934" y="5142940"/>
              <a:ext cx="150853" cy="150853"/>
            </a:xfrm>
            <a:prstGeom prst="ellipse">
              <a:avLst/>
            </a:prstGeom>
            <a:solidFill>
              <a:srgbClr val="71CAE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endParaRPr>
            </a:p>
          </p:txBody>
        </p:sp>
        <p:sp>
          <p:nvSpPr>
            <p:cNvPr id="10" name="椭圆 9"/>
            <p:cNvSpPr/>
            <p:nvPr/>
          </p:nvSpPr>
          <p:spPr>
            <a:xfrm>
              <a:off x="7878892" y="4611207"/>
              <a:ext cx="351970" cy="351970"/>
            </a:xfrm>
            <a:prstGeom prst="ellipse">
              <a:avLst/>
            </a:prstGeom>
            <a:solidFill>
              <a:srgbClr val="71CAE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endParaRPr>
            </a:p>
          </p:txBody>
        </p:sp>
      </p:grpSp>
      <p:grpSp>
        <p:nvGrpSpPr>
          <p:cNvPr id="11" name="组 6"/>
          <p:cNvGrpSpPr/>
          <p:nvPr/>
        </p:nvGrpSpPr>
        <p:grpSpPr>
          <a:xfrm rot="1718587">
            <a:off x="48908" y="8801"/>
            <a:ext cx="787436" cy="1106925"/>
            <a:chOff x="3087349" y="2414413"/>
            <a:chExt cx="1024513" cy="1398348"/>
          </a:xfrm>
        </p:grpSpPr>
        <p:sp>
          <p:nvSpPr>
            <p:cNvPr id="12" name="椭圆 11"/>
            <p:cNvSpPr/>
            <p:nvPr/>
          </p:nvSpPr>
          <p:spPr>
            <a:xfrm>
              <a:off x="3758271" y="2705683"/>
              <a:ext cx="353591" cy="353591"/>
            </a:xfrm>
            <a:prstGeom prst="ellipse">
              <a:avLst/>
            </a:prstGeom>
            <a:solidFill>
              <a:srgbClr val="F177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endParaRPr>
            </a:p>
          </p:txBody>
        </p:sp>
        <p:sp>
          <p:nvSpPr>
            <p:cNvPr id="13" name="椭圆 12"/>
            <p:cNvSpPr/>
            <p:nvPr/>
          </p:nvSpPr>
          <p:spPr>
            <a:xfrm>
              <a:off x="3439319" y="2414413"/>
              <a:ext cx="291270" cy="291270"/>
            </a:xfrm>
            <a:prstGeom prst="ellipse">
              <a:avLst/>
            </a:prstGeom>
            <a:solidFill>
              <a:srgbClr val="DC214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endParaRPr>
            </a:p>
          </p:txBody>
        </p:sp>
        <p:sp>
          <p:nvSpPr>
            <p:cNvPr id="14" name="椭圆 13"/>
            <p:cNvSpPr/>
            <p:nvPr/>
          </p:nvSpPr>
          <p:spPr>
            <a:xfrm>
              <a:off x="3498535" y="3661908"/>
              <a:ext cx="150853" cy="150853"/>
            </a:xfrm>
            <a:prstGeom prst="ellipse">
              <a:avLst/>
            </a:prstGeom>
            <a:solidFill>
              <a:srgbClr val="71CAE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endParaRPr>
            </a:p>
          </p:txBody>
        </p:sp>
        <p:sp>
          <p:nvSpPr>
            <p:cNvPr id="15" name="椭圆 14"/>
            <p:cNvSpPr/>
            <p:nvPr/>
          </p:nvSpPr>
          <p:spPr>
            <a:xfrm>
              <a:off x="3087349" y="2866230"/>
              <a:ext cx="558631" cy="558631"/>
            </a:xfrm>
            <a:prstGeom prst="ellipse">
              <a:avLst/>
            </a:prstGeom>
            <a:solidFill>
              <a:srgbClr val="71CAE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endParaRPr>
            </a:p>
          </p:txBody>
        </p:sp>
      </p:grpSp>
      <p:sp>
        <p:nvSpPr>
          <p:cNvPr id="17" name="文本占位符 1"/>
          <p:cNvSpPr txBox="1"/>
          <p:nvPr/>
        </p:nvSpPr>
        <p:spPr>
          <a:xfrm>
            <a:off x="987742" y="72555"/>
            <a:ext cx="3308033" cy="529569"/>
          </a:xfrm>
          <a:prstGeom prst="rect">
            <a:avLst/>
          </a:prstGeom>
          <a:ln w="12700" cmpd="sng">
            <a:noFill/>
          </a:ln>
        </p:spPr>
        <p:txBody>
          <a:bodyPr vert="horz"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/>
              <a:buNone/>
              <a:defRPr sz="2400" b="1" kern="1200">
                <a:solidFill>
                  <a:schemeClr val="bg1"/>
                </a:solidFill>
                <a:latin typeface="微软雅黑" panose="020B0503020204020204" charset="-122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1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rPr>
              <a:t>Further thinking</a:t>
            </a:r>
            <a:endParaRPr kumimoji="1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2310008" y="5767134"/>
            <a:ext cx="7571984" cy="5947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What do you think would happen next?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6" name="Picture 5" descr="u=3937678914,1978546016&amp;fm=23&amp;gp=0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84891" y="5284784"/>
            <a:ext cx="1455154" cy="107721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矩形 17"/>
          <p:cNvSpPr/>
          <p:nvPr/>
        </p:nvSpPr>
        <p:spPr>
          <a:xfrm>
            <a:off x="2213542" y="4525446"/>
            <a:ext cx="7571984" cy="5947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Do you think it is a good title? Why (not)?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9" name="椭圆 18"/>
          <p:cNvSpPr/>
          <p:nvPr/>
        </p:nvSpPr>
        <p:spPr>
          <a:xfrm>
            <a:off x="1633720" y="906055"/>
            <a:ext cx="579692" cy="579692"/>
          </a:xfrm>
          <a:prstGeom prst="ellipse">
            <a:avLst/>
          </a:prstGeom>
          <a:solidFill>
            <a:srgbClr val="F177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rPr>
              <a:t>1</a:t>
            </a:r>
            <a:endParaRPr kumimoji="1" lang="zh-CN" altLang="en-US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  <a:sym typeface="微软雅黑" panose="020B0503020204020204" charset="-122"/>
            </a:endParaRPr>
          </a:p>
        </p:txBody>
      </p:sp>
      <p:sp>
        <p:nvSpPr>
          <p:cNvPr id="21" name="椭圆 20"/>
          <p:cNvSpPr/>
          <p:nvPr/>
        </p:nvSpPr>
        <p:spPr>
          <a:xfrm>
            <a:off x="1633720" y="4541234"/>
            <a:ext cx="579692" cy="579692"/>
          </a:xfrm>
          <a:prstGeom prst="ellipse">
            <a:avLst/>
          </a:prstGeom>
          <a:solidFill>
            <a:srgbClr val="DC214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rPr>
              <a:t>2</a:t>
            </a:r>
            <a:endParaRPr kumimoji="1" lang="zh-CN" altLang="en-US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  <a:sym typeface="微软雅黑" panose="020B0503020204020204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942975" y="2040890"/>
            <a:ext cx="11118215" cy="22453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The success means it is considered a great honour to be part of Shackleton’s expeditions. The failure means Blackborow and other explorers got stuck.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It is a special figure of speech, called Oxymoron 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矛盾修辞法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. An oxymoron is a term in which two contradictory terms are combined.</a:t>
            </a:r>
            <a:endParaRPr lang="zh-CN" altLang="en-US" sz="2800" dirty="0"/>
          </a:p>
        </p:txBody>
      </p:sp>
      <p:sp>
        <p:nvSpPr>
          <p:cNvPr id="2" name="矩形 1"/>
          <p:cNvSpPr/>
          <p:nvPr/>
        </p:nvSpPr>
        <p:spPr>
          <a:xfrm>
            <a:off x="2310765" y="838200"/>
            <a:ext cx="9326245" cy="1173480"/>
          </a:xfrm>
          <a:prstGeom prst="rect">
            <a:avLst/>
          </a:prstGeom>
        </p:spPr>
        <p:txBody>
          <a:bodyPr wrap="square">
            <a:spAutoFit/>
          </a:bodyPr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What does </a:t>
            </a:r>
            <a:r>
              <a:rPr kumimoji="0" lang="en-US" altLang="zh-CN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 Successful Failure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mean? Or what does the success/ failure mean in the title?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椭圆 2"/>
          <p:cNvSpPr/>
          <p:nvPr/>
        </p:nvSpPr>
        <p:spPr>
          <a:xfrm>
            <a:off x="1633720" y="5782024"/>
            <a:ext cx="579692" cy="579692"/>
          </a:xfrm>
          <a:prstGeom prst="ellipse">
            <a:avLst/>
          </a:prstGeom>
          <a:solidFill>
            <a:srgbClr val="71CAE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rPr>
              <a:t>3</a:t>
            </a:r>
            <a:endParaRPr kumimoji="1" lang="zh-CN" altLang="en-US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  <a:sym typeface="微软雅黑" panose="020B050302020402020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429000"/>
            <a:ext cx="6096000" cy="3429000"/>
          </a:xfrm>
          <a:prstGeom prst="rect">
            <a:avLst/>
          </a:prstGeom>
          <a:noFill/>
          <a:effectLst>
            <a:softEdge rad="2159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0" y="0"/>
            <a:ext cx="12192000" cy="590550"/>
          </a:xfrm>
          <a:prstGeom prst="rect">
            <a:avLst/>
          </a:prstGeom>
          <a:solidFill>
            <a:srgbClr val="0F273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6" name="组 14"/>
          <p:cNvGrpSpPr/>
          <p:nvPr/>
        </p:nvGrpSpPr>
        <p:grpSpPr>
          <a:xfrm rot="10800000">
            <a:off x="11303783" y="30491"/>
            <a:ext cx="797859" cy="529568"/>
            <a:chOff x="7306290" y="4611207"/>
            <a:chExt cx="1587497" cy="1146873"/>
          </a:xfrm>
        </p:grpSpPr>
        <p:sp>
          <p:nvSpPr>
            <p:cNvPr id="7" name="椭圆 6"/>
            <p:cNvSpPr/>
            <p:nvPr/>
          </p:nvSpPr>
          <p:spPr>
            <a:xfrm>
              <a:off x="7306290" y="5384416"/>
              <a:ext cx="373664" cy="373664"/>
            </a:xfrm>
            <a:prstGeom prst="ellipse">
              <a:avLst/>
            </a:prstGeom>
            <a:solidFill>
              <a:srgbClr val="F177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endParaRPr>
            </a:p>
          </p:txBody>
        </p:sp>
        <p:sp>
          <p:nvSpPr>
            <p:cNvPr id="8" name="椭圆 7"/>
            <p:cNvSpPr/>
            <p:nvPr/>
          </p:nvSpPr>
          <p:spPr>
            <a:xfrm>
              <a:off x="8478566" y="4826138"/>
              <a:ext cx="291270" cy="291270"/>
            </a:xfrm>
            <a:prstGeom prst="ellipse">
              <a:avLst/>
            </a:prstGeom>
            <a:solidFill>
              <a:srgbClr val="DC214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endParaRPr>
            </a:p>
          </p:txBody>
        </p:sp>
        <p:sp>
          <p:nvSpPr>
            <p:cNvPr id="9" name="椭圆 8"/>
            <p:cNvSpPr/>
            <p:nvPr/>
          </p:nvSpPr>
          <p:spPr>
            <a:xfrm>
              <a:off x="8742934" y="5142940"/>
              <a:ext cx="150853" cy="150853"/>
            </a:xfrm>
            <a:prstGeom prst="ellipse">
              <a:avLst/>
            </a:prstGeom>
            <a:solidFill>
              <a:srgbClr val="71CAE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endParaRPr>
            </a:p>
          </p:txBody>
        </p:sp>
        <p:sp>
          <p:nvSpPr>
            <p:cNvPr id="10" name="椭圆 9"/>
            <p:cNvSpPr/>
            <p:nvPr/>
          </p:nvSpPr>
          <p:spPr>
            <a:xfrm>
              <a:off x="7878892" y="4611207"/>
              <a:ext cx="351970" cy="351970"/>
            </a:xfrm>
            <a:prstGeom prst="ellipse">
              <a:avLst/>
            </a:prstGeom>
            <a:solidFill>
              <a:srgbClr val="71CAE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endParaRPr>
            </a:p>
          </p:txBody>
        </p:sp>
      </p:grpSp>
      <p:grpSp>
        <p:nvGrpSpPr>
          <p:cNvPr id="11" name="组 6"/>
          <p:cNvGrpSpPr/>
          <p:nvPr/>
        </p:nvGrpSpPr>
        <p:grpSpPr>
          <a:xfrm rot="1718587">
            <a:off x="48908" y="8801"/>
            <a:ext cx="787436" cy="1106925"/>
            <a:chOff x="3087349" y="2414413"/>
            <a:chExt cx="1024513" cy="1398348"/>
          </a:xfrm>
        </p:grpSpPr>
        <p:sp>
          <p:nvSpPr>
            <p:cNvPr id="12" name="椭圆 11"/>
            <p:cNvSpPr/>
            <p:nvPr/>
          </p:nvSpPr>
          <p:spPr>
            <a:xfrm>
              <a:off x="3758271" y="2705683"/>
              <a:ext cx="353591" cy="353591"/>
            </a:xfrm>
            <a:prstGeom prst="ellipse">
              <a:avLst/>
            </a:prstGeom>
            <a:solidFill>
              <a:srgbClr val="F177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endParaRPr>
            </a:p>
          </p:txBody>
        </p:sp>
        <p:sp>
          <p:nvSpPr>
            <p:cNvPr id="13" name="椭圆 12"/>
            <p:cNvSpPr/>
            <p:nvPr/>
          </p:nvSpPr>
          <p:spPr>
            <a:xfrm>
              <a:off x="3439319" y="2414413"/>
              <a:ext cx="291270" cy="291270"/>
            </a:xfrm>
            <a:prstGeom prst="ellipse">
              <a:avLst/>
            </a:prstGeom>
            <a:solidFill>
              <a:srgbClr val="DC214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endParaRPr>
            </a:p>
          </p:txBody>
        </p:sp>
        <p:sp>
          <p:nvSpPr>
            <p:cNvPr id="14" name="椭圆 13"/>
            <p:cNvSpPr/>
            <p:nvPr/>
          </p:nvSpPr>
          <p:spPr>
            <a:xfrm>
              <a:off x="3498535" y="3661908"/>
              <a:ext cx="150853" cy="150853"/>
            </a:xfrm>
            <a:prstGeom prst="ellipse">
              <a:avLst/>
            </a:prstGeom>
            <a:solidFill>
              <a:srgbClr val="71CAE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endParaRPr>
            </a:p>
          </p:txBody>
        </p:sp>
        <p:sp>
          <p:nvSpPr>
            <p:cNvPr id="15" name="椭圆 14"/>
            <p:cNvSpPr/>
            <p:nvPr/>
          </p:nvSpPr>
          <p:spPr>
            <a:xfrm>
              <a:off x="3087349" y="2866230"/>
              <a:ext cx="558631" cy="558631"/>
            </a:xfrm>
            <a:prstGeom prst="ellipse">
              <a:avLst/>
            </a:prstGeom>
            <a:solidFill>
              <a:srgbClr val="71CAE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endParaRPr>
            </a:p>
          </p:txBody>
        </p:sp>
      </p:grpSp>
      <p:sp>
        <p:nvSpPr>
          <p:cNvPr id="17" name="文本占位符 1"/>
          <p:cNvSpPr txBox="1"/>
          <p:nvPr/>
        </p:nvSpPr>
        <p:spPr>
          <a:xfrm>
            <a:off x="987743" y="72555"/>
            <a:ext cx="2232092" cy="529569"/>
          </a:xfrm>
          <a:prstGeom prst="rect">
            <a:avLst/>
          </a:prstGeom>
          <a:ln w="12700" cmpd="sng">
            <a:noFill/>
          </a:ln>
        </p:spPr>
        <p:txBody>
          <a:bodyPr vert="horz"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/>
              <a:buNone/>
              <a:defRPr sz="2400" b="1" kern="1200">
                <a:solidFill>
                  <a:schemeClr val="bg1"/>
                </a:solidFill>
                <a:latin typeface="微软雅黑" panose="020B0503020204020204" charset="-122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1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rPr>
              <a:t>Homework </a:t>
            </a:r>
            <a:endParaRPr kumimoji="1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1772825" y="1642340"/>
            <a:ext cx="8212003" cy="17145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Suppose you are Perce Blackborow. Please write </a:t>
            </a:r>
            <a:r>
              <a:rPr kumimoji="0" lang="en-US" altLang="zh-CN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Diary 4 </a:t>
            </a:r>
            <a:r>
              <a:rPr kumimoji="0" lang="en-US" altLang="zh-CN" sz="32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after you were rescued and survived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.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 8"/>
          <p:cNvGrpSpPr/>
          <p:nvPr/>
        </p:nvGrpSpPr>
        <p:grpSpPr>
          <a:xfrm>
            <a:off x="3603883" y="2403570"/>
            <a:ext cx="4897121" cy="2704457"/>
            <a:chOff x="3705057" y="1328692"/>
            <a:chExt cx="4676438" cy="1166339"/>
          </a:xfrm>
        </p:grpSpPr>
        <p:sp>
          <p:nvSpPr>
            <p:cNvPr id="7" name="矩形 6"/>
            <p:cNvSpPr/>
            <p:nvPr/>
          </p:nvSpPr>
          <p:spPr>
            <a:xfrm>
              <a:off x="3957557" y="1328692"/>
              <a:ext cx="4329586" cy="103831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3705057" y="1347355"/>
              <a:ext cx="4676438" cy="114767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1" lang="en-US" altLang="zh-CN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  <a:sym typeface="微软雅黑" panose="020B0503020204020204" charset="-122"/>
                </a:rPr>
                <a:t>THANK YOU</a:t>
              </a:r>
              <a:endParaRPr kumimoji="1" lang="zh-CN" alt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endParaRPr>
            </a:p>
          </p:txBody>
        </p:sp>
      </p:grpSp>
      <p:grpSp>
        <p:nvGrpSpPr>
          <p:cNvPr id="10" name="组 9"/>
          <p:cNvGrpSpPr/>
          <p:nvPr/>
        </p:nvGrpSpPr>
        <p:grpSpPr>
          <a:xfrm rot="19416438">
            <a:off x="3068607" y="2071205"/>
            <a:ext cx="1024513" cy="1398348"/>
            <a:chOff x="3087349" y="2414413"/>
            <a:chExt cx="1024513" cy="1398348"/>
          </a:xfrm>
        </p:grpSpPr>
        <p:sp>
          <p:nvSpPr>
            <p:cNvPr id="11" name="椭圆 10"/>
            <p:cNvSpPr/>
            <p:nvPr/>
          </p:nvSpPr>
          <p:spPr>
            <a:xfrm>
              <a:off x="3758271" y="2705683"/>
              <a:ext cx="353591" cy="353591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endParaRPr>
            </a:p>
          </p:txBody>
        </p:sp>
        <p:sp>
          <p:nvSpPr>
            <p:cNvPr id="12" name="椭圆 11"/>
            <p:cNvSpPr/>
            <p:nvPr/>
          </p:nvSpPr>
          <p:spPr>
            <a:xfrm>
              <a:off x="3439319" y="2414413"/>
              <a:ext cx="291270" cy="29127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endParaRPr>
            </a:p>
          </p:txBody>
        </p:sp>
        <p:sp>
          <p:nvSpPr>
            <p:cNvPr id="13" name="椭圆 12"/>
            <p:cNvSpPr/>
            <p:nvPr/>
          </p:nvSpPr>
          <p:spPr>
            <a:xfrm>
              <a:off x="3498535" y="3661908"/>
              <a:ext cx="150853" cy="15085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endParaRPr>
            </a:p>
          </p:txBody>
        </p:sp>
        <p:sp>
          <p:nvSpPr>
            <p:cNvPr id="14" name="椭圆 13"/>
            <p:cNvSpPr/>
            <p:nvPr/>
          </p:nvSpPr>
          <p:spPr>
            <a:xfrm>
              <a:off x="3087349" y="2866230"/>
              <a:ext cx="558631" cy="558631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endParaRPr>
            </a:p>
          </p:txBody>
        </p:sp>
      </p:grpSp>
      <p:grpSp>
        <p:nvGrpSpPr>
          <p:cNvPr id="15" name="组 14"/>
          <p:cNvGrpSpPr/>
          <p:nvPr/>
        </p:nvGrpSpPr>
        <p:grpSpPr>
          <a:xfrm rot="8798391">
            <a:off x="7608452" y="3789748"/>
            <a:ext cx="1587497" cy="1146873"/>
            <a:chOff x="7306290" y="4611207"/>
            <a:chExt cx="1587497" cy="1146873"/>
          </a:xfrm>
        </p:grpSpPr>
        <p:sp>
          <p:nvSpPr>
            <p:cNvPr id="16" name="椭圆 15"/>
            <p:cNvSpPr/>
            <p:nvPr/>
          </p:nvSpPr>
          <p:spPr>
            <a:xfrm>
              <a:off x="7306290" y="5384416"/>
              <a:ext cx="373664" cy="37366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endParaRPr>
            </a:p>
          </p:txBody>
        </p:sp>
        <p:sp>
          <p:nvSpPr>
            <p:cNvPr id="17" name="椭圆 16"/>
            <p:cNvSpPr/>
            <p:nvPr/>
          </p:nvSpPr>
          <p:spPr>
            <a:xfrm>
              <a:off x="8478566" y="4826138"/>
              <a:ext cx="291270" cy="29127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endParaRPr>
            </a:p>
          </p:txBody>
        </p:sp>
        <p:sp>
          <p:nvSpPr>
            <p:cNvPr id="18" name="椭圆 17"/>
            <p:cNvSpPr/>
            <p:nvPr/>
          </p:nvSpPr>
          <p:spPr>
            <a:xfrm>
              <a:off x="8742934" y="5142940"/>
              <a:ext cx="150853" cy="15085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endParaRPr>
            </a:p>
          </p:txBody>
        </p:sp>
        <p:sp>
          <p:nvSpPr>
            <p:cNvPr id="19" name="椭圆 18"/>
            <p:cNvSpPr/>
            <p:nvPr/>
          </p:nvSpPr>
          <p:spPr>
            <a:xfrm>
              <a:off x="7878892" y="4611207"/>
              <a:ext cx="351970" cy="35197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000">
        <p:random/>
      </p:transition>
    </mc:Choice>
    <mc:Fallback>
      <p:transition spd="slow" advTm="1000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文本框 1"/>
          <p:cNvSpPr txBox="1">
            <a:spLocks noChangeArrowheads="1"/>
          </p:cNvSpPr>
          <p:nvPr/>
        </p:nvSpPr>
        <p:spPr bwMode="auto">
          <a:xfrm>
            <a:off x="2925611" y="602124"/>
            <a:ext cx="5931408" cy="631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indent="0" eaLnBrk="1" hangingPunct="1">
              <a:lnSpc>
                <a:spcPct val="120000"/>
              </a:lnSpc>
            </a:pP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does the video talk about?</a:t>
            </a:r>
            <a:endParaRPr lang="en-US" altLang="zh-C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0" y="0"/>
            <a:ext cx="12192000" cy="590550"/>
          </a:xfrm>
          <a:prstGeom prst="rect">
            <a:avLst/>
          </a:prstGeom>
          <a:solidFill>
            <a:srgbClr val="0F273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6" name="组 14"/>
          <p:cNvGrpSpPr/>
          <p:nvPr/>
        </p:nvGrpSpPr>
        <p:grpSpPr>
          <a:xfrm rot="10800000">
            <a:off x="11303783" y="30491"/>
            <a:ext cx="797859" cy="529568"/>
            <a:chOff x="7306290" y="4611207"/>
            <a:chExt cx="1587497" cy="1146873"/>
          </a:xfrm>
        </p:grpSpPr>
        <p:sp>
          <p:nvSpPr>
            <p:cNvPr id="7" name="椭圆 6"/>
            <p:cNvSpPr/>
            <p:nvPr/>
          </p:nvSpPr>
          <p:spPr>
            <a:xfrm>
              <a:off x="7306290" y="5384416"/>
              <a:ext cx="373664" cy="373664"/>
            </a:xfrm>
            <a:prstGeom prst="ellipse">
              <a:avLst/>
            </a:prstGeom>
            <a:solidFill>
              <a:srgbClr val="F177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endParaRPr>
            </a:p>
          </p:txBody>
        </p:sp>
        <p:sp>
          <p:nvSpPr>
            <p:cNvPr id="8" name="椭圆 7"/>
            <p:cNvSpPr/>
            <p:nvPr/>
          </p:nvSpPr>
          <p:spPr>
            <a:xfrm>
              <a:off x="8478566" y="4826138"/>
              <a:ext cx="291270" cy="291270"/>
            </a:xfrm>
            <a:prstGeom prst="ellipse">
              <a:avLst/>
            </a:prstGeom>
            <a:solidFill>
              <a:srgbClr val="DC214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endParaRPr>
            </a:p>
          </p:txBody>
        </p:sp>
        <p:sp>
          <p:nvSpPr>
            <p:cNvPr id="9" name="椭圆 8"/>
            <p:cNvSpPr/>
            <p:nvPr/>
          </p:nvSpPr>
          <p:spPr>
            <a:xfrm>
              <a:off x="8742934" y="5142940"/>
              <a:ext cx="150853" cy="150853"/>
            </a:xfrm>
            <a:prstGeom prst="ellipse">
              <a:avLst/>
            </a:prstGeom>
            <a:solidFill>
              <a:srgbClr val="71CAE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endParaRPr>
            </a:p>
          </p:txBody>
        </p:sp>
        <p:sp>
          <p:nvSpPr>
            <p:cNvPr id="10" name="椭圆 9"/>
            <p:cNvSpPr/>
            <p:nvPr/>
          </p:nvSpPr>
          <p:spPr>
            <a:xfrm>
              <a:off x="7878892" y="4611207"/>
              <a:ext cx="351970" cy="351970"/>
            </a:xfrm>
            <a:prstGeom prst="ellipse">
              <a:avLst/>
            </a:prstGeom>
            <a:solidFill>
              <a:srgbClr val="71CAE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endParaRPr>
            </a:p>
          </p:txBody>
        </p:sp>
      </p:grpSp>
      <p:grpSp>
        <p:nvGrpSpPr>
          <p:cNvPr id="11" name="组 6"/>
          <p:cNvGrpSpPr/>
          <p:nvPr/>
        </p:nvGrpSpPr>
        <p:grpSpPr>
          <a:xfrm rot="1718587">
            <a:off x="48908" y="8801"/>
            <a:ext cx="787436" cy="1106925"/>
            <a:chOff x="3087349" y="2414413"/>
            <a:chExt cx="1024513" cy="1398348"/>
          </a:xfrm>
        </p:grpSpPr>
        <p:sp>
          <p:nvSpPr>
            <p:cNvPr id="12" name="椭圆 11"/>
            <p:cNvSpPr/>
            <p:nvPr/>
          </p:nvSpPr>
          <p:spPr>
            <a:xfrm>
              <a:off x="3758271" y="2705683"/>
              <a:ext cx="353591" cy="353591"/>
            </a:xfrm>
            <a:prstGeom prst="ellipse">
              <a:avLst/>
            </a:prstGeom>
            <a:solidFill>
              <a:srgbClr val="F177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endParaRPr>
            </a:p>
          </p:txBody>
        </p:sp>
        <p:sp>
          <p:nvSpPr>
            <p:cNvPr id="13" name="椭圆 12"/>
            <p:cNvSpPr/>
            <p:nvPr/>
          </p:nvSpPr>
          <p:spPr>
            <a:xfrm>
              <a:off x="3439319" y="2414413"/>
              <a:ext cx="291270" cy="291270"/>
            </a:xfrm>
            <a:prstGeom prst="ellipse">
              <a:avLst/>
            </a:prstGeom>
            <a:solidFill>
              <a:srgbClr val="DC214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endParaRPr>
            </a:p>
          </p:txBody>
        </p:sp>
        <p:sp>
          <p:nvSpPr>
            <p:cNvPr id="14" name="椭圆 13"/>
            <p:cNvSpPr/>
            <p:nvPr/>
          </p:nvSpPr>
          <p:spPr>
            <a:xfrm>
              <a:off x="3498535" y="3661908"/>
              <a:ext cx="150853" cy="150853"/>
            </a:xfrm>
            <a:prstGeom prst="ellipse">
              <a:avLst/>
            </a:prstGeom>
            <a:solidFill>
              <a:srgbClr val="71CAE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endParaRPr>
            </a:p>
          </p:txBody>
        </p:sp>
        <p:sp>
          <p:nvSpPr>
            <p:cNvPr id="15" name="椭圆 14"/>
            <p:cNvSpPr/>
            <p:nvPr/>
          </p:nvSpPr>
          <p:spPr>
            <a:xfrm>
              <a:off x="3087349" y="2866230"/>
              <a:ext cx="558631" cy="558631"/>
            </a:xfrm>
            <a:prstGeom prst="ellipse">
              <a:avLst/>
            </a:prstGeom>
            <a:solidFill>
              <a:srgbClr val="71CAE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endParaRPr>
            </a:p>
          </p:txBody>
        </p:sp>
      </p:grpSp>
      <p:sp>
        <p:nvSpPr>
          <p:cNvPr id="16" name="文本占位符 1"/>
          <p:cNvSpPr txBox="1"/>
          <p:nvPr/>
        </p:nvSpPr>
        <p:spPr>
          <a:xfrm>
            <a:off x="987742" y="72555"/>
            <a:ext cx="1523872" cy="529569"/>
          </a:xfrm>
          <a:prstGeom prst="rect">
            <a:avLst/>
          </a:prstGeom>
          <a:ln w="12700" cmpd="sng">
            <a:noFill/>
          </a:ln>
        </p:spPr>
        <p:txBody>
          <a:bodyPr vert="horz"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/>
              <a:buNone/>
              <a:defRPr sz="2400" b="1" kern="1200">
                <a:solidFill>
                  <a:schemeClr val="bg1"/>
                </a:solidFill>
                <a:latin typeface="微软雅黑" panose="020B0503020204020204" charset="-122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1" lang="en-US" altLang="zh-CN" sz="2800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Lead in</a:t>
            </a:r>
            <a:endParaRPr kumimoji="1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pic>
        <p:nvPicPr>
          <p:cNvPr id="2" name="_腾讯视频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943100" y="1272236"/>
            <a:ext cx="7623687" cy="55132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68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717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alicdn.iweek.ly/upload/image/21/20180412/1523537221444949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9" y="1134244"/>
            <a:ext cx="4545356" cy="283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矩形 6"/>
          <p:cNvSpPr/>
          <p:nvPr/>
        </p:nvSpPr>
        <p:spPr>
          <a:xfrm>
            <a:off x="4552565" y="957594"/>
            <a:ext cx="7688826" cy="299543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was an 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Irish-born British explorer 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who was 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one of the giants of Antarctic exploration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the Heroic Age in the early years of the 20th Century.</a:t>
            </a:r>
            <a:endParaRPr lang="zh-CN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588979" y="1039013"/>
            <a:ext cx="610091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Sir Ernest Henry Shackleton </a:t>
            </a:r>
            <a:endParaRPr lang="zh-CN" altLang="en-US" dirty="0"/>
          </a:p>
        </p:txBody>
      </p:sp>
      <p:sp>
        <p:nvSpPr>
          <p:cNvPr id="8" name="矩形 7"/>
          <p:cNvSpPr/>
          <p:nvPr/>
        </p:nvSpPr>
        <p:spPr>
          <a:xfrm>
            <a:off x="1805105" y="5199328"/>
            <a:ext cx="4455089" cy="6267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Endurance </a:t>
            </a:r>
            <a:r>
              <a:rPr lang="zh-CN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坚忍号</a:t>
            </a:r>
            <a:endParaRPr lang="zh-CN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箭头: 右 5"/>
          <p:cNvSpPr/>
          <p:nvPr/>
        </p:nvSpPr>
        <p:spPr>
          <a:xfrm>
            <a:off x="6260194" y="5340576"/>
            <a:ext cx="2245902" cy="330113"/>
          </a:xfrm>
          <a:prstGeom prst="rightArrow">
            <a:avLst/>
          </a:prstGeom>
          <a:solidFill>
            <a:srgbClr val="FBE5D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3832" y="3498008"/>
            <a:ext cx="2988545" cy="3359992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0" y="0"/>
            <a:ext cx="12192000" cy="590550"/>
          </a:xfrm>
          <a:prstGeom prst="rect">
            <a:avLst/>
          </a:prstGeom>
          <a:solidFill>
            <a:srgbClr val="0F273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文本占位符 1"/>
          <p:cNvSpPr txBox="1"/>
          <p:nvPr/>
        </p:nvSpPr>
        <p:spPr>
          <a:xfrm>
            <a:off x="987742" y="72555"/>
            <a:ext cx="1523872" cy="529569"/>
          </a:xfrm>
          <a:prstGeom prst="rect">
            <a:avLst/>
          </a:prstGeom>
          <a:ln w="12700" cmpd="sng">
            <a:noFill/>
          </a:ln>
        </p:spPr>
        <p:txBody>
          <a:bodyPr vert="horz"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/>
              <a:buNone/>
              <a:defRPr sz="2400" b="1" kern="1200">
                <a:solidFill>
                  <a:schemeClr val="bg1"/>
                </a:solidFill>
                <a:latin typeface="微软雅黑" panose="020B0503020204020204" charset="-122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1" lang="en-US" altLang="zh-CN" sz="2800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Lead in</a:t>
            </a:r>
            <a:endParaRPr kumimoji="1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grpSp>
        <p:nvGrpSpPr>
          <p:cNvPr id="13" name="组 6"/>
          <p:cNvGrpSpPr/>
          <p:nvPr/>
        </p:nvGrpSpPr>
        <p:grpSpPr>
          <a:xfrm rot="1718587">
            <a:off x="48908" y="8801"/>
            <a:ext cx="787436" cy="1106925"/>
            <a:chOff x="3087349" y="2414413"/>
            <a:chExt cx="1024513" cy="1398348"/>
          </a:xfrm>
        </p:grpSpPr>
        <p:sp>
          <p:nvSpPr>
            <p:cNvPr id="14" name="椭圆 13"/>
            <p:cNvSpPr/>
            <p:nvPr/>
          </p:nvSpPr>
          <p:spPr>
            <a:xfrm>
              <a:off x="3758271" y="2705683"/>
              <a:ext cx="353591" cy="353591"/>
            </a:xfrm>
            <a:prstGeom prst="ellipse">
              <a:avLst/>
            </a:prstGeom>
            <a:solidFill>
              <a:srgbClr val="F177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endParaRPr>
            </a:p>
          </p:txBody>
        </p:sp>
        <p:sp>
          <p:nvSpPr>
            <p:cNvPr id="15" name="椭圆 14"/>
            <p:cNvSpPr/>
            <p:nvPr/>
          </p:nvSpPr>
          <p:spPr>
            <a:xfrm>
              <a:off x="3439319" y="2414413"/>
              <a:ext cx="291270" cy="291270"/>
            </a:xfrm>
            <a:prstGeom prst="ellipse">
              <a:avLst/>
            </a:prstGeom>
            <a:solidFill>
              <a:srgbClr val="DC214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endParaRPr>
            </a:p>
          </p:txBody>
        </p:sp>
        <p:sp>
          <p:nvSpPr>
            <p:cNvPr id="16" name="椭圆 15"/>
            <p:cNvSpPr/>
            <p:nvPr/>
          </p:nvSpPr>
          <p:spPr>
            <a:xfrm>
              <a:off x="3498535" y="3661908"/>
              <a:ext cx="150853" cy="150853"/>
            </a:xfrm>
            <a:prstGeom prst="ellipse">
              <a:avLst/>
            </a:prstGeom>
            <a:solidFill>
              <a:srgbClr val="71CAE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endParaRPr>
            </a:p>
          </p:txBody>
        </p:sp>
        <p:sp>
          <p:nvSpPr>
            <p:cNvPr id="17" name="椭圆 16"/>
            <p:cNvSpPr/>
            <p:nvPr/>
          </p:nvSpPr>
          <p:spPr>
            <a:xfrm>
              <a:off x="3087349" y="2866230"/>
              <a:ext cx="558631" cy="558631"/>
            </a:xfrm>
            <a:prstGeom prst="ellipse">
              <a:avLst/>
            </a:prstGeom>
            <a:solidFill>
              <a:srgbClr val="71CAE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endParaRPr>
            </a:p>
          </p:txBody>
        </p:sp>
      </p:grpSp>
      <p:grpSp>
        <p:nvGrpSpPr>
          <p:cNvPr id="18" name="组 14"/>
          <p:cNvGrpSpPr/>
          <p:nvPr/>
        </p:nvGrpSpPr>
        <p:grpSpPr>
          <a:xfrm rot="10800000">
            <a:off x="11204257" y="67970"/>
            <a:ext cx="797859" cy="522579"/>
            <a:chOff x="7306290" y="4611207"/>
            <a:chExt cx="1587497" cy="1146873"/>
          </a:xfrm>
        </p:grpSpPr>
        <p:sp>
          <p:nvSpPr>
            <p:cNvPr id="19" name="椭圆 18"/>
            <p:cNvSpPr/>
            <p:nvPr/>
          </p:nvSpPr>
          <p:spPr>
            <a:xfrm>
              <a:off x="7306290" y="5384416"/>
              <a:ext cx="373664" cy="373664"/>
            </a:xfrm>
            <a:prstGeom prst="ellipse">
              <a:avLst/>
            </a:prstGeom>
            <a:solidFill>
              <a:srgbClr val="F177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endParaRPr>
            </a:p>
          </p:txBody>
        </p:sp>
        <p:sp>
          <p:nvSpPr>
            <p:cNvPr id="20" name="椭圆 19"/>
            <p:cNvSpPr/>
            <p:nvPr/>
          </p:nvSpPr>
          <p:spPr>
            <a:xfrm>
              <a:off x="8478566" y="4826138"/>
              <a:ext cx="291270" cy="291270"/>
            </a:xfrm>
            <a:prstGeom prst="ellipse">
              <a:avLst/>
            </a:prstGeom>
            <a:solidFill>
              <a:srgbClr val="DC214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endParaRPr>
            </a:p>
          </p:txBody>
        </p:sp>
        <p:sp>
          <p:nvSpPr>
            <p:cNvPr id="21" name="椭圆 20"/>
            <p:cNvSpPr/>
            <p:nvPr/>
          </p:nvSpPr>
          <p:spPr>
            <a:xfrm>
              <a:off x="8742934" y="5142940"/>
              <a:ext cx="150853" cy="150853"/>
            </a:xfrm>
            <a:prstGeom prst="ellipse">
              <a:avLst/>
            </a:prstGeom>
            <a:solidFill>
              <a:srgbClr val="71CAE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endParaRPr>
            </a:p>
          </p:txBody>
        </p:sp>
        <p:sp>
          <p:nvSpPr>
            <p:cNvPr id="22" name="椭圆 21"/>
            <p:cNvSpPr/>
            <p:nvPr/>
          </p:nvSpPr>
          <p:spPr>
            <a:xfrm>
              <a:off x="7878892" y="4611207"/>
              <a:ext cx="351970" cy="351970"/>
            </a:xfrm>
            <a:prstGeom prst="ellipse">
              <a:avLst/>
            </a:prstGeom>
            <a:solidFill>
              <a:srgbClr val="71CAE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787005" y="612775"/>
            <a:ext cx="4404995" cy="4711700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2"/>
          <a:srcRect l="3712" r="8025"/>
          <a:stretch>
            <a:fillRect/>
          </a:stretch>
        </p:blipFill>
        <p:spPr>
          <a:xfrm>
            <a:off x="7787005" y="5017135"/>
            <a:ext cx="4288790" cy="3987165"/>
          </a:xfrm>
          <a:prstGeom prst="rect">
            <a:avLst/>
          </a:prstGeom>
        </p:spPr>
      </p:pic>
      <p:sp>
        <p:nvSpPr>
          <p:cNvPr id="7170" name="文本框 1"/>
          <p:cNvSpPr txBox="1">
            <a:spLocks noChangeArrowheads="1"/>
          </p:cNvSpPr>
          <p:nvPr/>
        </p:nvSpPr>
        <p:spPr bwMode="auto">
          <a:xfrm>
            <a:off x="943096" y="1066334"/>
            <a:ext cx="6672561" cy="3046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indent="0" eaLnBrk="1" hangingPunct="1">
              <a:lnSpc>
                <a:spcPct val="150000"/>
              </a:lnSpc>
            </a:pPr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do you expect to read from the text?</a:t>
            </a:r>
            <a:endParaRPr lang="en-US" altLang="zh-CN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hangingPunct="1">
              <a:lnSpc>
                <a:spcPct val="150000"/>
              </a:lnSpc>
            </a:pPr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the content of the text is?</a:t>
            </a:r>
            <a:endParaRPr lang="en-US" altLang="zh-CN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hangingPunct="1">
              <a:lnSpc>
                <a:spcPct val="150000"/>
              </a:lnSpc>
            </a:pPr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is the text type of the passage?</a:t>
            </a:r>
            <a:endParaRPr lang="en-US" altLang="zh-CN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0" y="0"/>
            <a:ext cx="12192000" cy="590550"/>
          </a:xfrm>
          <a:prstGeom prst="rect">
            <a:avLst/>
          </a:prstGeom>
          <a:solidFill>
            <a:srgbClr val="0F273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6" name="组 14"/>
          <p:cNvGrpSpPr/>
          <p:nvPr/>
        </p:nvGrpSpPr>
        <p:grpSpPr>
          <a:xfrm rot="11631350">
            <a:off x="11183096" y="-1454"/>
            <a:ext cx="877288" cy="593459"/>
            <a:chOff x="7306290" y="4611207"/>
            <a:chExt cx="1587497" cy="1146873"/>
          </a:xfrm>
        </p:grpSpPr>
        <p:sp>
          <p:nvSpPr>
            <p:cNvPr id="7" name="椭圆 6"/>
            <p:cNvSpPr/>
            <p:nvPr/>
          </p:nvSpPr>
          <p:spPr>
            <a:xfrm>
              <a:off x="7306290" y="5384416"/>
              <a:ext cx="373664" cy="373664"/>
            </a:xfrm>
            <a:prstGeom prst="ellipse">
              <a:avLst/>
            </a:prstGeom>
            <a:solidFill>
              <a:srgbClr val="F177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endParaRPr>
            </a:p>
          </p:txBody>
        </p:sp>
        <p:sp>
          <p:nvSpPr>
            <p:cNvPr id="8" name="椭圆 7"/>
            <p:cNvSpPr/>
            <p:nvPr/>
          </p:nvSpPr>
          <p:spPr>
            <a:xfrm>
              <a:off x="8478566" y="4826138"/>
              <a:ext cx="291270" cy="291270"/>
            </a:xfrm>
            <a:prstGeom prst="ellipse">
              <a:avLst/>
            </a:prstGeom>
            <a:solidFill>
              <a:srgbClr val="DC214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endParaRPr>
            </a:p>
          </p:txBody>
        </p:sp>
        <p:sp>
          <p:nvSpPr>
            <p:cNvPr id="9" name="椭圆 8"/>
            <p:cNvSpPr/>
            <p:nvPr/>
          </p:nvSpPr>
          <p:spPr>
            <a:xfrm>
              <a:off x="8742934" y="5142940"/>
              <a:ext cx="150853" cy="150853"/>
            </a:xfrm>
            <a:prstGeom prst="ellipse">
              <a:avLst/>
            </a:prstGeom>
            <a:solidFill>
              <a:srgbClr val="71CAE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endParaRPr>
            </a:p>
          </p:txBody>
        </p:sp>
        <p:sp>
          <p:nvSpPr>
            <p:cNvPr id="10" name="椭圆 9"/>
            <p:cNvSpPr/>
            <p:nvPr/>
          </p:nvSpPr>
          <p:spPr>
            <a:xfrm>
              <a:off x="7878892" y="4611207"/>
              <a:ext cx="351970" cy="351970"/>
            </a:xfrm>
            <a:prstGeom prst="ellipse">
              <a:avLst/>
            </a:prstGeom>
            <a:solidFill>
              <a:srgbClr val="71CAE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endParaRPr>
            </a:p>
          </p:txBody>
        </p:sp>
      </p:grpSp>
      <p:grpSp>
        <p:nvGrpSpPr>
          <p:cNvPr id="11" name="组 6"/>
          <p:cNvGrpSpPr/>
          <p:nvPr/>
        </p:nvGrpSpPr>
        <p:grpSpPr>
          <a:xfrm rot="1718587">
            <a:off x="48908" y="8801"/>
            <a:ext cx="787436" cy="1106925"/>
            <a:chOff x="3087349" y="2414413"/>
            <a:chExt cx="1024513" cy="1398348"/>
          </a:xfrm>
        </p:grpSpPr>
        <p:sp>
          <p:nvSpPr>
            <p:cNvPr id="12" name="椭圆 11"/>
            <p:cNvSpPr/>
            <p:nvPr/>
          </p:nvSpPr>
          <p:spPr>
            <a:xfrm>
              <a:off x="3758271" y="2705683"/>
              <a:ext cx="353591" cy="353591"/>
            </a:xfrm>
            <a:prstGeom prst="ellipse">
              <a:avLst/>
            </a:prstGeom>
            <a:solidFill>
              <a:srgbClr val="F177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endParaRPr>
            </a:p>
          </p:txBody>
        </p:sp>
        <p:sp>
          <p:nvSpPr>
            <p:cNvPr id="13" name="椭圆 12"/>
            <p:cNvSpPr/>
            <p:nvPr/>
          </p:nvSpPr>
          <p:spPr>
            <a:xfrm>
              <a:off x="3439319" y="2414413"/>
              <a:ext cx="291270" cy="291270"/>
            </a:xfrm>
            <a:prstGeom prst="ellipse">
              <a:avLst/>
            </a:prstGeom>
            <a:solidFill>
              <a:srgbClr val="DC214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endParaRPr>
            </a:p>
          </p:txBody>
        </p:sp>
        <p:sp>
          <p:nvSpPr>
            <p:cNvPr id="14" name="椭圆 13"/>
            <p:cNvSpPr/>
            <p:nvPr/>
          </p:nvSpPr>
          <p:spPr>
            <a:xfrm>
              <a:off x="3498535" y="3661908"/>
              <a:ext cx="150853" cy="150853"/>
            </a:xfrm>
            <a:prstGeom prst="ellipse">
              <a:avLst/>
            </a:prstGeom>
            <a:solidFill>
              <a:srgbClr val="71CAE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endParaRPr>
            </a:p>
          </p:txBody>
        </p:sp>
        <p:sp>
          <p:nvSpPr>
            <p:cNvPr id="15" name="椭圆 14"/>
            <p:cNvSpPr/>
            <p:nvPr/>
          </p:nvSpPr>
          <p:spPr>
            <a:xfrm>
              <a:off x="3087349" y="2866230"/>
              <a:ext cx="558631" cy="558631"/>
            </a:xfrm>
            <a:prstGeom prst="ellipse">
              <a:avLst/>
            </a:prstGeom>
            <a:solidFill>
              <a:srgbClr val="71CAE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endParaRPr>
            </a:p>
          </p:txBody>
        </p:sp>
      </p:grpSp>
      <p:sp>
        <p:nvSpPr>
          <p:cNvPr id="16" name="文本占位符 1"/>
          <p:cNvSpPr txBox="1"/>
          <p:nvPr/>
        </p:nvSpPr>
        <p:spPr>
          <a:xfrm>
            <a:off x="987741" y="72555"/>
            <a:ext cx="2099587" cy="529569"/>
          </a:xfrm>
          <a:prstGeom prst="rect">
            <a:avLst/>
          </a:prstGeom>
          <a:ln w="12700" cmpd="sng">
            <a:noFill/>
          </a:ln>
        </p:spPr>
        <p:txBody>
          <a:bodyPr vert="horz"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/>
              <a:buNone/>
              <a:defRPr sz="2400" b="1" kern="1200">
                <a:solidFill>
                  <a:schemeClr val="bg1"/>
                </a:solidFill>
                <a:latin typeface="微软雅黑" panose="020B0503020204020204" charset="-122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1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Prediction </a:t>
            </a:r>
            <a:endParaRPr kumimoji="1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19" name="矩形 18"/>
          <p:cNvSpPr/>
          <p:nvPr>
            <p:custDataLst>
              <p:tags r:id="rId3"/>
            </p:custDataLst>
          </p:nvPr>
        </p:nvSpPr>
        <p:spPr>
          <a:xfrm>
            <a:off x="9033513" y="590862"/>
            <a:ext cx="2184425" cy="301452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华文仿宋" panose="02010600040101010101" pitchFamily="2" charset="-122"/>
              <a:cs typeface="+mn-cs"/>
            </a:endParaRPr>
          </a:p>
        </p:txBody>
      </p:sp>
      <p:sp>
        <p:nvSpPr>
          <p:cNvPr id="21" name="矩形 20"/>
          <p:cNvSpPr/>
          <p:nvPr>
            <p:custDataLst>
              <p:tags r:id="rId4"/>
            </p:custDataLst>
          </p:nvPr>
        </p:nvSpPr>
        <p:spPr>
          <a:xfrm>
            <a:off x="7968978" y="4921755"/>
            <a:ext cx="1146448" cy="142507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华文仿宋" panose="02010600040101010101" pitchFamily="2" charset="-122"/>
              <a:cs typeface="+mn-cs"/>
            </a:endParaRPr>
          </a:p>
        </p:txBody>
      </p:sp>
      <p:cxnSp>
        <p:nvCxnSpPr>
          <p:cNvPr id="4" name="直接连接符 3"/>
          <p:cNvCxnSpPr/>
          <p:nvPr/>
        </p:nvCxnSpPr>
        <p:spPr>
          <a:xfrm>
            <a:off x="11410313" y="1543050"/>
            <a:ext cx="58497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/>
          <p:cNvCxnSpPr/>
          <p:nvPr/>
        </p:nvCxnSpPr>
        <p:spPr>
          <a:xfrm>
            <a:off x="11410313" y="3742690"/>
            <a:ext cx="58497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椭圆 1"/>
          <p:cNvSpPr/>
          <p:nvPr/>
        </p:nvSpPr>
        <p:spPr>
          <a:xfrm>
            <a:off x="298315" y="1319440"/>
            <a:ext cx="579692" cy="579692"/>
          </a:xfrm>
          <a:prstGeom prst="ellipse">
            <a:avLst/>
          </a:prstGeom>
          <a:solidFill>
            <a:srgbClr val="F177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rPr>
              <a:t>1</a:t>
            </a:r>
            <a:endParaRPr kumimoji="1" lang="zh-CN" altLang="en-US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  <a:sym typeface="微软雅黑" panose="020B0503020204020204" charset="-122"/>
            </a:endParaRPr>
          </a:p>
        </p:txBody>
      </p:sp>
      <p:sp>
        <p:nvSpPr>
          <p:cNvPr id="18" name="椭圆 17"/>
          <p:cNvSpPr/>
          <p:nvPr/>
        </p:nvSpPr>
        <p:spPr>
          <a:xfrm>
            <a:off x="267835" y="2768314"/>
            <a:ext cx="579692" cy="579692"/>
          </a:xfrm>
          <a:prstGeom prst="ellipse">
            <a:avLst/>
          </a:prstGeom>
          <a:solidFill>
            <a:srgbClr val="DC214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rPr>
              <a:t>2</a:t>
            </a:r>
            <a:endParaRPr kumimoji="1" lang="zh-CN" altLang="en-US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  <a:sym typeface="微软雅黑" panose="020B0503020204020204" charset="-122"/>
            </a:endParaRPr>
          </a:p>
        </p:txBody>
      </p:sp>
      <p:sp>
        <p:nvSpPr>
          <p:cNvPr id="20" name="椭圆 19"/>
          <p:cNvSpPr/>
          <p:nvPr/>
        </p:nvSpPr>
        <p:spPr>
          <a:xfrm>
            <a:off x="267835" y="3452844"/>
            <a:ext cx="579692" cy="579692"/>
          </a:xfrm>
          <a:prstGeom prst="ellipse">
            <a:avLst/>
          </a:prstGeom>
          <a:solidFill>
            <a:srgbClr val="71CAE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rPr>
              <a:t>3</a:t>
            </a:r>
            <a:endParaRPr kumimoji="1" lang="zh-CN" altLang="en-US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  <a:sym typeface="微软雅黑" panose="020B0503020204020204" charset="-122"/>
            </a:endParaRPr>
          </a:p>
        </p:txBody>
      </p:sp>
      <p:sp>
        <p:nvSpPr>
          <p:cNvPr id="22" name="椭圆 21"/>
          <p:cNvSpPr/>
          <p:nvPr/>
        </p:nvSpPr>
        <p:spPr>
          <a:xfrm>
            <a:off x="298950" y="4216749"/>
            <a:ext cx="579692" cy="579692"/>
          </a:xfrm>
          <a:prstGeom prst="ellipse">
            <a:avLst/>
          </a:prstGeom>
          <a:solidFill>
            <a:srgbClr val="0F273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rPr>
              <a:t>4</a:t>
            </a:r>
            <a:endParaRPr kumimoji="1" lang="zh-CN" altLang="en-US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  <a:sym typeface="微软雅黑" panose="020B0503020204020204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988695" y="4112260"/>
            <a:ext cx="6870700" cy="24536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en-US" altLang="zh-C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What is the language features of diary entries?</a:t>
            </a:r>
            <a:endParaRPr lang="en-US" altLang="zh-CN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altLang="zh-CN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Person: </a:t>
            </a:r>
            <a:endParaRPr lang="en-US" altLang="zh-CN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altLang="zh-CN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Tense:</a:t>
            </a:r>
            <a:endParaRPr lang="en-US" altLang="zh-CN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2382520" y="5293360"/>
            <a:ext cx="2903220" cy="6819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en-US" altLang="zh-CN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first</a:t>
            </a:r>
            <a:endParaRPr lang="en-US" altLang="zh-CN" sz="3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2249805" y="5883910"/>
            <a:ext cx="837565" cy="68199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>
              <a:lnSpc>
                <a:spcPct val="120000"/>
              </a:lnSpc>
            </a:pPr>
            <a:r>
              <a:rPr lang="en-US" altLang="zh-CN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past</a:t>
            </a:r>
            <a:endParaRPr lang="zh-CN" altLang="en-US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ldLvl="0" animBg="1"/>
      <p:bldP spid="21" grpId="0" bldLvl="0" animBg="1"/>
      <p:bldP spid="23" grpId="0"/>
      <p:bldP spid="23" grpId="1"/>
      <p:bldP spid="22" grpId="0" animBg="1"/>
      <p:bldP spid="22" grpId="1" animBg="1"/>
      <p:bldP spid="26" grpId="0"/>
      <p:bldP spid="26" grpId="1"/>
      <p:bldP spid="27" grpId="0"/>
      <p:bldP spid="27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/>
        </p:nvPicPr>
        <p:blipFill>
          <a:blip r:embed="rId1"/>
          <a:srcRect l="3712" r="8025"/>
          <a:stretch>
            <a:fillRect/>
          </a:stretch>
        </p:blipFill>
        <p:spPr>
          <a:xfrm>
            <a:off x="8038465" y="5250815"/>
            <a:ext cx="4037330" cy="375348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8775" y="817245"/>
            <a:ext cx="4213225" cy="450723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0" y="0"/>
            <a:ext cx="12192000" cy="590550"/>
          </a:xfrm>
          <a:prstGeom prst="rect">
            <a:avLst/>
          </a:prstGeom>
          <a:solidFill>
            <a:srgbClr val="0F273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6" name="组 14"/>
          <p:cNvGrpSpPr/>
          <p:nvPr/>
        </p:nvGrpSpPr>
        <p:grpSpPr>
          <a:xfrm rot="10800000">
            <a:off x="11303783" y="30491"/>
            <a:ext cx="797859" cy="529568"/>
            <a:chOff x="7306290" y="4611207"/>
            <a:chExt cx="1587497" cy="1146873"/>
          </a:xfrm>
        </p:grpSpPr>
        <p:sp>
          <p:nvSpPr>
            <p:cNvPr id="7" name="椭圆 6"/>
            <p:cNvSpPr/>
            <p:nvPr/>
          </p:nvSpPr>
          <p:spPr>
            <a:xfrm>
              <a:off x="7306290" y="5384416"/>
              <a:ext cx="373664" cy="373664"/>
            </a:xfrm>
            <a:prstGeom prst="ellipse">
              <a:avLst/>
            </a:prstGeom>
            <a:solidFill>
              <a:srgbClr val="F177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endParaRPr>
            </a:p>
          </p:txBody>
        </p:sp>
        <p:sp>
          <p:nvSpPr>
            <p:cNvPr id="8" name="椭圆 7"/>
            <p:cNvSpPr/>
            <p:nvPr/>
          </p:nvSpPr>
          <p:spPr>
            <a:xfrm>
              <a:off x="8478566" y="4826138"/>
              <a:ext cx="291270" cy="291270"/>
            </a:xfrm>
            <a:prstGeom prst="ellipse">
              <a:avLst/>
            </a:prstGeom>
            <a:solidFill>
              <a:srgbClr val="DC214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endParaRPr>
            </a:p>
          </p:txBody>
        </p:sp>
        <p:sp>
          <p:nvSpPr>
            <p:cNvPr id="9" name="椭圆 8"/>
            <p:cNvSpPr/>
            <p:nvPr/>
          </p:nvSpPr>
          <p:spPr>
            <a:xfrm>
              <a:off x="8742934" y="5142940"/>
              <a:ext cx="150853" cy="150853"/>
            </a:xfrm>
            <a:prstGeom prst="ellipse">
              <a:avLst/>
            </a:prstGeom>
            <a:solidFill>
              <a:srgbClr val="71CAE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endParaRPr>
            </a:p>
          </p:txBody>
        </p:sp>
        <p:sp>
          <p:nvSpPr>
            <p:cNvPr id="10" name="椭圆 9"/>
            <p:cNvSpPr/>
            <p:nvPr/>
          </p:nvSpPr>
          <p:spPr>
            <a:xfrm>
              <a:off x="7878892" y="4611207"/>
              <a:ext cx="351970" cy="351970"/>
            </a:xfrm>
            <a:prstGeom prst="ellipse">
              <a:avLst/>
            </a:prstGeom>
            <a:solidFill>
              <a:srgbClr val="71CAE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endParaRPr>
            </a:p>
          </p:txBody>
        </p:sp>
      </p:grpSp>
      <p:grpSp>
        <p:nvGrpSpPr>
          <p:cNvPr id="11" name="组 6"/>
          <p:cNvGrpSpPr/>
          <p:nvPr/>
        </p:nvGrpSpPr>
        <p:grpSpPr>
          <a:xfrm rot="1718587">
            <a:off x="48908" y="8801"/>
            <a:ext cx="787436" cy="1106925"/>
            <a:chOff x="3087349" y="2414413"/>
            <a:chExt cx="1024513" cy="1398348"/>
          </a:xfrm>
        </p:grpSpPr>
        <p:sp>
          <p:nvSpPr>
            <p:cNvPr id="12" name="椭圆 11"/>
            <p:cNvSpPr/>
            <p:nvPr/>
          </p:nvSpPr>
          <p:spPr>
            <a:xfrm>
              <a:off x="3758271" y="2705683"/>
              <a:ext cx="353591" cy="353591"/>
            </a:xfrm>
            <a:prstGeom prst="ellipse">
              <a:avLst/>
            </a:prstGeom>
            <a:solidFill>
              <a:srgbClr val="F177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endParaRPr>
            </a:p>
          </p:txBody>
        </p:sp>
        <p:sp>
          <p:nvSpPr>
            <p:cNvPr id="13" name="椭圆 12"/>
            <p:cNvSpPr/>
            <p:nvPr/>
          </p:nvSpPr>
          <p:spPr>
            <a:xfrm>
              <a:off x="3439319" y="2414413"/>
              <a:ext cx="291270" cy="291270"/>
            </a:xfrm>
            <a:prstGeom prst="ellipse">
              <a:avLst/>
            </a:prstGeom>
            <a:solidFill>
              <a:srgbClr val="DC214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endParaRPr>
            </a:p>
          </p:txBody>
        </p:sp>
        <p:sp>
          <p:nvSpPr>
            <p:cNvPr id="14" name="椭圆 13"/>
            <p:cNvSpPr/>
            <p:nvPr/>
          </p:nvSpPr>
          <p:spPr>
            <a:xfrm>
              <a:off x="3498535" y="3661908"/>
              <a:ext cx="150853" cy="150853"/>
            </a:xfrm>
            <a:prstGeom prst="ellipse">
              <a:avLst/>
            </a:prstGeom>
            <a:solidFill>
              <a:srgbClr val="71CAE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endParaRPr>
            </a:p>
          </p:txBody>
        </p:sp>
        <p:sp>
          <p:nvSpPr>
            <p:cNvPr id="15" name="椭圆 14"/>
            <p:cNvSpPr/>
            <p:nvPr/>
          </p:nvSpPr>
          <p:spPr>
            <a:xfrm>
              <a:off x="3087349" y="2866230"/>
              <a:ext cx="558631" cy="558631"/>
            </a:xfrm>
            <a:prstGeom prst="ellipse">
              <a:avLst/>
            </a:prstGeom>
            <a:solidFill>
              <a:srgbClr val="71CAE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endParaRPr>
            </a:p>
          </p:txBody>
        </p:sp>
      </p:grpSp>
      <p:sp>
        <p:nvSpPr>
          <p:cNvPr id="16" name="文本占位符 1"/>
          <p:cNvSpPr txBox="1"/>
          <p:nvPr/>
        </p:nvSpPr>
        <p:spPr>
          <a:xfrm>
            <a:off x="987742" y="72555"/>
            <a:ext cx="2247071" cy="529569"/>
          </a:xfrm>
          <a:prstGeom prst="rect">
            <a:avLst/>
          </a:prstGeom>
          <a:ln w="12700" cmpd="sng">
            <a:noFill/>
          </a:ln>
        </p:spPr>
        <p:txBody>
          <a:bodyPr vert="horz"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/>
              <a:buNone/>
              <a:defRPr sz="2400" b="1" kern="1200">
                <a:solidFill>
                  <a:schemeClr val="bg1"/>
                </a:solidFill>
                <a:latin typeface="微软雅黑" panose="020B0503020204020204" charset="-122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1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rPr>
              <a:t>Skimming</a:t>
            </a:r>
            <a:endParaRPr kumimoji="1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796284" y="816651"/>
            <a:ext cx="6096000" cy="631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华文仿宋" panose="02010600040101010101" pitchFamily="2" charset="-122"/>
                <a:cs typeface="Times New Roman" panose="02020603050405020304" pitchFamily="18" charset="0"/>
              </a:rPr>
              <a:t>Match the main idea of each part.</a:t>
            </a:r>
            <a:endParaRPr lang="en-US" altLang="zh-CN" sz="3200" b="1" dirty="0">
              <a:solidFill>
                <a:srgbClr val="FF0000"/>
              </a:solidFill>
              <a:latin typeface="Times New Roman" panose="02020603050405020304" pitchFamily="18" charset="0"/>
              <a:ea typeface="华文仿宋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1902684" y="2107465"/>
            <a:ext cx="4675098" cy="1077218"/>
          </a:xfrm>
          <a:prstGeom prst="rect">
            <a:avLst/>
          </a:prstGeom>
          <a:ln>
            <a:solidFill>
              <a:srgbClr val="000000"/>
            </a:solidFill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A brief introduction of the expedition’s background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1904939" y="3829377"/>
            <a:ext cx="4749110" cy="1077218"/>
          </a:xfrm>
          <a:prstGeom prst="rect">
            <a:avLst/>
          </a:prstGeom>
          <a:ln>
            <a:solidFill>
              <a:srgbClr val="000000"/>
            </a:solidFill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华文仿宋" panose="02010600040101010101" pitchFamily="2" charset="-122"/>
                <a:cs typeface="+mn-cs"/>
              </a:rPr>
              <a:t>Three diaries of Perce Blackborow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华文仿宋" panose="02010600040101010101" pitchFamily="2" charset="-122"/>
              <a:cs typeface="+mn-cs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268145" y="2163465"/>
            <a:ext cx="1275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3200" dirty="0">
                <a:solidFill>
                  <a:srgbClr val="000000"/>
                </a:solidFill>
                <a:latin typeface="Times New Roman" panose="02020603050405020304" pitchFamily="18" charset="0"/>
                <a:ea typeface="华文仿宋" panose="02010600040101010101" pitchFamily="2" charset="-122"/>
                <a:cs typeface="Times New Roman" panose="02020603050405020304" pitchFamily="18" charset="0"/>
              </a:rPr>
              <a:t>Part 1</a:t>
            </a:r>
            <a:endParaRPr lang="zh-CN" altLang="en-US" sz="3200" dirty="0">
              <a:solidFill>
                <a:srgbClr val="000000"/>
              </a:solidFill>
              <a:latin typeface="Times New Roman" panose="02020603050405020304" pitchFamily="18" charset="0"/>
              <a:ea typeface="华文仿宋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268145" y="3829377"/>
            <a:ext cx="1275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3200" dirty="0">
                <a:solidFill>
                  <a:srgbClr val="000000"/>
                </a:solidFill>
                <a:latin typeface="Times New Roman" panose="02020603050405020304" pitchFamily="18" charset="0"/>
                <a:ea typeface="华文仿宋" panose="02010600040101010101" pitchFamily="2" charset="-122"/>
                <a:cs typeface="Times New Roman" panose="02020603050405020304" pitchFamily="18" charset="0"/>
              </a:rPr>
              <a:t>Part 2</a:t>
            </a:r>
            <a:endParaRPr lang="zh-CN" altLang="en-US" sz="3200" dirty="0">
              <a:solidFill>
                <a:srgbClr val="000000"/>
              </a:solidFill>
              <a:latin typeface="Times New Roman" panose="02020603050405020304" pitchFamily="18" charset="0"/>
              <a:ea typeface="华文仿宋" panose="02010600040101010101" pitchFamily="2" charset="-122"/>
              <a:cs typeface="Times New Roman" panose="02020603050405020304" pitchFamily="18" charset="0"/>
            </a:endParaRPr>
          </a:p>
        </p:txBody>
      </p:sp>
      <p:cxnSp>
        <p:nvCxnSpPr>
          <p:cNvPr id="22" name="直接箭头连接符 21"/>
          <p:cNvCxnSpPr/>
          <p:nvPr/>
        </p:nvCxnSpPr>
        <p:spPr>
          <a:xfrm flipV="1">
            <a:off x="6312310" y="1249653"/>
            <a:ext cx="1726056" cy="1498588"/>
          </a:xfrm>
          <a:prstGeom prst="straightConnector1">
            <a:avLst/>
          </a:prstGeom>
          <a:noFill/>
          <a:ln w="15875" cap="flat" cmpd="sng" algn="ctr">
            <a:solidFill>
              <a:sysClr val="windowText" lastClr="000000"/>
            </a:solidFill>
            <a:prstDash val="solid"/>
            <a:tailEnd type="triangle"/>
          </a:ln>
          <a:effectLst/>
        </p:spPr>
      </p:cxnSp>
      <p:cxnSp>
        <p:nvCxnSpPr>
          <p:cNvPr id="23" name="直接箭头连接符 22"/>
          <p:cNvCxnSpPr/>
          <p:nvPr/>
        </p:nvCxnSpPr>
        <p:spPr>
          <a:xfrm>
            <a:off x="6223612" y="4355347"/>
            <a:ext cx="1751340" cy="0"/>
          </a:xfrm>
          <a:prstGeom prst="straightConnector1">
            <a:avLst/>
          </a:prstGeom>
          <a:noFill/>
          <a:ln w="15875" cap="flat" cmpd="sng" algn="ctr">
            <a:solidFill>
              <a:sysClr val="windowText" lastClr="000000"/>
            </a:solidFill>
            <a:prstDash val="solid"/>
            <a:tailEnd type="triangle"/>
          </a:ln>
          <a:effectLst/>
        </p:spPr>
      </p:cxnSp>
      <p:sp>
        <p:nvSpPr>
          <p:cNvPr id="24" name="矩形 23"/>
          <p:cNvSpPr/>
          <p:nvPr>
            <p:custDataLst>
              <p:tags r:id="rId3"/>
            </p:custDataLst>
          </p:nvPr>
        </p:nvSpPr>
        <p:spPr>
          <a:xfrm>
            <a:off x="8031029" y="969037"/>
            <a:ext cx="4104456" cy="540814"/>
          </a:xfrm>
          <a:prstGeom prst="rect">
            <a:avLst/>
          </a:prstGeom>
          <a:noFill/>
          <a:ln w="15875" cap="flat" cmpd="sng" algn="ctr">
            <a:solidFill>
              <a:srgbClr val="FF0000"/>
            </a:solidFill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prstClr val="white"/>
              </a:solidFill>
              <a:latin typeface="Tw Cen MT" panose="020B0602020104020603"/>
              <a:ea typeface="华文仿宋" panose="02010600040101010101" pitchFamily="2" charset="-122"/>
            </a:endParaRPr>
          </a:p>
        </p:txBody>
      </p:sp>
      <p:sp>
        <p:nvSpPr>
          <p:cNvPr id="25" name="矩形 24"/>
          <p:cNvSpPr/>
          <p:nvPr>
            <p:custDataLst>
              <p:tags r:id="rId4"/>
            </p:custDataLst>
          </p:nvPr>
        </p:nvSpPr>
        <p:spPr>
          <a:xfrm>
            <a:off x="8062260" y="1603403"/>
            <a:ext cx="4104456" cy="5224106"/>
          </a:xfrm>
          <a:prstGeom prst="rect">
            <a:avLst/>
          </a:prstGeom>
          <a:noFill/>
          <a:ln w="15875" cap="flat" cmpd="sng" algn="ctr">
            <a:solidFill>
              <a:srgbClr val="FF0000"/>
            </a:solidFill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prstClr val="white"/>
              </a:solidFill>
              <a:latin typeface="Tw Cen MT" panose="020B0602020104020603"/>
              <a:ea typeface="华文仿宋" panose="0201060004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4" grpId="0" bldLvl="0" animBg="1"/>
      <p:bldP spid="25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文本框 1"/>
          <p:cNvSpPr txBox="1">
            <a:spLocks noChangeArrowheads="1"/>
          </p:cNvSpPr>
          <p:nvPr/>
        </p:nvSpPr>
        <p:spPr bwMode="auto">
          <a:xfrm>
            <a:off x="1837920" y="795598"/>
            <a:ext cx="8963216" cy="631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Find the basic 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information about the expedition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0" y="0"/>
            <a:ext cx="12192000" cy="590550"/>
          </a:xfrm>
          <a:prstGeom prst="rect">
            <a:avLst/>
          </a:prstGeom>
          <a:solidFill>
            <a:srgbClr val="0F273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6" name="组 14"/>
          <p:cNvGrpSpPr/>
          <p:nvPr/>
        </p:nvGrpSpPr>
        <p:grpSpPr>
          <a:xfrm rot="10800000">
            <a:off x="11303783" y="30491"/>
            <a:ext cx="797859" cy="529568"/>
            <a:chOff x="7306290" y="4611207"/>
            <a:chExt cx="1587497" cy="1146873"/>
          </a:xfrm>
        </p:grpSpPr>
        <p:sp>
          <p:nvSpPr>
            <p:cNvPr id="7" name="椭圆 6"/>
            <p:cNvSpPr/>
            <p:nvPr/>
          </p:nvSpPr>
          <p:spPr>
            <a:xfrm>
              <a:off x="7306290" y="5384416"/>
              <a:ext cx="373664" cy="373664"/>
            </a:xfrm>
            <a:prstGeom prst="ellipse">
              <a:avLst/>
            </a:prstGeom>
            <a:solidFill>
              <a:srgbClr val="F177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endParaRPr>
            </a:p>
          </p:txBody>
        </p:sp>
        <p:sp>
          <p:nvSpPr>
            <p:cNvPr id="8" name="椭圆 7"/>
            <p:cNvSpPr/>
            <p:nvPr/>
          </p:nvSpPr>
          <p:spPr>
            <a:xfrm>
              <a:off x="8478566" y="4826138"/>
              <a:ext cx="291270" cy="291270"/>
            </a:xfrm>
            <a:prstGeom prst="ellipse">
              <a:avLst/>
            </a:prstGeom>
            <a:solidFill>
              <a:srgbClr val="DC214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endParaRPr>
            </a:p>
          </p:txBody>
        </p:sp>
        <p:sp>
          <p:nvSpPr>
            <p:cNvPr id="9" name="椭圆 8"/>
            <p:cNvSpPr/>
            <p:nvPr/>
          </p:nvSpPr>
          <p:spPr>
            <a:xfrm>
              <a:off x="8742934" y="5142940"/>
              <a:ext cx="150853" cy="150853"/>
            </a:xfrm>
            <a:prstGeom prst="ellipse">
              <a:avLst/>
            </a:prstGeom>
            <a:solidFill>
              <a:srgbClr val="71CAE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endParaRPr>
            </a:p>
          </p:txBody>
        </p:sp>
        <p:sp>
          <p:nvSpPr>
            <p:cNvPr id="10" name="椭圆 9"/>
            <p:cNvSpPr/>
            <p:nvPr/>
          </p:nvSpPr>
          <p:spPr>
            <a:xfrm>
              <a:off x="7878892" y="4611207"/>
              <a:ext cx="351970" cy="351970"/>
            </a:xfrm>
            <a:prstGeom prst="ellipse">
              <a:avLst/>
            </a:prstGeom>
            <a:solidFill>
              <a:srgbClr val="71CAE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endParaRPr>
            </a:p>
          </p:txBody>
        </p:sp>
      </p:grpSp>
      <p:grpSp>
        <p:nvGrpSpPr>
          <p:cNvPr id="11" name="组 6"/>
          <p:cNvGrpSpPr/>
          <p:nvPr/>
        </p:nvGrpSpPr>
        <p:grpSpPr>
          <a:xfrm rot="1718587">
            <a:off x="48908" y="8801"/>
            <a:ext cx="787436" cy="1106925"/>
            <a:chOff x="3087349" y="2414413"/>
            <a:chExt cx="1024513" cy="1398348"/>
          </a:xfrm>
        </p:grpSpPr>
        <p:sp>
          <p:nvSpPr>
            <p:cNvPr id="12" name="椭圆 11"/>
            <p:cNvSpPr/>
            <p:nvPr/>
          </p:nvSpPr>
          <p:spPr>
            <a:xfrm>
              <a:off x="3758271" y="2705683"/>
              <a:ext cx="353591" cy="353591"/>
            </a:xfrm>
            <a:prstGeom prst="ellipse">
              <a:avLst/>
            </a:prstGeom>
            <a:solidFill>
              <a:srgbClr val="F177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endParaRPr>
            </a:p>
          </p:txBody>
        </p:sp>
        <p:sp>
          <p:nvSpPr>
            <p:cNvPr id="13" name="椭圆 12"/>
            <p:cNvSpPr/>
            <p:nvPr/>
          </p:nvSpPr>
          <p:spPr>
            <a:xfrm>
              <a:off x="3439319" y="2414413"/>
              <a:ext cx="291270" cy="291270"/>
            </a:xfrm>
            <a:prstGeom prst="ellipse">
              <a:avLst/>
            </a:prstGeom>
            <a:solidFill>
              <a:srgbClr val="DC214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endParaRPr>
            </a:p>
          </p:txBody>
        </p:sp>
        <p:sp>
          <p:nvSpPr>
            <p:cNvPr id="14" name="椭圆 13"/>
            <p:cNvSpPr/>
            <p:nvPr/>
          </p:nvSpPr>
          <p:spPr>
            <a:xfrm>
              <a:off x="3498535" y="3661908"/>
              <a:ext cx="150853" cy="150853"/>
            </a:xfrm>
            <a:prstGeom prst="ellipse">
              <a:avLst/>
            </a:prstGeom>
            <a:solidFill>
              <a:srgbClr val="71CAE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endParaRPr>
            </a:p>
          </p:txBody>
        </p:sp>
        <p:sp>
          <p:nvSpPr>
            <p:cNvPr id="15" name="椭圆 14"/>
            <p:cNvSpPr/>
            <p:nvPr/>
          </p:nvSpPr>
          <p:spPr>
            <a:xfrm>
              <a:off x="3087349" y="2866230"/>
              <a:ext cx="558631" cy="558631"/>
            </a:xfrm>
            <a:prstGeom prst="ellipse">
              <a:avLst/>
            </a:prstGeom>
            <a:solidFill>
              <a:srgbClr val="71CAE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endParaRPr>
            </a:p>
          </p:txBody>
        </p:sp>
      </p:grpSp>
      <p:sp>
        <p:nvSpPr>
          <p:cNvPr id="16" name="文本占位符 1"/>
          <p:cNvSpPr txBox="1"/>
          <p:nvPr/>
        </p:nvSpPr>
        <p:spPr>
          <a:xfrm>
            <a:off x="987742" y="72555"/>
            <a:ext cx="2129084" cy="529569"/>
          </a:xfrm>
          <a:prstGeom prst="rect">
            <a:avLst/>
          </a:prstGeom>
          <a:ln w="12700" cmpd="sng">
            <a:noFill/>
          </a:ln>
        </p:spPr>
        <p:txBody>
          <a:bodyPr vert="horz"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/>
              <a:buNone/>
              <a:defRPr sz="2400" b="1" kern="1200">
                <a:solidFill>
                  <a:schemeClr val="bg1"/>
                </a:solidFill>
                <a:latin typeface="微软雅黑" panose="020B0503020204020204" charset="-122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1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rPr>
              <a:t>Scanning </a:t>
            </a:r>
            <a:endParaRPr kumimoji="1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graphicFrame>
        <p:nvGraphicFramePr>
          <p:cNvPr id="17" name="表格 16"/>
          <p:cNvGraphicFramePr>
            <a:graphicFrameLocks noGrp="1"/>
          </p:cNvGraphicFramePr>
          <p:nvPr/>
        </p:nvGraphicFramePr>
        <p:xfrm>
          <a:off x="1032256" y="2292434"/>
          <a:ext cx="10257536" cy="312801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551863"/>
                <a:gridCol w="6705673"/>
              </a:tblGrid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</a:pPr>
                      <a:r>
                        <a:rPr lang="en-US" altLang="zh-CN" sz="3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Time </a:t>
                      </a:r>
                      <a:endParaRPr lang="zh-CN" altLang="en-US" sz="3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</a:pPr>
                      <a:endParaRPr lang="zh-CN" altLang="en-US" sz="3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</a:pPr>
                      <a:r>
                        <a:rPr lang="en-US" altLang="zh-CN" sz="3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Destination</a:t>
                      </a:r>
                      <a:endParaRPr lang="zh-CN" altLang="en-US" sz="3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</a:pPr>
                      <a:endParaRPr lang="zh-CN" altLang="en-US" sz="3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</a:pPr>
                      <a:r>
                        <a:rPr lang="en-US" altLang="zh-CN" sz="3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Leader</a:t>
                      </a:r>
                      <a:r>
                        <a:rPr lang="en-US" altLang="zh-CN" sz="32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zh-CN" altLang="en-US" sz="3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</a:pPr>
                      <a:endParaRPr lang="zh-CN" altLang="en-US" sz="3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</a:pPr>
                      <a:r>
                        <a:rPr lang="en-US" altLang="zh-CN" sz="3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 author’s name</a:t>
                      </a:r>
                      <a:endParaRPr lang="zh-CN" altLang="en-US" sz="3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</a:pPr>
                      <a:endParaRPr lang="zh-CN" altLang="en-US" sz="3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</a:pPr>
                      <a:r>
                        <a:rPr lang="en-US" altLang="zh-CN" sz="3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 ship</a:t>
                      </a:r>
                      <a:endParaRPr lang="zh-CN" altLang="en-US" sz="3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</a:pPr>
                      <a:endParaRPr lang="zh-CN" altLang="en-US" sz="3200" b="1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8" name="文本框 17"/>
          <p:cNvSpPr txBox="1"/>
          <p:nvPr/>
        </p:nvSpPr>
        <p:spPr>
          <a:xfrm>
            <a:off x="4705136" y="2292434"/>
            <a:ext cx="6096000" cy="631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1914.10.31- 1915.11.21-1916.5.20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4705136" y="2924145"/>
            <a:ext cx="6096000" cy="631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To Antarctica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4705136" y="3551208"/>
            <a:ext cx="6096000" cy="631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Sir Ernest Shackleton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4705136" y="4105125"/>
            <a:ext cx="6096000" cy="631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Perce Blackborow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4705136" y="4747512"/>
            <a:ext cx="6096000" cy="631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Endurance</a:t>
            </a:r>
            <a:endParaRPr kumimoji="0" lang="zh-CN" altLang="en-US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1" grpId="0"/>
      <p:bldP spid="23" grpId="0"/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文本框 1"/>
          <p:cNvSpPr txBox="1">
            <a:spLocks noChangeArrowheads="1"/>
          </p:cNvSpPr>
          <p:nvPr/>
        </p:nvSpPr>
        <p:spPr bwMode="auto">
          <a:xfrm>
            <a:off x="2477372" y="1032345"/>
            <a:ext cx="7237255" cy="631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What is the main idea of this passage ?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0" y="0"/>
            <a:ext cx="12192000" cy="590550"/>
          </a:xfrm>
          <a:prstGeom prst="rect">
            <a:avLst/>
          </a:prstGeom>
          <a:solidFill>
            <a:srgbClr val="0F273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6" name="组 14"/>
          <p:cNvGrpSpPr/>
          <p:nvPr/>
        </p:nvGrpSpPr>
        <p:grpSpPr>
          <a:xfrm rot="10800000">
            <a:off x="11303783" y="30491"/>
            <a:ext cx="797859" cy="529568"/>
            <a:chOff x="7306290" y="4611207"/>
            <a:chExt cx="1587497" cy="1146873"/>
          </a:xfrm>
        </p:grpSpPr>
        <p:sp>
          <p:nvSpPr>
            <p:cNvPr id="7" name="椭圆 6"/>
            <p:cNvSpPr/>
            <p:nvPr/>
          </p:nvSpPr>
          <p:spPr>
            <a:xfrm>
              <a:off x="7306290" y="5384416"/>
              <a:ext cx="373664" cy="373664"/>
            </a:xfrm>
            <a:prstGeom prst="ellipse">
              <a:avLst/>
            </a:prstGeom>
            <a:solidFill>
              <a:srgbClr val="F177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endParaRPr>
            </a:p>
          </p:txBody>
        </p:sp>
        <p:sp>
          <p:nvSpPr>
            <p:cNvPr id="8" name="椭圆 7"/>
            <p:cNvSpPr/>
            <p:nvPr/>
          </p:nvSpPr>
          <p:spPr>
            <a:xfrm>
              <a:off x="8478566" y="4826138"/>
              <a:ext cx="291270" cy="291270"/>
            </a:xfrm>
            <a:prstGeom prst="ellipse">
              <a:avLst/>
            </a:prstGeom>
            <a:solidFill>
              <a:srgbClr val="DC214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endParaRPr>
            </a:p>
          </p:txBody>
        </p:sp>
        <p:sp>
          <p:nvSpPr>
            <p:cNvPr id="9" name="椭圆 8"/>
            <p:cNvSpPr/>
            <p:nvPr/>
          </p:nvSpPr>
          <p:spPr>
            <a:xfrm>
              <a:off x="8742934" y="5142940"/>
              <a:ext cx="150853" cy="150853"/>
            </a:xfrm>
            <a:prstGeom prst="ellipse">
              <a:avLst/>
            </a:prstGeom>
            <a:solidFill>
              <a:srgbClr val="71CAE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endParaRPr>
            </a:p>
          </p:txBody>
        </p:sp>
        <p:sp>
          <p:nvSpPr>
            <p:cNvPr id="10" name="椭圆 9"/>
            <p:cNvSpPr/>
            <p:nvPr/>
          </p:nvSpPr>
          <p:spPr>
            <a:xfrm>
              <a:off x="7878892" y="4611207"/>
              <a:ext cx="351970" cy="351970"/>
            </a:xfrm>
            <a:prstGeom prst="ellipse">
              <a:avLst/>
            </a:prstGeom>
            <a:solidFill>
              <a:srgbClr val="71CAE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endParaRPr>
            </a:p>
          </p:txBody>
        </p:sp>
      </p:grpSp>
      <p:grpSp>
        <p:nvGrpSpPr>
          <p:cNvPr id="11" name="组 6"/>
          <p:cNvGrpSpPr/>
          <p:nvPr/>
        </p:nvGrpSpPr>
        <p:grpSpPr>
          <a:xfrm rot="1718587">
            <a:off x="48908" y="8801"/>
            <a:ext cx="787436" cy="1106925"/>
            <a:chOff x="3087349" y="2414413"/>
            <a:chExt cx="1024513" cy="1398348"/>
          </a:xfrm>
        </p:grpSpPr>
        <p:sp>
          <p:nvSpPr>
            <p:cNvPr id="12" name="椭圆 11"/>
            <p:cNvSpPr/>
            <p:nvPr/>
          </p:nvSpPr>
          <p:spPr>
            <a:xfrm>
              <a:off x="3758271" y="2705683"/>
              <a:ext cx="353591" cy="353591"/>
            </a:xfrm>
            <a:prstGeom prst="ellipse">
              <a:avLst/>
            </a:prstGeom>
            <a:solidFill>
              <a:srgbClr val="F177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endParaRPr>
            </a:p>
          </p:txBody>
        </p:sp>
        <p:sp>
          <p:nvSpPr>
            <p:cNvPr id="13" name="椭圆 12"/>
            <p:cNvSpPr/>
            <p:nvPr/>
          </p:nvSpPr>
          <p:spPr>
            <a:xfrm>
              <a:off x="3439319" y="2414413"/>
              <a:ext cx="291270" cy="291270"/>
            </a:xfrm>
            <a:prstGeom prst="ellipse">
              <a:avLst/>
            </a:prstGeom>
            <a:solidFill>
              <a:srgbClr val="DC214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endParaRPr>
            </a:p>
          </p:txBody>
        </p:sp>
        <p:sp>
          <p:nvSpPr>
            <p:cNvPr id="14" name="椭圆 13"/>
            <p:cNvSpPr/>
            <p:nvPr/>
          </p:nvSpPr>
          <p:spPr>
            <a:xfrm>
              <a:off x="3498535" y="3661908"/>
              <a:ext cx="150853" cy="150853"/>
            </a:xfrm>
            <a:prstGeom prst="ellipse">
              <a:avLst/>
            </a:prstGeom>
            <a:solidFill>
              <a:srgbClr val="71CAE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endParaRPr>
            </a:p>
          </p:txBody>
        </p:sp>
        <p:sp>
          <p:nvSpPr>
            <p:cNvPr id="15" name="椭圆 14"/>
            <p:cNvSpPr/>
            <p:nvPr/>
          </p:nvSpPr>
          <p:spPr>
            <a:xfrm>
              <a:off x="3087349" y="2866230"/>
              <a:ext cx="558631" cy="558631"/>
            </a:xfrm>
            <a:prstGeom prst="ellipse">
              <a:avLst/>
            </a:prstGeom>
            <a:solidFill>
              <a:srgbClr val="71CAE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endParaRPr>
            </a:p>
          </p:txBody>
        </p:sp>
      </p:grpSp>
      <p:sp>
        <p:nvSpPr>
          <p:cNvPr id="17" name="文本框 5"/>
          <p:cNvSpPr txBox="1">
            <a:spLocks noChangeArrowheads="1"/>
          </p:cNvSpPr>
          <p:nvPr/>
        </p:nvSpPr>
        <p:spPr bwMode="auto">
          <a:xfrm>
            <a:off x="987742" y="1802265"/>
            <a:ext cx="10316041" cy="3697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en-US" altLang="zh-C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It is some of the diary entries of Perce Blackborow, in which he wrote that he joined an expedition of Antarctica on the ship </a:t>
            </a:r>
            <a:r>
              <a:rPr lang="en-US" altLang="zh-CN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Endurance</a:t>
            </a:r>
            <a:r>
              <a:rPr lang="en-US" altLang="zh-C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with Sir Ernest Shackleton and how they managed to survive after Edurance was stuck in the ice.  </a:t>
            </a:r>
            <a:endParaRPr lang="en-US" altLang="zh-CN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0748" y="4757092"/>
            <a:ext cx="2271252" cy="2100908"/>
          </a:xfrm>
          <a:prstGeom prst="rect">
            <a:avLst/>
          </a:prstGeom>
        </p:spPr>
      </p:pic>
      <p:sp>
        <p:nvSpPr>
          <p:cNvPr id="18" name="文本占位符 1"/>
          <p:cNvSpPr txBox="1"/>
          <p:nvPr/>
        </p:nvSpPr>
        <p:spPr>
          <a:xfrm>
            <a:off x="987742" y="72555"/>
            <a:ext cx="2129084" cy="529569"/>
          </a:xfrm>
          <a:prstGeom prst="rect">
            <a:avLst/>
          </a:prstGeom>
          <a:ln w="12700" cmpd="sng">
            <a:noFill/>
          </a:ln>
        </p:spPr>
        <p:txBody>
          <a:bodyPr vert="horz"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/>
              <a:buNone/>
              <a:defRPr sz="2400" b="1" kern="1200">
                <a:solidFill>
                  <a:schemeClr val="bg1"/>
                </a:solidFill>
                <a:latin typeface="微软雅黑" panose="020B0503020204020204" charset="-122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1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rPr>
              <a:t>Scanning </a:t>
            </a:r>
            <a:endParaRPr kumimoji="1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 t="14892" b="39983"/>
          <a:stretch>
            <a:fillRect/>
          </a:stretch>
        </p:blipFill>
        <p:spPr>
          <a:xfrm>
            <a:off x="109220" y="515620"/>
            <a:ext cx="12162155" cy="587184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0" y="0"/>
            <a:ext cx="12192000" cy="590550"/>
          </a:xfrm>
          <a:prstGeom prst="rect">
            <a:avLst/>
          </a:prstGeom>
          <a:solidFill>
            <a:srgbClr val="0F273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6" name="组 14"/>
          <p:cNvGrpSpPr/>
          <p:nvPr/>
        </p:nvGrpSpPr>
        <p:grpSpPr>
          <a:xfrm rot="10800000">
            <a:off x="11303783" y="30491"/>
            <a:ext cx="797859" cy="529568"/>
            <a:chOff x="7306290" y="4611207"/>
            <a:chExt cx="1587497" cy="1146873"/>
          </a:xfrm>
        </p:grpSpPr>
        <p:sp>
          <p:nvSpPr>
            <p:cNvPr id="7" name="椭圆 6"/>
            <p:cNvSpPr/>
            <p:nvPr/>
          </p:nvSpPr>
          <p:spPr>
            <a:xfrm>
              <a:off x="7306290" y="5384416"/>
              <a:ext cx="373664" cy="373664"/>
            </a:xfrm>
            <a:prstGeom prst="ellipse">
              <a:avLst/>
            </a:prstGeom>
            <a:solidFill>
              <a:srgbClr val="F177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endParaRPr>
            </a:p>
          </p:txBody>
        </p:sp>
        <p:sp>
          <p:nvSpPr>
            <p:cNvPr id="8" name="椭圆 7"/>
            <p:cNvSpPr/>
            <p:nvPr/>
          </p:nvSpPr>
          <p:spPr>
            <a:xfrm>
              <a:off x="8478566" y="4826138"/>
              <a:ext cx="291270" cy="291270"/>
            </a:xfrm>
            <a:prstGeom prst="ellipse">
              <a:avLst/>
            </a:prstGeom>
            <a:solidFill>
              <a:srgbClr val="DC214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endParaRPr>
            </a:p>
          </p:txBody>
        </p:sp>
        <p:sp>
          <p:nvSpPr>
            <p:cNvPr id="9" name="椭圆 8"/>
            <p:cNvSpPr/>
            <p:nvPr/>
          </p:nvSpPr>
          <p:spPr>
            <a:xfrm>
              <a:off x="8742934" y="5142940"/>
              <a:ext cx="150853" cy="150853"/>
            </a:xfrm>
            <a:prstGeom prst="ellipse">
              <a:avLst/>
            </a:prstGeom>
            <a:solidFill>
              <a:srgbClr val="71CAE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endParaRPr>
            </a:p>
          </p:txBody>
        </p:sp>
        <p:sp>
          <p:nvSpPr>
            <p:cNvPr id="10" name="椭圆 9"/>
            <p:cNvSpPr/>
            <p:nvPr/>
          </p:nvSpPr>
          <p:spPr>
            <a:xfrm>
              <a:off x="7878892" y="4611207"/>
              <a:ext cx="351970" cy="351970"/>
            </a:xfrm>
            <a:prstGeom prst="ellipse">
              <a:avLst/>
            </a:prstGeom>
            <a:solidFill>
              <a:srgbClr val="71CAE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endParaRPr>
            </a:p>
          </p:txBody>
        </p:sp>
      </p:grpSp>
      <p:grpSp>
        <p:nvGrpSpPr>
          <p:cNvPr id="11" name="组 6"/>
          <p:cNvGrpSpPr/>
          <p:nvPr/>
        </p:nvGrpSpPr>
        <p:grpSpPr>
          <a:xfrm rot="1718587">
            <a:off x="48908" y="8801"/>
            <a:ext cx="787436" cy="1106925"/>
            <a:chOff x="3087349" y="2414413"/>
            <a:chExt cx="1024513" cy="1398348"/>
          </a:xfrm>
        </p:grpSpPr>
        <p:sp>
          <p:nvSpPr>
            <p:cNvPr id="12" name="椭圆 11"/>
            <p:cNvSpPr/>
            <p:nvPr/>
          </p:nvSpPr>
          <p:spPr>
            <a:xfrm>
              <a:off x="3758271" y="2705683"/>
              <a:ext cx="353591" cy="353591"/>
            </a:xfrm>
            <a:prstGeom prst="ellipse">
              <a:avLst/>
            </a:prstGeom>
            <a:solidFill>
              <a:srgbClr val="F177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endParaRPr>
            </a:p>
          </p:txBody>
        </p:sp>
        <p:sp>
          <p:nvSpPr>
            <p:cNvPr id="13" name="椭圆 12"/>
            <p:cNvSpPr/>
            <p:nvPr/>
          </p:nvSpPr>
          <p:spPr>
            <a:xfrm>
              <a:off x="3439319" y="2414413"/>
              <a:ext cx="291270" cy="291270"/>
            </a:xfrm>
            <a:prstGeom prst="ellipse">
              <a:avLst/>
            </a:prstGeom>
            <a:solidFill>
              <a:srgbClr val="DC214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endParaRPr>
            </a:p>
          </p:txBody>
        </p:sp>
        <p:sp>
          <p:nvSpPr>
            <p:cNvPr id="14" name="椭圆 13"/>
            <p:cNvSpPr/>
            <p:nvPr/>
          </p:nvSpPr>
          <p:spPr>
            <a:xfrm>
              <a:off x="3498535" y="3661908"/>
              <a:ext cx="150853" cy="150853"/>
            </a:xfrm>
            <a:prstGeom prst="ellipse">
              <a:avLst/>
            </a:prstGeom>
            <a:solidFill>
              <a:srgbClr val="71CAE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endParaRPr>
            </a:p>
          </p:txBody>
        </p:sp>
        <p:sp>
          <p:nvSpPr>
            <p:cNvPr id="15" name="椭圆 14"/>
            <p:cNvSpPr/>
            <p:nvPr/>
          </p:nvSpPr>
          <p:spPr>
            <a:xfrm>
              <a:off x="3087349" y="2866230"/>
              <a:ext cx="558631" cy="558631"/>
            </a:xfrm>
            <a:prstGeom prst="ellipse">
              <a:avLst/>
            </a:prstGeom>
            <a:solidFill>
              <a:srgbClr val="71CAE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endParaRPr>
            </a:p>
          </p:txBody>
        </p:sp>
      </p:grpSp>
      <p:sp>
        <p:nvSpPr>
          <p:cNvPr id="17" name="文本占位符 1"/>
          <p:cNvSpPr txBox="1"/>
          <p:nvPr/>
        </p:nvSpPr>
        <p:spPr>
          <a:xfrm>
            <a:off x="987742" y="72555"/>
            <a:ext cx="3308033" cy="529569"/>
          </a:xfrm>
          <a:prstGeom prst="rect">
            <a:avLst/>
          </a:prstGeom>
          <a:ln w="12700" cmpd="sng">
            <a:noFill/>
          </a:ln>
        </p:spPr>
        <p:txBody>
          <a:bodyPr vert="horz"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/>
              <a:buNone/>
              <a:defRPr sz="2400" b="1" kern="1200">
                <a:solidFill>
                  <a:schemeClr val="bg1"/>
                </a:solidFill>
                <a:latin typeface="微软雅黑" panose="020B0503020204020204" charset="-122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1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rPr>
              <a:t>Detailed reading</a:t>
            </a:r>
            <a:endParaRPr kumimoji="1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4893349" y="641971"/>
            <a:ext cx="169193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Diary 1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9" name="矩形 18"/>
          <p:cNvSpPr/>
          <p:nvPr>
            <p:custDataLst>
              <p:tags r:id="rId2"/>
            </p:custDataLst>
          </p:nvPr>
        </p:nvSpPr>
        <p:spPr>
          <a:xfrm>
            <a:off x="489750" y="2801362"/>
            <a:ext cx="1068028" cy="37592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华文仿宋" panose="02010600040101010101" pitchFamily="2" charset="-122"/>
              <a:cs typeface="+mn-cs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547313" y="3467631"/>
            <a:ext cx="1369977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nergy</a:t>
            </a:r>
            <a:endParaRPr lang="zh-CN" altLang="en-US" dirty="0"/>
          </a:p>
        </p:txBody>
      </p:sp>
      <p:cxnSp>
        <p:nvCxnSpPr>
          <p:cNvPr id="4" name="直接箭头连接符 3"/>
          <p:cNvCxnSpPr/>
          <p:nvPr/>
        </p:nvCxnSpPr>
        <p:spPr>
          <a:xfrm>
            <a:off x="1081548" y="3177836"/>
            <a:ext cx="0" cy="28979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矩形 21"/>
          <p:cNvSpPr/>
          <p:nvPr>
            <p:custDataLst>
              <p:tags r:id="rId3"/>
            </p:custDataLst>
          </p:nvPr>
        </p:nvSpPr>
        <p:spPr>
          <a:xfrm>
            <a:off x="8405352" y="2801915"/>
            <a:ext cx="2164324" cy="452561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华文仿宋" panose="02010600040101010101" pitchFamily="2" charset="-122"/>
              <a:cs typeface="+mn-cs"/>
            </a:endParaRPr>
          </a:p>
        </p:txBody>
      </p:sp>
      <p:cxnSp>
        <p:nvCxnSpPr>
          <p:cNvPr id="23" name="直接箭头连接符 22"/>
          <p:cNvCxnSpPr/>
          <p:nvPr/>
        </p:nvCxnSpPr>
        <p:spPr>
          <a:xfrm>
            <a:off x="9581535" y="3258952"/>
            <a:ext cx="0" cy="28979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文本框 23"/>
          <p:cNvSpPr txBox="1"/>
          <p:nvPr/>
        </p:nvSpPr>
        <p:spPr>
          <a:xfrm>
            <a:off x="7119514" y="3548747"/>
            <a:ext cx="4694344" cy="107721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reject or refuse something or someone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ldLvl="0" animBg="1"/>
      <p:bldP spid="20" grpId="0" animBg="1"/>
      <p:bldP spid="22" grpId="0" bldLvl="0" animBg="1"/>
      <p:bldP spid="24" grpId="0" animBg="1"/>
    </p:bld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AS_UNIQUEID" val="465"/>
</p:tagLst>
</file>

<file path=ppt/tags/tag32.xml><?xml version="1.0" encoding="utf-8"?>
<p:tagLst xmlns:p="http://schemas.openxmlformats.org/presentationml/2006/main">
  <p:tag name="AS_UNIQUEID" val="465"/>
</p:tagLst>
</file>

<file path=ppt/tags/tag33.xml><?xml version="1.0" encoding="utf-8"?>
<p:tagLst xmlns:p="http://schemas.openxmlformats.org/presentationml/2006/main">
  <p:tag name="AS_UNIQUEID" val="465"/>
</p:tagLst>
</file>

<file path=ppt/tags/tag34.xml><?xml version="1.0" encoding="utf-8"?>
<p:tagLst xmlns:p="http://schemas.openxmlformats.org/presentationml/2006/main">
  <p:tag name="AS_UNIQUEID" val="465"/>
</p:tagLst>
</file>

<file path=ppt/tags/tag35.xml><?xml version="1.0" encoding="utf-8"?>
<p:tagLst xmlns:p="http://schemas.openxmlformats.org/presentationml/2006/main">
  <p:tag name="AS_UNIQUEID" val="465"/>
</p:tagLst>
</file>

<file path=ppt/tags/tag36.xml><?xml version="1.0" encoding="utf-8"?>
<p:tagLst xmlns:p="http://schemas.openxmlformats.org/presentationml/2006/main">
  <p:tag name="AS_UNIQUEID" val="465"/>
</p:tagLst>
</file>

<file path=ppt/tags/tag37.xml><?xml version="1.0" encoding="utf-8"?>
<p:tagLst xmlns:p="http://schemas.openxmlformats.org/presentationml/2006/main">
  <p:tag name="AS_UNIQUEID" val="465"/>
</p:tagLst>
</file>

<file path=ppt/tags/tag38.xml><?xml version="1.0" encoding="utf-8"?>
<p:tagLst xmlns:p="http://schemas.openxmlformats.org/presentationml/2006/main">
  <p:tag name="AS_UNIQUEID" val="465"/>
</p:tagLst>
</file>

<file path=ppt/tags/tag39.xml><?xml version="1.0" encoding="utf-8"?>
<p:tagLst xmlns:p="http://schemas.openxmlformats.org/presentationml/2006/main">
  <p:tag name="AS_UNIQUEID" val="465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AS_UNIQUEID" val="465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lnSpc>
            <a:spcPct val="120000"/>
          </a:lnSpc>
          <a:defRPr sz="3200" b="1" dirty="0" smtClean="0">
            <a:latin typeface="Times New Roman" panose="02020603050405020304" pitchFamily="18" charset="0"/>
            <a:cs typeface="Times New Roman" panose="02020603050405020304" pitchFamily="18" charset="0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自定义 33">
      <a:dk1>
        <a:srgbClr val="000000"/>
      </a:dk1>
      <a:lt1>
        <a:srgbClr val="FFFFFF"/>
      </a:lt1>
      <a:dk2>
        <a:srgbClr val="000000"/>
      </a:dk2>
      <a:lt2>
        <a:srgbClr val="FEFEFE"/>
      </a:lt2>
      <a:accent1>
        <a:srgbClr val="F17700"/>
      </a:accent1>
      <a:accent2>
        <a:srgbClr val="DC2144"/>
      </a:accent2>
      <a:accent3>
        <a:srgbClr val="71CAE0"/>
      </a:accent3>
      <a:accent4>
        <a:srgbClr val="112D43"/>
      </a:accent4>
      <a:accent5>
        <a:srgbClr val="050F25"/>
      </a:accent5>
      <a:accent6>
        <a:srgbClr val="162D4E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7480</Words>
  <Application>WPS 演示</Application>
  <PresentationFormat>宽屏</PresentationFormat>
  <Paragraphs>358</Paragraphs>
  <Slides>28</Slides>
  <Notes>5</Notes>
  <HiddenSlides>0</HiddenSlides>
  <MMClips>1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28</vt:i4>
      </vt:variant>
    </vt:vector>
  </HeadingPairs>
  <TitlesOfParts>
    <vt:vector size="49" baseType="lpstr">
      <vt:lpstr>Arial</vt:lpstr>
      <vt:lpstr>宋体</vt:lpstr>
      <vt:lpstr>Wingdings</vt:lpstr>
      <vt:lpstr>Times New Roman</vt:lpstr>
      <vt:lpstr>Arial</vt:lpstr>
      <vt:lpstr>微软雅黑</vt:lpstr>
      <vt:lpstr>Segoe UI Light</vt:lpstr>
      <vt:lpstr>Segoe UI Light</vt:lpstr>
      <vt:lpstr>Century Gothic</vt:lpstr>
      <vt:lpstr>Tw Cen MT</vt:lpstr>
      <vt:lpstr>华文仿宋</vt:lpstr>
      <vt:lpstr>Arial Unicode MS</vt:lpstr>
      <vt:lpstr>Calibri Light</vt:lpstr>
      <vt:lpstr>Calibri</vt:lpstr>
      <vt:lpstr>等线</vt:lpstr>
      <vt:lpstr>Calibri</vt:lpstr>
      <vt:lpstr>HelveticaNeue</vt:lpstr>
      <vt:lpstr>Corbel</vt:lpstr>
      <vt:lpstr>华文新魏</vt:lpstr>
      <vt:lpstr>Office 主题​​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Geek ke</dc:creator>
  <cp:lastModifiedBy>24147</cp:lastModifiedBy>
  <cp:revision>486</cp:revision>
  <dcterms:created xsi:type="dcterms:W3CDTF">2020-08-09T13:40:00Z</dcterms:created>
  <dcterms:modified xsi:type="dcterms:W3CDTF">2022-02-18T10:13:46Z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2052-11.8.2.8411</vt:lpwstr>
  </property>
  <property fmtid="{D5CDD505-2E9C-101B-9397-08002B2CF9AE}" pid="3" name="ICV">
    <vt:lpwstr>54252298473A4DA2A8D14045E01E56AC</vt:lpwstr>
  </property>
</Properties>
</file>