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73" r:id="rId4"/>
    <p:sldMasterId id="2147483692" r:id="rId5"/>
  </p:sldMasterIdLst>
  <p:notesMasterIdLst>
    <p:notesMasterId r:id="rId9"/>
  </p:notesMasterIdLst>
  <p:handoutMasterIdLst>
    <p:handoutMasterId r:id="rId43"/>
  </p:handoutMasterIdLst>
  <p:sldIdLst>
    <p:sldId id="1072" r:id="rId6"/>
    <p:sldId id="972" r:id="rId7"/>
    <p:sldId id="934" r:id="rId8"/>
    <p:sldId id="973" r:id="rId10"/>
    <p:sldId id="935" r:id="rId11"/>
    <p:sldId id="406" r:id="rId12"/>
    <p:sldId id="1011" r:id="rId13"/>
    <p:sldId id="936" r:id="rId14"/>
    <p:sldId id="456" r:id="rId15"/>
    <p:sldId id="313" r:id="rId16"/>
    <p:sldId id="314" r:id="rId17"/>
    <p:sldId id="937" r:id="rId18"/>
    <p:sldId id="827" r:id="rId19"/>
    <p:sldId id="321" r:id="rId20"/>
    <p:sldId id="322" r:id="rId21"/>
    <p:sldId id="938" r:id="rId22"/>
    <p:sldId id="325" r:id="rId23"/>
    <p:sldId id="939" r:id="rId24"/>
    <p:sldId id="326" r:id="rId25"/>
    <p:sldId id="828" r:id="rId26"/>
    <p:sldId id="903" r:id="rId27"/>
    <p:sldId id="1043" r:id="rId28"/>
    <p:sldId id="332" r:id="rId29"/>
    <p:sldId id="941" r:id="rId30"/>
    <p:sldId id="338" r:id="rId31"/>
    <p:sldId id="1060" r:id="rId32"/>
    <p:sldId id="1061" r:id="rId33"/>
    <p:sldId id="942" r:id="rId34"/>
    <p:sldId id="1062" r:id="rId35"/>
    <p:sldId id="257" r:id="rId36"/>
    <p:sldId id="1063" r:id="rId37"/>
    <p:sldId id="533" r:id="rId38"/>
    <p:sldId id="943" r:id="rId39"/>
    <p:sldId id="315" r:id="rId40"/>
    <p:sldId id="319" r:id="rId41"/>
    <p:sldId id="1071"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5638"/>
    <a:srgbClr val="20442D"/>
    <a:srgbClr val="7EC499"/>
    <a:srgbClr val="DEF1E8"/>
    <a:srgbClr val="22200D"/>
    <a:srgbClr val="79C193"/>
    <a:srgbClr val="428E5D"/>
    <a:srgbClr val="7FC499"/>
    <a:srgbClr val="44546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snapToGrid="0" showGuides="1">
      <p:cViewPr varScale="1">
        <p:scale>
          <a:sx n="64" d="100"/>
          <a:sy n="64" d="100"/>
        </p:scale>
        <p:origin x="700" y="36"/>
      </p:cViewPr>
      <p:guideLst>
        <p:guide orient="horz" pos="2114"/>
        <p:guide pos="1325"/>
        <p:guide pos="2263"/>
        <p:guide pos="3843"/>
        <p:guide pos="6214"/>
        <p:guide pos="66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11063-A34F-4024-B1BF-39398555E2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5D49-C6EE-4B1F-A716-605D233062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5.jpeg"/><Relationship Id="rId2" Type="http://schemas.openxmlformats.org/officeDocument/2006/relationships/tags" Target="../tags/tag62.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6.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7.png"/><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4.png"/><Relationship Id="rId5" Type="http://schemas.openxmlformats.org/officeDocument/2006/relationships/tags" Target="../tags/tag92.xml"/><Relationship Id="rId4" Type="http://schemas.openxmlformats.org/officeDocument/2006/relationships/image" Target="../media/image3.png"/><Relationship Id="rId3" Type="http://schemas.openxmlformats.org/officeDocument/2006/relationships/tags" Target="../tags/tag91.xml"/><Relationship Id="rId2" Type="http://schemas.openxmlformats.org/officeDocument/2006/relationships/tags" Target="../tags/tag90.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4.png"/><Relationship Id="rId5" Type="http://schemas.openxmlformats.org/officeDocument/2006/relationships/tags" Target="../tags/tag101.xml"/><Relationship Id="rId4" Type="http://schemas.openxmlformats.org/officeDocument/2006/relationships/image" Target="../media/image3.png"/><Relationship Id="rId3" Type="http://schemas.openxmlformats.org/officeDocument/2006/relationships/tags" Target="../tags/tag100.xml"/><Relationship Id="rId2" Type="http://schemas.openxmlformats.org/officeDocument/2006/relationships/tags" Target="../tags/tag99.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image" Target="../media/image4.png"/><Relationship Id="rId5" Type="http://schemas.openxmlformats.org/officeDocument/2006/relationships/tags" Target="../tags/tag110.xml"/><Relationship Id="rId4" Type="http://schemas.openxmlformats.org/officeDocument/2006/relationships/image" Target="../media/image3.png"/><Relationship Id="rId3" Type="http://schemas.openxmlformats.org/officeDocument/2006/relationships/tags" Target="../tags/tag109.xml"/><Relationship Id="rId2" Type="http://schemas.openxmlformats.org/officeDocument/2006/relationships/tags" Target="../tags/tag108.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9.png"/><Relationship Id="rId5" Type="http://schemas.openxmlformats.org/officeDocument/2006/relationships/tags" Target="../tags/tag121.xml"/><Relationship Id="rId4" Type="http://schemas.openxmlformats.org/officeDocument/2006/relationships/image" Target="../media/image8.png"/><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5" Type="http://schemas.openxmlformats.org/officeDocument/2006/relationships/tags" Target="../tags/tag156.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tags" Target="../tags/tag133.xml"/><Relationship Id="rId19" Type="http://schemas.openxmlformats.org/officeDocument/2006/relationships/tags" Target="../tags/tag150.xml"/><Relationship Id="rId18" Type="http://schemas.openxmlformats.org/officeDocument/2006/relationships/tags" Target="../tags/tag149.xml"/><Relationship Id="rId17" Type="http://schemas.openxmlformats.org/officeDocument/2006/relationships/tags" Target="../tags/tag148.xml"/><Relationship Id="rId16" Type="http://schemas.openxmlformats.org/officeDocument/2006/relationships/tags" Target="../tags/tag147.xml"/><Relationship Id="rId15" Type="http://schemas.openxmlformats.org/officeDocument/2006/relationships/tags" Target="../tags/tag146.xml"/><Relationship Id="rId14" Type="http://schemas.openxmlformats.org/officeDocument/2006/relationships/tags" Target="../tags/tag145.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5" Type="http://schemas.openxmlformats.org/officeDocument/2006/relationships/tags" Target="../tags/tag200.xml"/><Relationship Id="rId14" Type="http://schemas.openxmlformats.org/officeDocument/2006/relationships/tags" Target="../tags/tag199.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5" Type="http://schemas.openxmlformats.org/officeDocument/2006/relationships/tags" Target="../tags/tag271.xml"/><Relationship Id="rId24" Type="http://schemas.openxmlformats.org/officeDocument/2006/relationships/tags" Target="../tags/tag270.xml"/><Relationship Id="rId23" Type="http://schemas.openxmlformats.org/officeDocument/2006/relationships/tags" Target="../tags/tag269.xml"/><Relationship Id="rId22" Type="http://schemas.openxmlformats.org/officeDocument/2006/relationships/tags" Target="../tags/tag268.xml"/><Relationship Id="rId21" Type="http://schemas.openxmlformats.org/officeDocument/2006/relationships/tags" Target="../tags/tag267.xml"/><Relationship Id="rId20" Type="http://schemas.openxmlformats.org/officeDocument/2006/relationships/tags" Target="../tags/tag266.xml"/><Relationship Id="rId2" Type="http://schemas.openxmlformats.org/officeDocument/2006/relationships/tags" Target="../tags/tag248.xml"/><Relationship Id="rId19" Type="http://schemas.openxmlformats.org/officeDocument/2006/relationships/tags" Target="../tags/tag265.xml"/><Relationship Id="rId18" Type="http://schemas.openxmlformats.org/officeDocument/2006/relationships/tags" Target="../tags/tag264.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4" Type="http://schemas.openxmlformats.org/officeDocument/2006/relationships/tags" Target="../tags/tag317.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6" Type="http://schemas.openxmlformats.org/officeDocument/2006/relationships/tags" Target="../tags/tag345.xml"/><Relationship Id="rId15" Type="http://schemas.openxmlformats.org/officeDocument/2006/relationships/tags" Target="../tags/tag344.xml"/><Relationship Id="rId14" Type="http://schemas.openxmlformats.org/officeDocument/2006/relationships/tags" Target="../tags/tag343.xml"/><Relationship Id="rId13" Type="http://schemas.openxmlformats.org/officeDocument/2006/relationships/tags" Target="../tags/tag342.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53.xml"/><Relationship Id="rId8" Type="http://schemas.openxmlformats.org/officeDocument/2006/relationships/tags" Target="../tags/tag352.xml"/><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3" Type="http://schemas.openxmlformats.org/officeDocument/2006/relationships/tags" Target="../tags/tag357.xml"/><Relationship Id="rId12" Type="http://schemas.openxmlformats.org/officeDocument/2006/relationships/tags" Target="../tags/tag356.xml"/><Relationship Id="rId11" Type="http://schemas.openxmlformats.org/officeDocument/2006/relationships/tags" Target="../tags/tag355.xml"/><Relationship Id="rId10" Type="http://schemas.openxmlformats.org/officeDocument/2006/relationships/tags" Target="../tags/tag354.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4.png"/><Relationship Id="rId7" Type="http://schemas.openxmlformats.org/officeDocument/2006/relationships/tags" Target="../tags/tag20.xml"/><Relationship Id="rId6" Type="http://schemas.openxmlformats.org/officeDocument/2006/relationships/image" Target="../media/image3.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666115" y="686752"/>
            <a:ext cx="10860405" cy="5484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p:txBody>
          <a:bodyPr vert="horz" lIns="91440" tIns="45720" rIns="91440" bIns="4572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a:off x="4095750" y="1119505"/>
            <a:ext cx="6969125" cy="4619625"/>
          </a:xfrm>
          <a:prstGeom prst="rect">
            <a:avLst/>
          </a:prstGeom>
        </p:spPr>
      </p:pic>
      <p:sp>
        <p:nvSpPr>
          <p:cNvPr id="7" name="五边形 18"/>
          <p:cNvSpPr/>
          <p:nvPr userDrawn="1">
            <p:custDataLst>
              <p:tags r:id="rId4"/>
            </p:custDataLst>
          </p:nvPr>
        </p:nvSpPr>
        <p:spPr>
          <a:xfrm>
            <a:off x="-14605" y="1791335"/>
            <a:ext cx="6685915" cy="3562350"/>
          </a:xfrm>
          <a:prstGeom prst="homePlate">
            <a:avLst/>
          </a:prstGeom>
          <a:solidFill>
            <a:schemeClr val="accent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16"/>
          <p:cNvSpPr/>
          <p:nvPr userDrawn="1">
            <p:custDataLst>
              <p:tags r:id="rId5"/>
            </p:custDataLst>
          </p:nvPr>
        </p:nvSpPr>
        <p:spPr>
          <a:xfrm>
            <a:off x="0" y="2219960"/>
            <a:ext cx="6285865" cy="27622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6"/>
            </p:custDataLst>
          </p:nvPr>
        </p:nvSpPr>
        <p:spPr>
          <a:xfrm>
            <a:off x="11602085" y="0"/>
            <a:ext cx="589915" cy="142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7"/>
            </p:custDataLst>
          </p:nvPr>
        </p:nvSpPr>
        <p:spPr>
          <a:xfrm>
            <a:off x="303530" y="2762230"/>
            <a:ext cx="4888230" cy="923330"/>
          </a:xfrm>
        </p:spPr>
        <p:txBody>
          <a:bodyPr vert="horz" lIns="91440" tIns="45720" rIns="91440" bIns="45720" rtlCol="0" anchor="ctr" anchorCtr="0">
            <a:normAutofit/>
          </a:bodyPr>
          <a:lstStyle>
            <a:lvl1pPr marL="0" marR="0" algn="l"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1"/>
            </p:custDataLst>
          </p:nvPr>
        </p:nvSpPr>
        <p:spPr>
          <a:xfrm>
            <a:off x="303530" y="3723660"/>
            <a:ext cx="4888230" cy="1130822"/>
          </a:xfrm>
        </p:spPr>
        <p:txBody>
          <a:bodyPr lIns="91440" tIns="45720" rIns="91440" bIns="45720" anchor="t">
            <a:normAutofit/>
          </a:bodyPr>
          <a:lstStyle>
            <a:lvl1pPr marL="0" indent="0" algn="l">
              <a:buFont typeface="Arial" panose="020B0604020202020204" pitchFamily="34"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单击此处编辑副标题</a:t>
            </a:r>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423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未标题-3"/>
          <p:cNvPicPr>
            <a:picLocks noChangeAspect="1"/>
          </p:cNvPicPr>
          <p:nvPr userDrawn="1">
            <p:custDataLst>
              <p:tags r:id="rId3"/>
            </p:custDataLst>
          </p:nvPr>
        </p:nvPicPr>
        <p:blipFill>
          <a:blip r:embed="rId4"/>
          <a:srcRect/>
          <a:stretch>
            <a:fillRect/>
          </a:stretch>
        </p:blipFill>
        <p:spPr>
          <a:xfrm>
            <a:off x="10415270" y="5081270"/>
            <a:ext cx="1776730" cy="174688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905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descr="未标题-4"/>
          <p:cNvPicPr>
            <a:picLocks noChangeAspect="1"/>
          </p:cNvPicPr>
          <p:nvPr userDrawn="1">
            <p:custDataLst>
              <p:tags r:id="rId3"/>
            </p:custDataLst>
          </p:nvPr>
        </p:nvPicPr>
        <p:blipFill>
          <a:blip r:embed="rId4"/>
          <a:srcRect/>
          <a:stretch>
            <a:fillRect/>
          </a:stretch>
        </p:blipFill>
        <p:spPr>
          <a:xfrm>
            <a:off x="-14605" y="5379720"/>
            <a:ext cx="1635760" cy="1448435"/>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未标题-3"/>
          <p:cNvPicPr>
            <a:picLocks noChangeAspect="1"/>
          </p:cNvPicPr>
          <p:nvPr userDrawn="1">
            <p:custDataLst>
              <p:tags r:id="rId3"/>
            </p:custDataLst>
          </p:nvPr>
        </p:nvPicPr>
        <p:blipFill>
          <a:blip r:embed="rId4"/>
          <a:srcRect/>
          <a:stretch>
            <a:fillRect/>
          </a:stretch>
        </p:blipFill>
        <p:spPr>
          <a:xfrm>
            <a:off x="11050270" y="-113030"/>
            <a:ext cx="1126490" cy="1107440"/>
          </a:xfrm>
          <a:prstGeom prst="rect">
            <a:avLst/>
          </a:prstGeom>
        </p:spPr>
      </p:pic>
      <p:pic>
        <p:nvPicPr>
          <p:cNvPr id="12" name="图片 11" descr="未标题-4"/>
          <p:cNvPicPr>
            <a:picLocks noChangeAspect="1"/>
          </p:cNvPicPr>
          <p:nvPr userDrawn="1">
            <p:custDataLst>
              <p:tags r:id="rId5"/>
            </p:custDataLst>
          </p:nvPr>
        </p:nvPicPr>
        <p:blipFill>
          <a:blip r:embed="rId6"/>
          <a:srcRect/>
          <a:stretch>
            <a:fillRect/>
          </a:stretch>
        </p:blipFill>
        <p:spPr>
          <a:xfrm>
            <a:off x="-29845" y="-38100"/>
            <a:ext cx="1166495" cy="103251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descr="未标题-3"/>
          <p:cNvPicPr>
            <a:picLocks noChangeAspect="1"/>
          </p:cNvPicPr>
          <p:nvPr userDrawn="1">
            <p:custDataLst>
              <p:tags r:id="rId3"/>
            </p:custDataLst>
          </p:nvPr>
        </p:nvPicPr>
        <p:blipFill>
          <a:blip r:embed="rId4"/>
          <a:srcRect/>
          <a:stretch>
            <a:fillRect/>
          </a:stretch>
        </p:blipFill>
        <p:spPr>
          <a:xfrm>
            <a:off x="11050905" y="-113665"/>
            <a:ext cx="1126490" cy="1107440"/>
          </a:xfrm>
          <a:prstGeom prst="rect">
            <a:avLst/>
          </a:prstGeom>
        </p:spPr>
      </p:pic>
      <p:pic>
        <p:nvPicPr>
          <p:cNvPr id="11" name="图片 10" descr="未标题-4"/>
          <p:cNvPicPr>
            <a:picLocks noChangeAspect="1"/>
          </p:cNvPicPr>
          <p:nvPr userDrawn="1">
            <p:custDataLst>
              <p:tags r:id="rId5"/>
            </p:custDataLst>
          </p:nvPr>
        </p:nvPicPr>
        <p:blipFill>
          <a:blip r:embed="rId6"/>
          <a:srcRect/>
          <a:stretch>
            <a:fillRect/>
          </a:stretch>
        </p:blipFill>
        <p:spPr>
          <a:xfrm>
            <a:off x="-29210" y="-38735"/>
            <a:ext cx="1166495" cy="103251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95805"/>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descr="未标题-3"/>
          <p:cNvPicPr>
            <a:picLocks noChangeAspect="1"/>
          </p:cNvPicPr>
          <p:nvPr userDrawn="1">
            <p:custDataLst>
              <p:tags r:id="rId3"/>
            </p:custDataLst>
          </p:nvPr>
        </p:nvPicPr>
        <p:blipFill>
          <a:blip r:embed="rId4"/>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5"/>
            </p:custDataLst>
          </p:nvPr>
        </p:nvPicPr>
        <p:blipFill>
          <a:blip r:embed="rId6"/>
          <a:srcRect/>
          <a:stretch>
            <a:fillRect/>
          </a:stretch>
        </p:blipFill>
        <p:spPr>
          <a:xfrm>
            <a:off x="-14605" y="5795645"/>
            <a:ext cx="1166495" cy="103251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7827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未标题-3"/>
          <p:cNvPicPr>
            <a:picLocks noChangeAspect="1"/>
          </p:cNvPicPr>
          <p:nvPr userDrawn="1">
            <p:custDataLst>
              <p:tags r:id="rId3"/>
            </p:custDataLst>
          </p:nvPr>
        </p:nvPicPr>
        <p:blipFill>
          <a:blip r:embed="rId4"/>
          <a:srcRect/>
          <a:stretch>
            <a:fillRect/>
          </a:stretch>
        </p:blipFill>
        <p:spPr>
          <a:xfrm>
            <a:off x="10902315" y="90805"/>
            <a:ext cx="1289685" cy="1105535"/>
          </a:xfrm>
          <a:prstGeom prst="rect">
            <a:avLst/>
          </a:prstGeom>
        </p:spPr>
      </p:pic>
      <p:pic>
        <p:nvPicPr>
          <p:cNvPr id="9" name="图片 8" descr="未标题-4"/>
          <p:cNvPicPr>
            <a:picLocks noChangeAspect="1"/>
          </p:cNvPicPr>
          <p:nvPr userDrawn="1">
            <p:custDataLst>
              <p:tags r:id="rId5"/>
            </p:custDataLst>
          </p:nvPr>
        </p:nvPicPr>
        <p:blipFill>
          <a:blip r:embed="rId6"/>
          <a:srcRect/>
          <a:stretch>
            <a:fillRect/>
          </a:stretch>
        </p:blipFill>
        <p:spPr>
          <a:xfrm>
            <a:off x="0" y="5394960"/>
            <a:ext cx="1587500" cy="1405890"/>
          </a:xfrm>
          <a:prstGeom prst="rect">
            <a:avLst/>
          </a:prstGeom>
        </p:spPr>
      </p:pic>
      <p:sp>
        <p:nvSpPr>
          <p:cNvPr id="2" name="标题 1"/>
          <p:cNvSpPr>
            <a:spLocks noGrp="1"/>
          </p:cNvSpPr>
          <p:nvPr>
            <p:ph type="title" hasCustomPrompt="1"/>
            <p:custDataLst>
              <p:tags r:id="rId7"/>
            </p:custDataLst>
          </p:nvPr>
        </p:nvSpPr>
        <p:spPr>
          <a:xfrm>
            <a:off x="1522800" y="131888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1123903"/>
            <a:ext cx="12192000" cy="4368896"/>
            <a:chOff x="0" y="1123903"/>
            <a:chExt cx="12192000" cy="4368896"/>
          </a:xfrm>
        </p:grpSpPr>
        <p:cxnSp>
          <p:nvCxnSpPr>
            <p:cNvPr id="8" name="直接连接符 7"/>
            <p:cNvCxnSpPr/>
            <p:nvPr userDrawn="1">
              <p:custDataLst>
                <p:tags r:id="rId3"/>
              </p:custDataLst>
            </p:nvPr>
          </p:nvCxnSpPr>
          <p:spPr>
            <a:xfrm>
              <a:off x="938389" y="3280481"/>
              <a:ext cx="1031778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userDrawn="1">
              <p:custDataLst>
                <p:tags r:id="rId4"/>
              </p:custDataLst>
            </p:nvPr>
          </p:nvSpPr>
          <p:spPr>
            <a:xfrm rot="2700000">
              <a:off x="4528457" y="1740158"/>
              <a:ext cx="3135086" cy="313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a:off x="0"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6"/>
              </p:custDataLst>
            </p:nvPr>
          </p:nvSpPr>
          <p:spPr>
            <a:xfrm>
              <a:off x="0"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custDataLst>
                <p:tags r:id="rId7"/>
              </p:custDataLst>
            </p:nvPr>
          </p:nvSpPr>
          <p:spPr>
            <a:xfrm flipH="1">
              <a:off x="11568363"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custDataLst>
                <p:tags r:id="rId8"/>
              </p:custDataLst>
            </p:nvPr>
          </p:nvSpPr>
          <p:spPr>
            <a:xfrm flipH="1">
              <a:off x="11568363"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13"/>
            <p:cNvSpPr/>
            <p:nvPr userDrawn="1">
              <p:custDataLst>
                <p:tags r:id="rId9"/>
              </p:custDataLst>
            </p:nvPr>
          </p:nvSpPr>
          <p:spPr>
            <a:xfrm rot="2700000">
              <a:off x="3016993" y="1270444"/>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10"/>
              </p:custDataLst>
            </p:nvPr>
          </p:nvSpPr>
          <p:spPr>
            <a:xfrm rot="18900000">
              <a:off x="5156344" y="1270443"/>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11"/>
              </p:custDataLst>
            </p:nvPr>
          </p:nvSpPr>
          <p:spPr>
            <a:xfrm rot="2700000">
              <a:off x="971848" y="3196263"/>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12"/>
              </p:custDataLst>
            </p:nvPr>
          </p:nvSpPr>
          <p:spPr>
            <a:xfrm rot="2700000">
              <a:off x="1237708" y="3128748"/>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3"/>
              </p:custDataLst>
            </p:nvPr>
          </p:nvSpPr>
          <p:spPr>
            <a:xfrm rot="18900000">
              <a:off x="10650204" y="3128747"/>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14"/>
              </p:custDataLst>
            </p:nvPr>
          </p:nvSpPr>
          <p:spPr>
            <a:xfrm rot="2700000">
              <a:off x="4524455" y="1736806"/>
              <a:ext cx="3143090" cy="314309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15"/>
              </p:custDataLst>
            </p:nvPr>
          </p:nvSpPr>
          <p:spPr>
            <a:xfrm rot="18900000">
              <a:off x="6686577" y="1892326"/>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16"/>
              </p:custDataLst>
            </p:nvPr>
          </p:nvSpPr>
          <p:spPr>
            <a:xfrm rot="2700000">
              <a:off x="2762276" y="1892327"/>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custDataLst>
                <p:tags r:id="rId17"/>
              </p:custDataLst>
            </p:nvPr>
          </p:nvSpPr>
          <p:spPr>
            <a:xfrm rot="2700000">
              <a:off x="3911552" y="1123903"/>
              <a:ext cx="4368896" cy="4368896"/>
            </a:xfrm>
            <a:prstGeom prst="rect">
              <a:avLst/>
            </a:prstGeom>
            <a:solidFill>
              <a:schemeClr val="accent6"/>
            </a:solidFill>
            <a:ln>
              <a:noFill/>
            </a:ln>
            <a:effectLst>
              <a:outerShdw blurRad="1270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custDataLst>
                <p:tags r:id="rId18"/>
              </p:custDataLst>
            </p:nvPr>
          </p:nvSpPr>
          <p:spPr>
            <a:xfrm rot="18900000">
              <a:off x="11051092" y="3196260"/>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日期占位符 15"/>
          <p:cNvSpPr>
            <a:spLocks noGrp="1"/>
          </p:cNvSpPr>
          <p:nvPr>
            <p:ph type="dt" sz="half" idx="10"/>
            <p:custDataLst>
              <p:tags r:id="rId1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2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22"/>
            </p:custDataLst>
          </p:nvPr>
        </p:nvSpPr>
        <p:spPr>
          <a:xfrm>
            <a:off x="3633560" y="2738577"/>
            <a:ext cx="4924879" cy="736143"/>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7200"/>
              <a:buNone/>
              <a:defRPr sz="6000" b="0" spc="7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4" name="文本占位符 3"/>
          <p:cNvSpPr>
            <a:spLocks noGrp="1"/>
          </p:cNvSpPr>
          <p:nvPr>
            <p:ph type="body" sz="quarter" idx="14" hasCustomPrompt="1"/>
            <p:custDataLst>
              <p:tags r:id="rId23"/>
            </p:custDataLst>
          </p:nvPr>
        </p:nvSpPr>
        <p:spPr>
          <a:xfrm>
            <a:off x="5092700" y="4184650"/>
            <a:ext cx="2044700" cy="469900"/>
          </a:xfrm>
        </p:spPr>
        <p:txBody>
          <a:bodyPr anchor="ctr">
            <a:normAutofit/>
          </a:bodyPr>
          <a:lstStyle>
            <a:lvl1pPr marL="0" indent="0" algn="ctr">
              <a:buFont typeface="Arial" panose="020B0604020202020204" pitchFamily="34" charset="0"/>
              <a:buNone/>
              <a:defRPr sz="1800" spc="300" baseline="0">
                <a:solidFill>
                  <a:schemeClr val="bg1"/>
                </a:solidFill>
              </a:defRPr>
            </a:lvl1pPr>
          </a:lstStyle>
          <a:p>
            <a:pPr lvl="0"/>
            <a:r>
              <a:rPr lang="zh-CN" altLang="en-US" dirty="0"/>
              <a:t>编辑副标题</a:t>
            </a:r>
            <a:endParaRPr lang="zh-CN" altLang="en-US" dirty="0"/>
          </a:p>
        </p:txBody>
      </p:sp>
      <p:sp>
        <p:nvSpPr>
          <p:cNvPr id="27" name="文本占位符 3"/>
          <p:cNvSpPr>
            <a:spLocks noGrp="1"/>
          </p:cNvSpPr>
          <p:nvPr>
            <p:ph type="body" sz="quarter" idx="15" hasCustomPrompt="1"/>
            <p:custDataLst>
              <p:tags r:id="rId24"/>
            </p:custDataLst>
          </p:nvPr>
        </p:nvSpPr>
        <p:spPr>
          <a:xfrm>
            <a:off x="5092700" y="4756150"/>
            <a:ext cx="2044700" cy="469900"/>
          </a:xfrm>
        </p:spPr>
        <p:txBody>
          <a:bodyPr anchor="ctr">
            <a:normAutofit/>
          </a:bodyPr>
          <a:lstStyle>
            <a:lvl1pPr marL="0" indent="0" algn="ctr">
              <a:buFont typeface="Arial" panose="020B0604020202020204" pitchFamily="34" charset="0"/>
              <a:buNone/>
              <a:defRPr sz="1800" spc="300" baseline="0">
                <a:solidFill>
                  <a:schemeClr val="bg1"/>
                </a:solidFill>
              </a:defRPr>
            </a:lvl1pPr>
          </a:lstStyle>
          <a:p>
            <a:pPr lvl="0"/>
            <a:r>
              <a:rPr lang="zh-CN" altLang="en-US" dirty="0"/>
              <a:t>编辑副标题</a:t>
            </a:r>
            <a:endParaRPr lang="zh-CN" altLang="en-US" dirty="0"/>
          </a:p>
        </p:txBody>
      </p:sp>
      <p:sp>
        <p:nvSpPr>
          <p:cNvPr id="5" name="文本占位符 4"/>
          <p:cNvSpPr>
            <a:spLocks noGrp="1"/>
          </p:cNvSpPr>
          <p:nvPr>
            <p:ph type="body" sz="quarter" idx="16" hasCustomPrompt="1"/>
            <p:custDataLst>
              <p:tags r:id="rId25"/>
            </p:custDataLst>
          </p:nvPr>
        </p:nvSpPr>
        <p:spPr>
          <a:xfrm>
            <a:off x="3633788" y="3495675"/>
            <a:ext cx="4924425" cy="460375"/>
          </a:xfrm>
        </p:spPr>
        <p:txBody>
          <a:bodyPr>
            <a:normAutofit/>
          </a:bodyPr>
          <a:lstStyle>
            <a:lvl1pPr marL="0" indent="0" algn="ctr">
              <a:buNone/>
              <a:defRPr sz="2000">
                <a:solidFill>
                  <a:schemeClr val="bg1"/>
                </a:solidFill>
              </a:defRPr>
            </a:lvl1pPr>
          </a:lstStyle>
          <a:p>
            <a:pPr lvl="0"/>
            <a:r>
              <a:rPr lang="zh-CN" altLang="en-US" dirty="0"/>
              <a:t>单击此处编辑副标题</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9" name="组合 18"/>
          <p:cNvGrpSpPr/>
          <p:nvPr userDrawn="1">
            <p:custDataLst>
              <p:tags r:id="rId2"/>
            </p:custDataLst>
          </p:nvPr>
        </p:nvGrpSpPr>
        <p:grpSpPr>
          <a:xfrm>
            <a:off x="163882" y="145257"/>
            <a:ext cx="11835631" cy="279815"/>
            <a:chOff x="163882" y="145257"/>
            <a:chExt cx="11835631" cy="279815"/>
          </a:xfrm>
        </p:grpSpPr>
        <p:sp>
          <p:nvSpPr>
            <p:cNvPr id="9" name="矩形 8"/>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22" name="组合 21"/>
          <p:cNvGrpSpPr/>
          <p:nvPr userDrawn="1">
            <p:custDataLst>
              <p:tags r:id="rId2"/>
            </p:custDataLst>
          </p:nvPr>
        </p:nvGrpSpPr>
        <p:grpSpPr>
          <a:xfrm>
            <a:off x="0" y="2406424"/>
            <a:ext cx="1793826" cy="2045153"/>
            <a:chOff x="0" y="2406424"/>
            <a:chExt cx="1793826" cy="2045153"/>
          </a:xfrm>
        </p:grpSpPr>
        <p:sp>
          <p:nvSpPr>
            <p:cNvPr id="9" name="矩形 8"/>
            <p:cNvSpPr/>
            <p:nvPr userDrawn="1">
              <p:custDataLst>
                <p:tags r:id="rId3"/>
              </p:custDataLst>
            </p:nvPr>
          </p:nvSpPr>
          <p:spPr>
            <a:xfrm rot="18900000">
              <a:off x="307544" y="2685859"/>
              <a:ext cx="1486282" cy="14862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0" y="2406424"/>
              <a:ext cx="1022576" cy="2045153"/>
            </a:xfrm>
            <a:custGeom>
              <a:avLst/>
              <a:gdLst>
                <a:gd name="connsiteX0" fmla="*/ 0 w 1022576"/>
                <a:gd name="connsiteY0" fmla="*/ 0 h 2045153"/>
                <a:gd name="connsiteX1" fmla="*/ 1022576 w 1022576"/>
                <a:gd name="connsiteY1" fmla="*/ 1022577 h 2045153"/>
                <a:gd name="connsiteX2" fmla="*/ 0 w 1022576"/>
                <a:gd name="connsiteY2" fmla="*/ 2045153 h 2045153"/>
              </a:gdLst>
              <a:ahLst/>
              <a:cxnLst>
                <a:cxn ang="0">
                  <a:pos x="connsiteX0" y="connsiteY0"/>
                </a:cxn>
                <a:cxn ang="0">
                  <a:pos x="connsiteX1" y="connsiteY1"/>
                </a:cxn>
                <a:cxn ang="0">
                  <a:pos x="connsiteX2" y="connsiteY2"/>
                </a:cxn>
              </a:cxnLst>
              <a:rect l="l" t="t" r="r" b="b"/>
              <a:pathLst>
                <a:path w="1022576" h="2045153">
                  <a:moveTo>
                    <a:pt x="0" y="0"/>
                  </a:moveTo>
                  <a:lnTo>
                    <a:pt x="1022576" y="1022577"/>
                  </a:lnTo>
                  <a:lnTo>
                    <a:pt x="0" y="204515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5712460" y="2888298"/>
            <a:ext cx="5598140" cy="1081405"/>
          </a:xfrm>
        </p:spPr>
        <p:txBody>
          <a:bodyPr vert="horz" wrap="square" lIns="91440" tIns="45720" rIns="91440" bIns="4572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63882" y="145257"/>
            <a:ext cx="11835631" cy="279815"/>
            <a:chOff x="163882" y="145257"/>
            <a:chExt cx="11835631" cy="279815"/>
          </a:xfrm>
        </p:grpSpPr>
        <p:sp>
          <p:nvSpPr>
            <p:cNvPr id="11" name="矩形 10"/>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8" name="组合 17"/>
          <p:cNvGrpSpPr/>
          <p:nvPr userDrawn="1">
            <p:custDataLst>
              <p:tags r:id="rId2"/>
            </p:custDataLst>
          </p:nvPr>
        </p:nvGrpSpPr>
        <p:grpSpPr>
          <a:xfrm>
            <a:off x="163882" y="145257"/>
            <a:ext cx="11835631" cy="279815"/>
            <a:chOff x="163882" y="145257"/>
            <a:chExt cx="11835631" cy="279815"/>
          </a:xfrm>
        </p:grpSpPr>
        <p:sp>
          <p:nvSpPr>
            <p:cNvPr id="19" name="矩形 18"/>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487680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7" name="组合 16"/>
          <p:cNvGrpSpPr/>
          <p:nvPr userDrawn="1">
            <p:custDataLst>
              <p:tags r:id="rId3"/>
            </p:custDataLst>
          </p:nvPr>
        </p:nvGrpSpPr>
        <p:grpSpPr>
          <a:xfrm>
            <a:off x="1282099" y="2938464"/>
            <a:ext cx="10719729" cy="3749880"/>
            <a:chOff x="1282099" y="2938464"/>
            <a:chExt cx="10719729" cy="3749880"/>
          </a:xfrm>
        </p:grpSpPr>
        <p:sp>
          <p:nvSpPr>
            <p:cNvPr id="10" name="矩形 9"/>
            <p:cNvSpPr/>
            <p:nvPr userDrawn="1">
              <p:custDataLst>
                <p:tags r:id="rId4"/>
              </p:custDataLst>
            </p:nvPr>
          </p:nvSpPr>
          <p:spPr>
            <a:xfrm rot="18900000">
              <a:off x="2745071" y="2938464"/>
              <a:ext cx="981076" cy="981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2700000">
              <a:off x="1282101" y="2938462"/>
              <a:ext cx="981072" cy="9810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rot="2700000">
              <a:off x="2043795" y="2938462"/>
              <a:ext cx="981072" cy="981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7"/>
              </p:custDataLst>
            </p:nvPr>
          </p:nvSpPr>
          <p:spPr>
            <a:xfrm rot="2700000">
              <a:off x="11662082" y="6433456"/>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8"/>
              </p:custDataLst>
            </p:nvPr>
          </p:nvSpPr>
          <p:spPr>
            <a:xfrm rot="2700000">
              <a:off x="11746940" y="6433456"/>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内容页_4">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6" name="组合 5"/>
          <p:cNvGrpSpPr/>
          <p:nvPr userDrawn="1"/>
        </p:nvGrpSpPr>
        <p:grpSpPr>
          <a:xfrm rot="5400000" flipH="1">
            <a:off x="8679041" y="3456085"/>
            <a:ext cx="825628" cy="6221203"/>
            <a:chOff x="-167808" y="1020401"/>
            <a:chExt cx="825628" cy="6221203"/>
          </a:xfrm>
        </p:grpSpPr>
        <p:grpSp>
          <p:nvGrpSpPr>
            <p:cNvPr id="8" name="组合 7"/>
            <p:cNvGrpSpPr/>
            <p:nvPr userDrawn="1"/>
          </p:nvGrpSpPr>
          <p:grpSpPr>
            <a:xfrm rot="1740000">
              <a:off x="87304" y="2950503"/>
              <a:ext cx="570516" cy="4291101"/>
              <a:chOff x="3384206" y="2493094"/>
              <a:chExt cx="570516" cy="4291101"/>
            </a:xfrm>
          </p:grpSpPr>
          <p:sp>
            <p:nvSpPr>
              <p:cNvPr id="14" name="矩形 13"/>
              <p:cNvSpPr/>
              <p:nvPr userDrawn="1"/>
            </p:nvSpPr>
            <p:spPr>
              <a:xfrm>
                <a:off x="3384206"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384206" y="4675995"/>
                <a:ext cx="570516" cy="2108200"/>
              </a:xfrm>
              <a:prstGeom prst="rect">
                <a:avLst/>
              </a:prstGeom>
              <a:solidFill>
                <a:schemeClr val="accent1"/>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userDrawn="1"/>
            </p:nvSpPr>
            <p:spPr>
              <a:xfrm>
                <a:off x="3384206" y="2946868"/>
                <a:ext cx="570515" cy="1860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userDrawn="1"/>
            </p:nvSpPr>
            <p:spPr>
              <a:xfrm>
                <a:off x="3396526" y="2679171"/>
                <a:ext cx="545875" cy="258222"/>
              </a:xfrm>
              <a:prstGeom prst="trapezoid">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3646538" y="2493094"/>
                <a:ext cx="44732" cy="186077"/>
              </a:xfrm>
              <a:prstGeom prst="roundRect">
                <a:avLst/>
              </a:prstGeom>
              <a:solidFill>
                <a:srgbClr val="0CE697"/>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rot="1740000">
              <a:off x="-167808" y="1020401"/>
              <a:ext cx="570517" cy="4461480"/>
              <a:chOff x="1782878" y="2322715"/>
              <a:chExt cx="570517" cy="4461480"/>
            </a:xfrm>
          </p:grpSpPr>
          <p:sp>
            <p:nvSpPr>
              <p:cNvPr id="10" name="矩形 9"/>
              <p:cNvSpPr/>
              <p:nvPr/>
            </p:nvSpPr>
            <p:spPr>
              <a:xfrm>
                <a:off x="1782878"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782878" y="2322715"/>
                <a:ext cx="570517" cy="729891"/>
              </a:xfrm>
              <a:prstGeom prst="triangle">
                <a:avLst/>
              </a:prstGeom>
              <a:noFill/>
              <a:ln w="12382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912021" y="2367390"/>
                <a:ext cx="278623" cy="356456"/>
              </a:xfrm>
              <a:prstGeom prst="triangle">
                <a:avLst/>
              </a:prstGeom>
              <a:solidFill>
                <a:schemeClr val="accent1"/>
              </a:solidFill>
              <a:ln w="1238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79611" y="3139295"/>
                <a:ext cx="177050" cy="3644900"/>
              </a:xfrm>
              <a:prstGeom prst="rect">
                <a:avLst/>
              </a:prstGeom>
              <a:solidFill>
                <a:schemeClr val="accent1"/>
              </a:solidFill>
              <a:ln w="1238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63882" y="145257"/>
            <a:ext cx="11835631" cy="279815"/>
            <a:chOff x="163882" y="145257"/>
            <a:chExt cx="11835631" cy="279815"/>
          </a:xfrm>
        </p:grpSpPr>
        <p:sp>
          <p:nvSpPr>
            <p:cNvPr id="11" name="矩形 10"/>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63882" y="145257"/>
            <a:ext cx="11835631" cy="279815"/>
            <a:chOff x="163882" y="145257"/>
            <a:chExt cx="11835631" cy="279815"/>
          </a:xfrm>
        </p:grpSpPr>
        <p:sp>
          <p:nvSpPr>
            <p:cNvPr id="10" name="矩形 9"/>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63882" y="145257"/>
            <a:ext cx="11835631" cy="279815"/>
            <a:chOff x="163882" y="145257"/>
            <a:chExt cx="11835631" cy="279815"/>
          </a:xfrm>
        </p:grpSpPr>
        <p:sp>
          <p:nvSpPr>
            <p:cNvPr id="10" name="矩形 9"/>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30" name="组合 29"/>
          <p:cNvGrpSpPr/>
          <p:nvPr userDrawn="1">
            <p:custDataLst>
              <p:tags r:id="rId2"/>
            </p:custDataLst>
          </p:nvPr>
        </p:nvGrpSpPr>
        <p:grpSpPr>
          <a:xfrm>
            <a:off x="0" y="1123903"/>
            <a:ext cx="12192000" cy="4368896"/>
            <a:chOff x="0" y="1123903"/>
            <a:chExt cx="12192000" cy="4368896"/>
          </a:xfrm>
        </p:grpSpPr>
        <p:cxnSp>
          <p:nvCxnSpPr>
            <p:cNvPr id="11" name="直接连接符 10"/>
            <p:cNvCxnSpPr/>
            <p:nvPr userDrawn="1">
              <p:custDataLst>
                <p:tags r:id="rId3"/>
              </p:custDataLst>
            </p:nvPr>
          </p:nvCxnSpPr>
          <p:spPr>
            <a:xfrm>
              <a:off x="938389" y="3280481"/>
              <a:ext cx="10317780" cy="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userDrawn="1">
              <p:custDataLst>
                <p:tags r:id="rId4"/>
              </p:custDataLst>
            </p:nvPr>
          </p:nvSpPr>
          <p:spPr>
            <a:xfrm rot="2700000">
              <a:off x="4528457" y="1740158"/>
              <a:ext cx="3135086" cy="3135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userDrawn="1">
              <p:custDataLst>
                <p:tags r:id="rId5"/>
              </p:custDataLst>
            </p:nvPr>
          </p:nvSpPr>
          <p:spPr>
            <a:xfrm>
              <a:off x="0"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p:cNvSpPr/>
            <p:nvPr userDrawn="1">
              <p:custDataLst>
                <p:tags r:id="rId6"/>
              </p:custDataLst>
            </p:nvPr>
          </p:nvSpPr>
          <p:spPr>
            <a:xfrm>
              <a:off x="0"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custDataLst>
                <p:tags r:id="rId7"/>
              </p:custDataLst>
            </p:nvPr>
          </p:nvSpPr>
          <p:spPr>
            <a:xfrm flipH="1">
              <a:off x="11568363" y="2031854"/>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userDrawn="1">
              <p:custDataLst>
                <p:tags r:id="rId8"/>
              </p:custDataLst>
            </p:nvPr>
          </p:nvSpPr>
          <p:spPr>
            <a:xfrm flipH="1">
              <a:off x="11568363" y="3277221"/>
              <a:ext cx="623637" cy="1247274"/>
            </a:xfrm>
            <a:custGeom>
              <a:avLst/>
              <a:gdLst>
                <a:gd name="connsiteX0" fmla="*/ 0 w 623637"/>
                <a:gd name="connsiteY0" fmla="*/ 0 h 1247274"/>
                <a:gd name="connsiteX1" fmla="*/ 623637 w 623637"/>
                <a:gd name="connsiteY1" fmla="*/ 623637 h 1247274"/>
                <a:gd name="connsiteX2" fmla="*/ 0 w 623637"/>
                <a:gd name="connsiteY2" fmla="*/ 1247274 h 1247274"/>
              </a:gdLst>
              <a:ahLst/>
              <a:cxnLst>
                <a:cxn ang="0">
                  <a:pos x="connsiteX0" y="connsiteY0"/>
                </a:cxn>
                <a:cxn ang="0">
                  <a:pos x="connsiteX1" y="connsiteY1"/>
                </a:cxn>
                <a:cxn ang="0">
                  <a:pos x="connsiteX2" y="connsiteY2"/>
                </a:cxn>
              </a:cxnLst>
              <a:rect l="l" t="t" r="r" b="b"/>
              <a:pathLst>
                <a:path w="623637" h="1247274">
                  <a:moveTo>
                    <a:pt x="0" y="0"/>
                  </a:moveTo>
                  <a:lnTo>
                    <a:pt x="623637" y="623637"/>
                  </a:lnTo>
                  <a:lnTo>
                    <a:pt x="0" y="12472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矩形 16"/>
            <p:cNvSpPr/>
            <p:nvPr userDrawn="1">
              <p:custDataLst>
                <p:tags r:id="rId9"/>
              </p:custDataLst>
            </p:nvPr>
          </p:nvSpPr>
          <p:spPr>
            <a:xfrm rot="2700000">
              <a:off x="3016993" y="1270444"/>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10"/>
              </p:custDataLst>
            </p:nvPr>
          </p:nvSpPr>
          <p:spPr>
            <a:xfrm rot="18900000">
              <a:off x="5156344" y="1270443"/>
              <a:ext cx="4018664" cy="40186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11"/>
              </p:custDataLst>
            </p:nvPr>
          </p:nvSpPr>
          <p:spPr>
            <a:xfrm rot="2700000">
              <a:off x="971848" y="3196263"/>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12"/>
              </p:custDataLst>
            </p:nvPr>
          </p:nvSpPr>
          <p:spPr>
            <a:xfrm rot="2700000">
              <a:off x="1237708" y="3128748"/>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3"/>
              </p:custDataLst>
            </p:nvPr>
          </p:nvSpPr>
          <p:spPr>
            <a:xfrm rot="18900000">
              <a:off x="10650204" y="3128747"/>
              <a:ext cx="304088" cy="3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14"/>
              </p:custDataLst>
            </p:nvPr>
          </p:nvSpPr>
          <p:spPr>
            <a:xfrm rot="2700000">
              <a:off x="4524455" y="1736806"/>
              <a:ext cx="3143090" cy="314309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15"/>
              </p:custDataLst>
            </p:nvPr>
          </p:nvSpPr>
          <p:spPr>
            <a:xfrm rot="18900000">
              <a:off x="6686577" y="1892326"/>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custDataLst>
                <p:tags r:id="rId16"/>
              </p:custDataLst>
            </p:nvPr>
          </p:nvSpPr>
          <p:spPr>
            <a:xfrm rot="2700000">
              <a:off x="2762276" y="1892327"/>
              <a:ext cx="2774897" cy="2774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custDataLst>
                <p:tags r:id="rId17"/>
              </p:custDataLst>
            </p:nvPr>
          </p:nvSpPr>
          <p:spPr>
            <a:xfrm rot="2700000">
              <a:off x="3911552" y="1123903"/>
              <a:ext cx="4368896" cy="4368896"/>
            </a:xfrm>
            <a:prstGeom prst="rect">
              <a:avLst/>
            </a:prstGeom>
            <a:solidFill>
              <a:schemeClr val="accent6"/>
            </a:solidFill>
            <a:ln>
              <a:noFill/>
            </a:ln>
            <a:effectLst>
              <a:outerShdw blurRad="1270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custDataLst>
                <p:tags r:id="rId18"/>
              </p:custDataLst>
            </p:nvPr>
          </p:nvSpPr>
          <p:spPr>
            <a:xfrm rot="18900000">
              <a:off x="11051092" y="3196260"/>
              <a:ext cx="169060" cy="169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custDataLst>
                <p:tags r:id="rId19"/>
              </p:custDataLst>
            </p:nvPr>
          </p:nvCxnSpPr>
          <p:spPr>
            <a:xfrm>
              <a:off x="3308985" y="4242117"/>
              <a:ext cx="5574030"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20"/>
              </p:custDataLst>
            </p:nvPr>
          </p:nvCxnSpPr>
          <p:spPr>
            <a:xfrm>
              <a:off x="3308985" y="2660967"/>
              <a:ext cx="5574030" cy="0"/>
            </a:xfrm>
            <a:prstGeom prst="line">
              <a:avLst/>
            </a:prstGeom>
            <a:ln>
              <a:solidFill>
                <a:schemeClr val="tx1">
                  <a:lumMod val="75000"/>
                  <a:lumOff val="25000"/>
                </a:schemeClr>
              </a:solidFill>
              <a:prstDash val="dash"/>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3" name="日期占位符 2"/>
          <p:cNvSpPr>
            <a:spLocks noGrp="1"/>
          </p:cNvSpPr>
          <p:nvPr userDrawn="1">
            <p:ph type="dt" sz="half" idx="10"/>
            <p:custDataLst>
              <p:tags r:id="rId2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2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2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userDrawn="1">
            <p:ph type="title" idx="13" hasCustomPrompt="1"/>
            <p:custDataLst>
              <p:tags r:id="rId24"/>
            </p:custDataLst>
          </p:nvPr>
        </p:nvSpPr>
        <p:spPr>
          <a:xfrm>
            <a:off x="3413125" y="2747327"/>
            <a:ext cx="5365750" cy="1398905"/>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8000" b="0" spc="10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9" name="文本占位符 3"/>
          <p:cNvSpPr>
            <a:spLocks noGrp="1"/>
          </p:cNvSpPr>
          <p:nvPr>
            <p:ph type="body" sz="quarter" idx="15" hasCustomPrompt="1"/>
            <p:custDataLst>
              <p:tags r:id="rId25"/>
            </p:custDataLst>
          </p:nvPr>
        </p:nvSpPr>
        <p:spPr>
          <a:xfrm>
            <a:off x="4714875" y="4384675"/>
            <a:ext cx="2800350" cy="469900"/>
          </a:xfrm>
        </p:spPr>
        <p:txBody>
          <a:bodyPr anchor="ctr">
            <a:normAutofit/>
          </a:bodyPr>
          <a:lstStyle>
            <a:lvl1pPr marL="0" indent="0" algn="ctr">
              <a:buFont typeface="Arial" panose="020B0604020202020204" pitchFamily="34" charset="0"/>
              <a:buNone/>
              <a:defRPr sz="1800" spc="300" baseline="0">
                <a:solidFill>
                  <a:schemeClr val="bg1"/>
                </a:solidFill>
              </a:defRPr>
            </a:lvl1pPr>
          </a:lstStyle>
          <a:p>
            <a:pPr lvl="0"/>
            <a:r>
              <a:rPr lang="zh-CN" altLang="en-US" dirty="0"/>
              <a:t>编辑副标题</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63882" y="145257"/>
            <a:ext cx="11835631" cy="279815"/>
            <a:chOff x="163882" y="145257"/>
            <a:chExt cx="11835631" cy="279815"/>
          </a:xfrm>
        </p:grpSpPr>
        <p:sp>
          <p:nvSpPr>
            <p:cNvPr id="9" name="矩形 8"/>
            <p:cNvSpPr/>
            <p:nvPr userDrawn="1">
              <p:custDataLst>
                <p:tags r:id="rId3"/>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4"/>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6"/>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7"/>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1" name="组合 10"/>
          <p:cNvGrpSpPr/>
          <p:nvPr userDrawn="1">
            <p:custDataLst>
              <p:tags r:id="rId3"/>
            </p:custDataLst>
          </p:nvPr>
        </p:nvGrpSpPr>
        <p:grpSpPr>
          <a:xfrm>
            <a:off x="163882" y="145257"/>
            <a:ext cx="11835631" cy="279815"/>
            <a:chOff x="163882" y="145257"/>
            <a:chExt cx="11835631" cy="279815"/>
          </a:xfrm>
        </p:grpSpPr>
        <p:sp>
          <p:nvSpPr>
            <p:cNvPr id="12" name="矩形 11"/>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7"/>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8"/>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6" name="组合 5"/>
          <p:cNvGrpSpPr/>
          <p:nvPr userDrawn="1">
            <p:custDataLst>
              <p:tags r:id="rId3"/>
            </p:custDataLst>
          </p:nvPr>
        </p:nvGrpSpPr>
        <p:grpSpPr>
          <a:xfrm>
            <a:off x="11637010" y="145257"/>
            <a:ext cx="389889" cy="156507"/>
            <a:chOff x="163882" y="145257"/>
            <a:chExt cx="389889" cy="156507"/>
          </a:xfrm>
        </p:grpSpPr>
        <p:sp>
          <p:nvSpPr>
            <p:cNvPr id="12" name="矩形 11"/>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7"/>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8" name="组合 17"/>
          <p:cNvGrpSpPr/>
          <p:nvPr userDrawn="1">
            <p:custDataLst>
              <p:tags r:id="rId3"/>
            </p:custDataLst>
          </p:nvPr>
        </p:nvGrpSpPr>
        <p:grpSpPr>
          <a:xfrm>
            <a:off x="163882" y="145257"/>
            <a:ext cx="11835631" cy="279815"/>
            <a:chOff x="163882" y="145257"/>
            <a:chExt cx="11835631" cy="279815"/>
          </a:xfrm>
        </p:grpSpPr>
        <p:sp>
          <p:nvSpPr>
            <p:cNvPr id="19" name="矩形 18"/>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custDataLst>
                <p:tags r:id="rId7"/>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8"/>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12" name="组合 11"/>
          <p:cNvGrpSpPr/>
          <p:nvPr userDrawn="1">
            <p:custDataLst>
              <p:tags r:id="rId3"/>
            </p:custDataLst>
          </p:nvPr>
        </p:nvGrpSpPr>
        <p:grpSpPr>
          <a:xfrm>
            <a:off x="163882" y="145257"/>
            <a:ext cx="11835631" cy="279815"/>
            <a:chOff x="163882" y="145257"/>
            <a:chExt cx="11835631" cy="279815"/>
          </a:xfrm>
        </p:grpSpPr>
        <p:sp>
          <p:nvSpPr>
            <p:cNvPr id="13" name="矩形 12"/>
            <p:cNvSpPr/>
            <p:nvPr userDrawn="1">
              <p:custDataLst>
                <p:tags r:id="rId4"/>
              </p:custDataLst>
            </p:nvPr>
          </p:nvSpPr>
          <p:spPr>
            <a:xfrm rot="18900000">
              <a:off x="397264"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5"/>
              </p:custDataLst>
            </p:nvPr>
          </p:nvSpPr>
          <p:spPr>
            <a:xfrm rot="2700000">
              <a:off x="163882" y="145257"/>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6"/>
              </p:custDataLst>
            </p:nvPr>
          </p:nvSpPr>
          <p:spPr>
            <a:xfrm rot="2700000">
              <a:off x="285392" y="145257"/>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7"/>
              </p:custDataLst>
            </p:nvPr>
          </p:nvSpPr>
          <p:spPr>
            <a:xfrm rot="2700000">
              <a:off x="11659767" y="170184"/>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8"/>
              </p:custDataLst>
            </p:nvPr>
          </p:nvSpPr>
          <p:spPr>
            <a:xfrm rot="2700000">
              <a:off x="11744625" y="170184"/>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内容页_1">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endParaRPr lang="zh-CN" altLang="en-US" dirty="0"/>
          </a:p>
        </p:txBody>
      </p:sp>
      <p:grpSp>
        <p:nvGrpSpPr>
          <p:cNvPr id="8" name="组合 7"/>
          <p:cNvGrpSpPr/>
          <p:nvPr userDrawn="1"/>
        </p:nvGrpSpPr>
        <p:grpSpPr>
          <a:xfrm>
            <a:off x="-14965" y="6464300"/>
            <a:ext cx="5393266" cy="393700"/>
            <a:chOff x="3890503" y="3151873"/>
            <a:chExt cx="5393266" cy="393700"/>
          </a:xfrm>
        </p:grpSpPr>
        <p:cxnSp>
          <p:nvCxnSpPr>
            <p:cNvPr id="9" name="直接连接符 8"/>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userDrawn="1"/>
        </p:nvGrpSpPr>
        <p:grpSpPr>
          <a:xfrm>
            <a:off x="5006352" y="6464300"/>
            <a:ext cx="5393266" cy="393700"/>
            <a:chOff x="3890503" y="3151873"/>
            <a:chExt cx="5393266" cy="393700"/>
          </a:xfrm>
        </p:grpSpPr>
        <p:cxnSp>
          <p:nvCxnSpPr>
            <p:cNvPr id="44" name="直接连接符 43"/>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userDrawn="1"/>
        </p:nvCxnSpPr>
        <p:spPr>
          <a:xfrm>
            <a:off x="9841693" y="664210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userDrawn="1"/>
        </p:nvCxnSpPr>
        <p:spPr>
          <a:xfrm>
            <a:off x="10027668"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userDrawn="1"/>
        </p:nvCxnSpPr>
        <p:spPr>
          <a:xfrm>
            <a:off x="1021364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userDrawn="1"/>
        </p:nvCxnSpPr>
        <p:spPr>
          <a:xfrm>
            <a:off x="10399617"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userDrawn="1"/>
        </p:nvCxnSpPr>
        <p:spPr>
          <a:xfrm>
            <a:off x="1058559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userDrawn="1"/>
        </p:nvCxnSpPr>
        <p:spPr>
          <a:xfrm>
            <a:off x="10771566"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userDrawn="1"/>
        </p:nvCxnSpPr>
        <p:spPr>
          <a:xfrm>
            <a:off x="1095754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userDrawn="1"/>
        </p:nvCxnSpPr>
        <p:spPr>
          <a:xfrm>
            <a:off x="11143516"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userDrawn="1"/>
        </p:nvCxnSpPr>
        <p:spPr>
          <a:xfrm>
            <a:off x="1132949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userDrawn="1"/>
        </p:nvCxnSpPr>
        <p:spPr>
          <a:xfrm>
            <a:off x="1151546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nvCxnSpPr>
        <p:spPr>
          <a:xfrm>
            <a:off x="11701440"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nvCxnSpPr>
        <p:spPr>
          <a:xfrm>
            <a:off x="1188741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12073389"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userDrawn="1"/>
        </p:nvCxnSpPr>
        <p:spPr>
          <a:xfrm>
            <a:off x="11701440"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22" name="组合 21"/>
          <p:cNvGrpSpPr/>
          <p:nvPr userDrawn="1">
            <p:custDataLst>
              <p:tags r:id="rId3"/>
            </p:custDataLst>
          </p:nvPr>
        </p:nvGrpSpPr>
        <p:grpSpPr>
          <a:xfrm>
            <a:off x="187066" y="6437478"/>
            <a:ext cx="11839833" cy="275264"/>
            <a:chOff x="187066" y="6437478"/>
            <a:chExt cx="11839833" cy="275264"/>
          </a:xfrm>
        </p:grpSpPr>
        <p:sp>
          <p:nvSpPr>
            <p:cNvPr id="16" name="矩形 15"/>
            <p:cNvSpPr/>
            <p:nvPr userDrawn="1">
              <p:custDataLst>
                <p:tags r:id="rId4"/>
              </p:custDataLst>
            </p:nvPr>
          </p:nvSpPr>
          <p:spPr>
            <a:xfrm rot="18900000">
              <a:off x="11870392" y="6556235"/>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5"/>
              </p:custDataLst>
            </p:nvPr>
          </p:nvSpPr>
          <p:spPr>
            <a:xfrm rot="2700000">
              <a:off x="11637010" y="6556235"/>
              <a:ext cx="156507" cy="1565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custDataLst>
                <p:tags r:id="rId6"/>
              </p:custDataLst>
            </p:nvPr>
          </p:nvSpPr>
          <p:spPr>
            <a:xfrm rot="2700000">
              <a:off x="11758520" y="6556235"/>
              <a:ext cx="156507" cy="1565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custDataLst>
                <p:tags r:id="rId7"/>
              </p:custDataLst>
            </p:nvPr>
          </p:nvSpPr>
          <p:spPr>
            <a:xfrm rot="13500000">
              <a:off x="271924" y="6437478"/>
              <a:ext cx="254888" cy="254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8"/>
              </p:custDataLst>
            </p:nvPr>
          </p:nvSpPr>
          <p:spPr>
            <a:xfrm rot="13500000">
              <a:off x="187066" y="6437478"/>
              <a:ext cx="254888" cy="2548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grpSp>
        <p:nvGrpSpPr>
          <p:cNvPr id="21" name="组合 20"/>
          <p:cNvGrpSpPr/>
          <p:nvPr userDrawn="1">
            <p:custDataLst>
              <p:tags r:id="rId3"/>
            </p:custDataLst>
          </p:nvPr>
        </p:nvGrpSpPr>
        <p:grpSpPr>
          <a:xfrm>
            <a:off x="422782" y="5902491"/>
            <a:ext cx="11407568" cy="632118"/>
            <a:chOff x="422782" y="5902491"/>
            <a:chExt cx="11407568" cy="632118"/>
          </a:xfrm>
        </p:grpSpPr>
        <p:sp>
          <p:nvSpPr>
            <p:cNvPr id="12" name="矩形 11"/>
            <p:cNvSpPr/>
            <p:nvPr userDrawn="1">
              <p:custDataLst>
                <p:tags r:id="rId4"/>
              </p:custDataLst>
            </p:nvPr>
          </p:nvSpPr>
          <p:spPr>
            <a:xfrm rot="18900000">
              <a:off x="11470320" y="6174581"/>
              <a:ext cx="360030" cy="3600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2700000">
              <a:off x="10933447" y="6174580"/>
              <a:ext cx="360028" cy="360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6"/>
              </p:custDataLst>
            </p:nvPr>
          </p:nvSpPr>
          <p:spPr>
            <a:xfrm rot="2700000">
              <a:off x="11212970" y="6174580"/>
              <a:ext cx="360028" cy="360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7"/>
              </p:custDataLst>
            </p:nvPr>
          </p:nvSpPr>
          <p:spPr>
            <a:xfrm rot="13500000">
              <a:off x="613283" y="5902491"/>
              <a:ext cx="574305" cy="574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custDataLst>
                <p:tags r:id="rId8"/>
              </p:custDataLst>
            </p:nvPr>
          </p:nvSpPr>
          <p:spPr>
            <a:xfrm rot="13500000">
              <a:off x="422782" y="5902492"/>
              <a:ext cx="574305" cy="5743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a:defRPr sz="54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7E395D60-13C1-40C0-9F30-1FBAC109C1AD}"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844BC077-A4F7-4166-88AA-6A9BF0BD76CB}" type="slidenum">
              <a:rPr lang="zh-CN" altLang="en-US" smtClean="0"/>
            </a:fld>
            <a:endParaRPr lang="zh-CN" altLang="en-US"/>
          </a:p>
        </p:txBody>
      </p:sp>
    </p:spTree>
  </p:cSld>
  <p:clrMapOvr>
    <a:masterClrMapping/>
  </p:clrMapOvr>
  <p:transition>
    <p:pull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descr="C:\Users\Administrator.USER-20190207SV\Desktop\城市规划\oriental-pearl-tower-photo-683419.jpgoriental-pearl-tower-photo-683419"/>
          <p:cNvPicPr>
            <a:picLocks noChangeAspect="1"/>
          </p:cNvPicPr>
          <p:nvPr userDrawn="1">
            <p:custDataLst>
              <p:tags r:id="rId2"/>
            </p:custDataLst>
          </p:nvPr>
        </p:nvPicPr>
        <p:blipFill>
          <a:blip r:embed="rId3"/>
          <a:srcRect/>
          <a:stretch>
            <a:fillRect/>
          </a:stretch>
        </p:blipFill>
        <p:spPr>
          <a:xfrm flipH="1">
            <a:off x="0" y="-19050"/>
            <a:ext cx="12219305" cy="6876415"/>
          </a:xfrm>
          <a:prstGeom prst="rect">
            <a:avLst/>
          </a:prstGeom>
        </p:spPr>
      </p:pic>
      <p:sp>
        <p:nvSpPr>
          <p:cNvPr id="9" name="矩形 8"/>
          <p:cNvSpPr/>
          <p:nvPr userDrawn="1">
            <p:custDataLst>
              <p:tags r:id="rId4"/>
            </p:custDataLst>
          </p:nvPr>
        </p:nvSpPr>
        <p:spPr>
          <a:xfrm>
            <a:off x="5457190" y="-18415"/>
            <a:ext cx="6762115" cy="6876415"/>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a:off x="5602605" y="1633855"/>
            <a:ext cx="6610985" cy="3381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userDrawn="1">
            <p:custDataLst>
              <p:tags r:id="rId6"/>
            </p:custDataLst>
          </p:nvPr>
        </p:nvSpPr>
        <p:spPr>
          <a:xfrm flipH="1">
            <a:off x="-1" y="1621790"/>
            <a:ext cx="5618203" cy="5238750"/>
          </a:xfrm>
          <a:prstGeom prst="corner">
            <a:avLst>
              <a:gd name="adj1" fmla="val 3745"/>
              <a:gd name="adj2" fmla="val 301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5453697" y="1473835"/>
            <a:ext cx="6762115" cy="1600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6235065" y="2033905"/>
            <a:ext cx="5445760" cy="1691640"/>
          </a:xfrm>
        </p:spPr>
        <p:txBody>
          <a:bodyPr lIns="91440" tIns="45720" rIns="91440" bIns="0" anchor="b" anchorCtr="0">
            <a:normAutofit/>
          </a:bodyPr>
          <a:lstStyle>
            <a:lvl1pPr algn="r">
              <a:defRPr sz="60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6235065" y="3782695"/>
            <a:ext cx="5445760" cy="959237"/>
          </a:xfrm>
        </p:spPr>
        <p:txBody>
          <a:bodyPr lIns="91440" tIns="45720" rIns="91440" bIns="45720">
            <a:normAutofit/>
          </a:bodyPr>
          <a:lstStyle>
            <a:lvl1pPr marL="0" indent="0" algn="r" eaLnBrk="1" fontAlgn="auto" latinLnBrk="0" hangingPunct="1">
              <a:lnSpc>
                <a:spcPct val="100000"/>
              </a:lnSpc>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altLang="zh-CN" dirty="0"/>
          </a:p>
          <a:p>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节标题">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1447800" y="2761615"/>
            <a:ext cx="9801225" cy="2209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11" name="矩形 10"/>
          <p:cNvSpPr/>
          <p:nvPr userDrawn="1">
            <p:custDataLst>
              <p:tags r:id="rId3"/>
            </p:custDataLst>
          </p:nvPr>
        </p:nvSpPr>
        <p:spPr>
          <a:xfrm>
            <a:off x="-25400" y="1230630"/>
            <a:ext cx="10325100" cy="1524635"/>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a:off x="1981200" y="2009140"/>
            <a:ext cx="2458085" cy="24580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pic>
        <p:nvPicPr>
          <p:cNvPr id="13" name="图片 12" descr="未标题-3"/>
          <p:cNvPicPr>
            <a:picLocks noChangeAspect="1"/>
          </p:cNvPicPr>
          <p:nvPr userDrawn="1">
            <p:custDataLst>
              <p:tags r:id="rId5"/>
            </p:custDataLst>
          </p:nvPr>
        </p:nvPicPr>
        <p:blipFill>
          <a:blip r:embed="rId6"/>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7"/>
            </p:custDataLst>
          </p:nvPr>
        </p:nvPicPr>
        <p:blipFill>
          <a:blip r:embed="rId8"/>
          <a:srcRect/>
          <a:stretch>
            <a:fillRect/>
          </a:stretch>
        </p:blipFill>
        <p:spPr>
          <a:xfrm>
            <a:off x="-25400" y="5795645"/>
            <a:ext cx="1166495" cy="1032510"/>
          </a:xfrm>
          <a:prstGeom prst="rect">
            <a:avLst/>
          </a:prstGeom>
        </p:spPr>
      </p:pic>
      <p:sp>
        <p:nvSpPr>
          <p:cNvPr id="2" name="标题 1"/>
          <p:cNvSpPr>
            <a:spLocks noGrp="1"/>
          </p:cNvSpPr>
          <p:nvPr>
            <p:ph type="title" hasCustomPrompt="1"/>
            <p:custDataLst>
              <p:tags r:id="rId9"/>
            </p:custDataLst>
          </p:nvPr>
        </p:nvSpPr>
        <p:spPr>
          <a:xfrm>
            <a:off x="4872355" y="3061970"/>
            <a:ext cx="5871845" cy="1405255"/>
          </a:xfrm>
        </p:spPr>
        <p:txBody>
          <a:bodyPr lIns="91440" tIns="45720" rIns="91440" bIns="45720" anchor="ctr" anchorCtr="0">
            <a:normAutofit/>
          </a:bodyPr>
          <a:lstStyle>
            <a:lvl1pPr>
              <a:defRPr sz="48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132.xml"/><Relationship Id="rId23" Type="http://schemas.openxmlformats.org/officeDocument/2006/relationships/tags" Target="../tags/tag131.xml"/><Relationship Id="rId22" Type="http://schemas.openxmlformats.org/officeDocument/2006/relationships/tags" Target="../tags/tag130.xml"/><Relationship Id="rId21" Type="http://schemas.openxmlformats.org/officeDocument/2006/relationships/tags" Target="../tags/tag129.xml"/><Relationship Id="rId20" Type="http://schemas.openxmlformats.org/officeDocument/2006/relationships/tags" Target="../tags/tag128.xml"/><Relationship Id="rId2" Type="http://schemas.openxmlformats.org/officeDocument/2006/relationships/slideLayout" Target="../slideLayouts/slideLayout7.xml"/><Relationship Id="rId19" Type="http://schemas.openxmlformats.org/officeDocument/2006/relationships/tags" Target="../tags/tag127.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6" Type="http://schemas.openxmlformats.org/officeDocument/2006/relationships/theme" Target="../theme/theme3.xml"/><Relationship Id="rId25" Type="http://schemas.openxmlformats.org/officeDocument/2006/relationships/image" Target="../media/image1.png"/><Relationship Id="rId24" Type="http://schemas.openxmlformats.org/officeDocument/2006/relationships/tags" Target="../tags/tag363.xml"/><Relationship Id="rId23" Type="http://schemas.openxmlformats.org/officeDocument/2006/relationships/tags" Target="../tags/tag362.xml"/><Relationship Id="rId22" Type="http://schemas.openxmlformats.org/officeDocument/2006/relationships/tags" Target="../tags/tag361.xml"/><Relationship Id="rId21" Type="http://schemas.openxmlformats.org/officeDocument/2006/relationships/tags" Target="../tags/tag360.xml"/><Relationship Id="rId20" Type="http://schemas.openxmlformats.org/officeDocument/2006/relationships/tags" Target="../tags/tag359.xml"/><Relationship Id="rId2" Type="http://schemas.openxmlformats.org/officeDocument/2006/relationships/slideLayout" Target="../slideLayouts/slideLayout25.xml"/><Relationship Id="rId19" Type="http://schemas.openxmlformats.org/officeDocument/2006/relationships/tags" Target="../tags/tag358.xml"/><Relationship Id="rId18" Type="http://schemas.openxmlformats.org/officeDocument/2006/relationships/slideLayout" Target="../slideLayouts/slideLayout41.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5" Type="http://schemas.openxmlformats.org/officeDocument/2006/relationships/theme" Target="../theme/theme4.xml"/><Relationship Id="rId14" Type="http://schemas.openxmlformats.org/officeDocument/2006/relationships/image" Target="../media/image1.png"/><Relationship Id="rId13" Type="http://schemas.openxmlformats.org/officeDocument/2006/relationships/tags" Target="../tags/tag366.xml"/><Relationship Id="rId12" Type="http://schemas.openxmlformats.org/officeDocument/2006/relationships/tags" Target="../tags/tag365.xml"/><Relationship Id="rId11" Type="http://schemas.openxmlformats.org/officeDocument/2006/relationships/tags" Target="../tags/tag364.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6"/>
          <a:stretch>
            <a:fillRect/>
          </a:stretch>
        </p:blipFill>
        <p:spPr>
          <a:xfrm>
            <a:off x="7186295" y="63500"/>
            <a:ext cx="4902200" cy="1586865"/>
          </a:xfrm>
          <a:prstGeom prst="rect">
            <a:avLst/>
          </a:prstGeom>
        </p:spPr>
      </p:pic>
      <p:pic>
        <p:nvPicPr>
          <p:cNvPr id="7" name="图片 6" descr="水印"/>
          <p:cNvPicPr>
            <a:picLocks noChangeAspect="1"/>
          </p:cNvPicPr>
          <p:nvPr userDrawn="1"/>
        </p:nvPicPr>
        <p:blipFill>
          <a:blip r:embed="rId6"/>
          <a:stretch>
            <a:fillRect/>
          </a:stretch>
        </p:blipFill>
        <p:spPr>
          <a:xfrm>
            <a:off x="7313295" y="190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1440" tIns="45720" rIns="91440" bIns="4572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6.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hemeOverride" Target="../theme/themeOverride4.xml"/><Relationship Id="rId2" Type="http://schemas.openxmlformats.org/officeDocument/2006/relationships/tags" Target="../tags/tag412.xml"/><Relationship Id="rId1" Type="http://schemas.openxmlformats.org/officeDocument/2006/relationships/tags" Target="../tags/tag411.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hemeOverride" Target="../theme/themeOverride5.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6.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6.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image" Target="../media/image14.jpeg"/><Relationship Id="rId1" Type="http://schemas.openxmlformats.org/officeDocument/2006/relationships/tags" Target="../tags/tag42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image" Target="../media/image11.jpeg"/><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6.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2.xml"/><Relationship Id="rId7" Type="http://schemas.openxmlformats.org/officeDocument/2006/relationships/themeOverride" Target="../theme/themeOverride9.xml"/><Relationship Id="rId6" Type="http://schemas.openxmlformats.org/officeDocument/2006/relationships/tags" Target="../tags/tag434.xml"/><Relationship Id="rId5" Type="http://schemas.openxmlformats.org/officeDocument/2006/relationships/tags" Target="../tags/tag433.xml"/><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2.xml"/><Relationship Id="rId7" Type="http://schemas.openxmlformats.org/officeDocument/2006/relationships/themeOverride" Target="../theme/themeOverride10.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6.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tags" Target="../tags/tag44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6.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6.xml"/><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s>
</file>

<file path=ppt/slides/_rels/slide34.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3" Type="http://schemas.openxmlformats.org/officeDocument/2006/relationships/notesSlide" Target="../notesSlides/notesSlide24.xml"/><Relationship Id="rId12" Type="http://schemas.openxmlformats.org/officeDocument/2006/relationships/slideLayout" Target="../slideLayouts/slideLayout2.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tags" Target="../tags/tag450.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2.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2.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4.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2" Type="http://schemas.openxmlformats.org/officeDocument/2006/relationships/slideLayout" Target="../slideLayouts/slideLayout2.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tags" Target="../tags/tag378.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6.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48.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image" Target="../media/image12.jpeg"/><Relationship Id="rId1" Type="http://schemas.openxmlformats.org/officeDocument/2006/relationships/tags" Target="../tags/tag394.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6.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13.jpeg"/><Relationship Id="rId1" Type="http://schemas.openxmlformats.org/officeDocument/2006/relationships/tags" Target="../tags/tag4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478790" y="949960"/>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478790" y="2192020"/>
            <a:ext cx="11179810" cy="427291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ct val="150000"/>
              </a:lnSpc>
            </a:pPr>
            <a:r>
              <a:rPr lang="zh-CN" altLang="en-US" sz="3200">
                <a:solidFill>
                  <a:schemeClr val="tx1"/>
                </a:solidFill>
                <a:latin typeface="Calibri" panose="020F0502020204030204" charset="0"/>
                <a:cs typeface="Calibri" panose="020F0502020204030204" charset="0"/>
              </a:rPr>
              <a:t>2. The Bank of England offers a special service to people who </a:t>
            </a:r>
            <a:r>
              <a:rPr lang="en-US" altLang="zh-CN" sz="3200">
                <a:solidFill>
                  <a:schemeClr val="tx1"/>
                </a:solidFill>
                <a:latin typeface="Calibri" panose="020F0502020204030204" charset="0"/>
                <a:cs typeface="Calibri" panose="020F0502020204030204" charset="0"/>
              </a:rPr>
              <a:t>  </a:t>
            </a:r>
            <a:endParaRPr lang="en-US" altLang="zh-CN"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_______.</a:t>
            </a:r>
            <a:endParaRPr lang="zh-CN" altLang="en-US"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feed their money to the dog 				</a:t>
            </a:r>
            <a:endParaRPr lang="zh-CN" altLang="en-US"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try to wash large bank notes </a:t>
            </a:r>
            <a:endParaRPr lang="zh-CN" altLang="en-US"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mutilate bank notes on purpose 			</a:t>
            </a:r>
            <a:endParaRPr lang="zh-CN" altLang="en-US" sz="320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have damaged but identifiable bank notes </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812800" y="5981065"/>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370840" y="36385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endParaRPr lang="zh-CN" altLang="en-US"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矩形 1"/>
          <p:cNvSpPr/>
          <p:nvPr/>
        </p:nvSpPr>
        <p:spPr>
          <a:xfrm>
            <a:off x="370840" y="1119505"/>
            <a:ext cx="11234420" cy="45415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ts val="5340"/>
              </a:lnSpc>
            </a:pPr>
            <a:r>
              <a:rPr lang="zh-CN" altLang="en-US" sz="3200">
                <a:solidFill>
                  <a:schemeClr val="tx1"/>
                </a:solidFill>
                <a:latin typeface="Calibri" panose="020F0502020204030204" charset="0"/>
                <a:cs typeface="Calibri" panose="020F0502020204030204" charset="0"/>
              </a:rPr>
              <a:t>3. You don't get your money back unless _______.</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your bank manager agrees to help you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you have done this sort of thing before</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there is enough evidence to prove your claim </a:t>
            </a:r>
            <a:endParaRPr lang="zh-CN" altLang="en-US" sz="3200">
              <a:solidFill>
                <a:schemeClr val="tx1"/>
              </a:solidFill>
              <a:latin typeface="Calibri" panose="020F0502020204030204" charset="0"/>
              <a:cs typeface="Calibri" panose="020F0502020204030204" charset="0"/>
            </a:endParaRPr>
          </a:p>
          <a:p>
            <a:pPr indent="0" algn="just" fontAlgn="auto">
              <a:lnSpc>
                <a:spcPts val="534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you go to Newcastle and see the Mutilated Ladies </a:t>
            </a:r>
            <a:endParaRPr lang="zh-CN" altLang="en-US" sz="3200">
              <a:solidFill>
                <a:schemeClr val="tx1"/>
              </a:solidFill>
              <a:latin typeface="Calibri" panose="020F0502020204030204" charset="0"/>
              <a:cs typeface="Calibri" panose="020F0502020204030204" charset="0"/>
            </a:endParaRPr>
          </a:p>
        </p:txBody>
      </p:sp>
      <p:sp>
        <p:nvSpPr>
          <p:cNvPr id="7" name="椭圆 6"/>
          <p:cNvSpPr/>
          <p:nvPr/>
        </p:nvSpPr>
        <p:spPr>
          <a:xfrm>
            <a:off x="736600" y="3971290"/>
            <a:ext cx="45339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4</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Structure imitation</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442595" y="1017905"/>
            <a:ext cx="11133455" cy="1022985"/>
          </a:xfrm>
          <a:prstGeom prst="rect">
            <a:avLst/>
          </a:prstGeom>
          <a:noFill/>
        </p:spPr>
        <p:txBody>
          <a:bodyPr wrap="square" rtlCol="0">
            <a:noAutofit/>
          </a:bodyPr>
          <a:lstStyle/>
          <a:p>
            <a:pPr algn="just">
              <a:lnSpc>
                <a:spcPct val="150000"/>
              </a:lnSpc>
            </a:pPr>
            <a:r>
              <a:rPr lang="en-US" altLang="zh-CN" sz="2800">
                <a:solidFill>
                  <a:srgbClr val="FF0000"/>
                </a:solidFill>
                <a:latin typeface="微软雅黑" panose="020B0503020204020204" charset="-122"/>
                <a:ea typeface="微软雅黑" panose="020B0503020204020204" charset="-122"/>
                <a:sym typeface="+mn-ea"/>
              </a:rPr>
              <a:t>1. </a:t>
            </a:r>
            <a:r>
              <a:rPr lang="en-US" altLang="zh-CN" sz="2800" b="1">
                <a:solidFill>
                  <a:srgbClr val="FF0000"/>
                </a:solidFill>
                <a:latin typeface="微软雅黑" panose="020B0503020204020204" charset="-122"/>
                <a:ea typeface="微软雅黑" panose="020B0503020204020204" charset="-122"/>
                <a:sym typeface="+mn-ea"/>
              </a:rPr>
              <a:t>Fortunately for …, …have a…called…which deals with…. </a:t>
            </a:r>
            <a:endParaRPr lang="en-US" altLang="zh-CN" sz="2800" b="1">
              <a:solidFill>
                <a:srgbClr val="FF0000"/>
              </a:solidFill>
              <a:latin typeface="微软雅黑" panose="020B0503020204020204" charset="-122"/>
              <a:ea typeface="微软雅黑" panose="020B0503020204020204" charset="-122"/>
            </a:endParaRPr>
          </a:p>
          <a:p>
            <a:pPr algn="just">
              <a:lnSpc>
                <a:spcPct val="150000"/>
              </a:lnSpc>
            </a:pPr>
            <a:endParaRPr lang="en-US" altLang="zh-CN" sz="2800" b="1" dirty="0">
              <a:solidFill>
                <a:srgbClr val="FF0000"/>
              </a:solidFill>
              <a:latin typeface="微软雅黑" panose="020B0503020204020204" charset="-122"/>
              <a:ea typeface="微软雅黑" panose="020B0503020204020204" charset="-122"/>
              <a:cs typeface="Calibri" panose="020F0502020204030204" charset="0"/>
              <a:sym typeface="+mn-lt"/>
            </a:endParaRPr>
          </a:p>
        </p:txBody>
      </p:sp>
      <p:sp>
        <p:nvSpPr>
          <p:cNvPr id="4" name="文本框 3"/>
          <p:cNvSpPr txBox="1"/>
          <p:nvPr/>
        </p:nvSpPr>
        <p:spPr>
          <a:xfrm>
            <a:off x="517525" y="1814830"/>
            <a:ext cx="11259820" cy="1691640"/>
          </a:xfrm>
          <a:prstGeom prst="rect">
            <a:avLst/>
          </a:prstGeom>
          <a:noFill/>
        </p:spPr>
        <p:txBody>
          <a:bodyPr wrap="square" rtlCol="0">
            <a:spAutoFit/>
          </a:bodyPr>
          <a:lstStyle/>
          <a:p>
            <a:pPr indent="0" algn="just" fontAlgn="auto">
              <a:lnSpc>
                <a:spcPts val="4160"/>
              </a:lnSpc>
            </a:pPr>
            <a:r>
              <a:rPr lang="zh-CN" altLang="en-US" sz="2800" dirty="0">
                <a:solidFill>
                  <a:srgbClr val="FF0000"/>
                </a:solidFill>
                <a:latin typeface="Calibri" panose="020F0502020204030204" charset="0"/>
                <a:cs typeface="Calibri" panose="020F0502020204030204" charset="0"/>
                <a:sym typeface="+mn-lt"/>
              </a:rPr>
              <a:t>Fortunately for</a:t>
            </a:r>
            <a:r>
              <a:rPr lang="zh-CN" altLang="en-US" sz="2800" dirty="0">
                <a:solidFill>
                  <a:schemeClr val="tx1"/>
                </a:solidFill>
                <a:latin typeface="Calibri" panose="020F0502020204030204" charset="0"/>
                <a:cs typeface="Calibri" panose="020F0502020204030204" charset="0"/>
                <a:sym typeface="+mn-lt"/>
              </a:rPr>
              <a:t> students, the university </a:t>
            </a:r>
            <a:r>
              <a:rPr lang="zh-CN" altLang="en-US" sz="2800" dirty="0">
                <a:solidFill>
                  <a:srgbClr val="FF0000"/>
                </a:solidFill>
                <a:latin typeface="Calibri" panose="020F0502020204030204" charset="0"/>
                <a:cs typeface="Calibri" panose="020F0502020204030204" charset="0"/>
                <a:sym typeface="+mn-lt"/>
              </a:rPr>
              <a:t>has a</a:t>
            </a:r>
            <a:r>
              <a:rPr lang="zh-CN" altLang="en-US" sz="2800" dirty="0">
                <a:solidFill>
                  <a:schemeClr val="tx1"/>
                </a:solidFill>
                <a:latin typeface="Calibri" panose="020F0502020204030204" charset="0"/>
                <a:cs typeface="Calibri" panose="020F0502020204030204" charset="0"/>
                <a:sym typeface="+mn-lt"/>
              </a:rPr>
              <a:t> support center </a:t>
            </a:r>
            <a:r>
              <a:rPr lang="zh-CN" altLang="en-US" sz="2800" dirty="0">
                <a:solidFill>
                  <a:srgbClr val="FF0000"/>
                </a:solidFill>
                <a:latin typeface="Calibri" panose="020F0502020204030204" charset="0"/>
                <a:cs typeface="Calibri" panose="020F0502020204030204" charset="0"/>
                <a:sym typeface="+mn-lt"/>
              </a:rPr>
              <a:t>called</a:t>
            </a:r>
            <a:r>
              <a:rPr lang="zh-CN" altLang="en-US" sz="2800" dirty="0">
                <a:solidFill>
                  <a:schemeClr val="tx1"/>
                </a:solidFill>
                <a:latin typeface="Calibri" panose="020F0502020204030204" charset="0"/>
                <a:cs typeface="Calibri" panose="020F0502020204030204" charset="0"/>
                <a:sym typeface="+mn-lt"/>
              </a:rPr>
              <a:t> "Academic Advising" </a:t>
            </a:r>
            <a:r>
              <a:rPr lang="zh-CN" altLang="en-US" sz="2800" dirty="0">
                <a:solidFill>
                  <a:srgbClr val="FF0000"/>
                </a:solidFill>
                <a:latin typeface="Calibri" panose="020F0502020204030204" charset="0"/>
                <a:cs typeface="Calibri" panose="020F0502020204030204" charset="0"/>
                <a:sym typeface="+mn-lt"/>
              </a:rPr>
              <a:t>which deals with</a:t>
            </a:r>
            <a:r>
              <a:rPr lang="zh-CN" altLang="en-US" sz="2800" dirty="0">
                <a:solidFill>
                  <a:schemeClr val="tx1"/>
                </a:solidFill>
                <a:latin typeface="Calibri" panose="020F0502020204030204" charset="0"/>
                <a:cs typeface="Calibri" panose="020F0502020204030204" charset="0"/>
                <a:sym typeface="+mn-lt"/>
              </a:rPr>
              <a:t> providing guidance and assistance in course selection and academic planning.</a:t>
            </a:r>
            <a:endParaRPr lang="zh-CN" altLang="en-US" sz="2800" dirty="0">
              <a:solidFill>
                <a:schemeClr val="tx1"/>
              </a:solidFill>
              <a:latin typeface="Calibri" panose="020F0502020204030204" charset="0"/>
              <a:cs typeface="Calibri" panose="020F0502020204030204" charset="0"/>
              <a:sym typeface="+mn-lt"/>
            </a:endParaRPr>
          </a:p>
        </p:txBody>
      </p:sp>
      <p:sp>
        <p:nvSpPr>
          <p:cNvPr id="5" name="文本框 4"/>
          <p:cNvSpPr txBox="1"/>
          <p:nvPr>
            <p:custDataLst>
              <p:tags r:id="rId1"/>
            </p:custDataLst>
          </p:nvPr>
        </p:nvSpPr>
        <p:spPr>
          <a:xfrm>
            <a:off x="517525" y="3590290"/>
            <a:ext cx="11133455" cy="1527175"/>
          </a:xfrm>
          <a:prstGeom prst="rect">
            <a:avLst/>
          </a:prstGeom>
          <a:noFill/>
        </p:spPr>
        <p:txBody>
          <a:bodyPr wrap="square" rtlCol="0">
            <a:noAutofit/>
          </a:bodyPr>
          <a:p>
            <a:pPr indent="0" algn="just" fontAlgn="auto">
              <a:lnSpc>
                <a:spcPts val="3860"/>
              </a:lnSpc>
            </a:pPr>
            <a:r>
              <a:rPr lang="en-US" altLang="zh-CN" sz="2800" dirty="0">
                <a:solidFill>
                  <a:srgbClr val="FF0000"/>
                </a:solidFill>
                <a:latin typeface="Calibri" panose="020F0502020204030204" charset="0"/>
                <a:cs typeface="Calibri" panose="020F0502020204030204" charset="0"/>
                <a:sym typeface="+mn-lt"/>
              </a:rPr>
              <a:t>Fortunately for</a:t>
            </a:r>
            <a:r>
              <a:rPr lang="en-US" altLang="zh-CN" sz="2800" dirty="0">
                <a:solidFill>
                  <a:schemeClr val="tx1"/>
                </a:solidFill>
                <a:latin typeface="Calibri" panose="020F0502020204030204" charset="0"/>
                <a:cs typeface="Calibri" panose="020F0502020204030204" charset="0"/>
                <a:sym typeface="+mn-lt"/>
              </a:rPr>
              <a:t> patients, the hospital </a:t>
            </a:r>
            <a:r>
              <a:rPr lang="en-US" altLang="zh-CN" sz="2800" dirty="0">
                <a:solidFill>
                  <a:srgbClr val="FF0000"/>
                </a:solidFill>
                <a:latin typeface="Calibri" panose="020F0502020204030204" charset="0"/>
                <a:cs typeface="Calibri" panose="020F0502020204030204" charset="0"/>
                <a:sym typeface="+mn-lt"/>
              </a:rPr>
              <a:t>has a</a:t>
            </a:r>
            <a:r>
              <a:rPr lang="en-US" altLang="zh-CN" sz="2800" dirty="0">
                <a:solidFill>
                  <a:schemeClr val="tx1"/>
                </a:solidFill>
                <a:latin typeface="Calibri" panose="020F0502020204030204" charset="0"/>
                <a:cs typeface="Calibri" panose="020F0502020204030204" charset="0"/>
                <a:sym typeface="+mn-lt"/>
              </a:rPr>
              <a:t> specialized unit </a:t>
            </a:r>
            <a:r>
              <a:rPr lang="en-US" altLang="zh-CN" sz="2800" dirty="0">
                <a:solidFill>
                  <a:srgbClr val="FF0000"/>
                </a:solidFill>
                <a:latin typeface="Calibri" panose="020F0502020204030204" charset="0"/>
                <a:cs typeface="Calibri" panose="020F0502020204030204" charset="0"/>
                <a:sym typeface="+mn-lt"/>
              </a:rPr>
              <a:t>called</a:t>
            </a:r>
            <a:r>
              <a:rPr lang="en-US" altLang="zh-CN" sz="2800" dirty="0">
                <a:solidFill>
                  <a:schemeClr val="tx1"/>
                </a:solidFill>
                <a:latin typeface="Calibri" panose="020F0502020204030204" charset="0"/>
                <a:cs typeface="Calibri" panose="020F0502020204030204" charset="0"/>
                <a:sym typeface="+mn-lt"/>
              </a:rPr>
              <a:t> "Emergency Medicine" </a:t>
            </a:r>
            <a:r>
              <a:rPr lang="en-US" altLang="zh-CN" sz="2800" dirty="0">
                <a:solidFill>
                  <a:srgbClr val="FF0000"/>
                </a:solidFill>
                <a:latin typeface="Calibri" panose="020F0502020204030204" charset="0"/>
                <a:cs typeface="Calibri" panose="020F0502020204030204" charset="0"/>
                <a:sym typeface="+mn-lt"/>
              </a:rPr>
              <a:t>which deals with</a:t>
            </a:r>
            <a:r>
              <a:rPr lang="en-US" altLang="zh-CN" sz="2800" dirty="0">
                <a:solidFill>
                  <a:schemeClr val="tx1"/>
                </a:solidFill>
                <a:latin typeface="Calibri" panose="020F0502020204030204" charset="0"/>
                <a:cs typeface="Calibri" panose="020F0502020204030204" charset="0"/>
                <a:sym typeface="+mn-lt"/>
              </a:rPr>
              <a:t> urgent medical conditions and provides immediate care to those in need.</a:t>
            </a:r>
            <a:endParaRPr lang="en-US" altLang="zh-CN"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2"/>
            </p:custDataLst>
          </p:nvPr>
        </p:nvSpPr>
        <p:spPr>
          <a:xfrm>
            <a:off x="517525" y="5295900"/>
            <a:ext cx="11334750" cy="1081405"/>
          </a:xfrm>
          <a:prstGeom prst="rect">
            <a:avLst/>
          </a:prstGeom>
          <a:noFill/>
        </p:spPr>
        <p:txBody>
          <a:bodyPr wrap="square" rtlCol="0">
            <a:spAutoFit/>
          </a:bodyPr>
          <a:p>
            <a:pPr indent="0" algn="just" fontAlgn="auto">
              <a:lnSpc>
                <a:spcPts val="3860"/>
              </a:lnSpc>
            </a:pPr>
            <a:r>
              <a:rPr lang="en-US" altLang="zh-CN" sz="2800" dirty="0">
                <a:solidFill>
                  <a:srgbClr val="FF0000"/>
                </a:solidFill>
                <a:latin typeface="Calibri" panose="020F0502020204030204" charset="0"/>
                <a:cs typeface="Calibri" panose="020F0502020204030204" charset="0"/>
                <a:sym typeface="+mn-lt"/>
              </a:rPr>
              <a:t>Fortunately for</a:t>
            </a:r>
            <a:r>
              <a:rPr lang="en-US" altLang="zh-CN" sz="2800" dirty="0">
                <a:solidFill>
                  <a:schemeClr val="tx1"/>
                </a:solidFill>
                <a:latin typeface="Calibri" panose="020F0502020204030204" charset="0"/>
                <a:cs typeface="Calibri" panose="020F0502020204030204" charset="0"/>
                <a:sym typeface="+mn-lt"/>
              </a:rPr>
              <a:t> job seekers, the company </a:t>
            </a:r>
            <a:r>
              <a:rPr lang="en-US" altLang="zh-CN" sz="2800" dirty="0">
                <a:solidFill>
                  <a:srgbClr val="FF0000"/>
                </a:solidFill>
                <a:latin typeface="Calibri" panose="020F0502020204030204" charset="0"/>
                <a:cs typeface="Calibri" panose="020F0502020204030204" charset="0"/>
                <a:sym typeface="+mn-lt"/>
              </a:rPr>
              <a:t>has a</a:t>
            </a:r>
            <a:r>
              <a:rPr lang="en-US" altLang="zh-CN" sz="2800" dirty="0">
                <a:solidFill>
                  <a:schemeClr val="tx1"/>
                </a:solidFill>
                <a:latin typeface="Calibri" panose="020F0502020204030204" charset="0"/>
                <a:cs typeface="Calibri" panose="020F0502020204030204" charset="0"/>
                <a:sym typeface="+mn-lt"/>
              </a:rPr>
              <a:t> department </a:t>
            </a:r>
            <a:r>
              <a:rPr lang="en-US" altLang="zh-CN" sz="2800" dirty="0">
                <a:solidFill>
                  <a:srgbClr val="FF0000"/>
                </a:solidFill>
                <a:latin typeface="Calibri" panose="020F0502020204030204" charset="0"/>
                <a:cs typeface="Calibri" panose="020F0502020204030204" charset="0"/>
                <a:sym typeface="+mn-lt"/>
              </a:rPr>
              <a:t>called</a:t>
            </a:r>
            <a:r>
              <a:rPr lang="en-US" altLang="zh-CN" sz="2800" dirty="0">
                <a:solidFill>
                  <a:schemeClr val="tx1"/>
                </a:solidFill>
                <a:latin typeface="Calibri" panose="020F0502020204030204" charset="0"/>
                <a:cs typeface="Calibri" panose="020F0502020204030204" charset="0"/>
                <a:sym typeface="+mn-lt"/>
              </a:rPr>
              <a:t> "Human Resources" </a:t>
            </a:r>
            <a:r>
              <a:rPr lang="en-US" altLang="zh-CN" sz="2800" dirty="0">
                <a:solidFill>
                  <a:srgbClr val="FF0000"/>
                </a:solidFill>
                <a:latin typeface="Calibri" panose="020F0502020204030204" charset="0"/>
                <a:cs typeface="Calibri" panose="020F0502020204030204" charset="0"/>
                <a:sym typeface="+mn-lt"/>
              </a:rPr>
              <a:t>which deals with</a:t>
            </a:r>
            <a:r>
              <a:rPr lang="en-US" altLang="zh-CN" sz="2800" dirty="0">
                <a:solidFill>
                  <a:schemeClr val="tx1"/>
                </a:solidFill>
                <a:latin typeface="Calibri" panose="020F0502020204030204" charset="0"/>
                <a:cs typeface="Calibri" panose="020F0502020204030204" charset="0"/>
                <a:sym typeface="+mn-lt"/>
              </a:rPr>
              <a:t> recruitment, hiring, and employee management.</a:t>
            </a:r>
            <a:endParaRPr lang="en-US" altLang="zh-CN"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3"/>
            </p:custDataLst>
          </p:nvPr>
        </p:nvSpPr>
        <p:spPr>
          <a:xfrm>
            <a:off x="442595" y="262255"/>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a:latin typeface="Calibri" panose="020F0502020204030204" charset="0"/>
                <a:cs typeface="Calibri" panose="020F0502020204030204" charset="0"/>
                <a:sym typeface="+mn-lt"/>
              </a:rPr>
              <a:t>The old book I found buried in my grandmother’s attic at one time must have been a treasured possession, for it was adorned with a delicate cover of gold and precious jewels that shone brilliantly in the dim light.</a:t>
            </a: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487045" y="1043305"/>
            <a:ext cx="10952480" cy="650240"/>
          </a:xfrm>
          <a:prstGeom prst="rect">
            <a:avLst/>
          </a:prstGeom>
          <a:noFill/>
        </p:spPr>
        <p:txBody>
          <a:bodyPr wrap="square" rtlCol="0">
            <a:noAutofit/>
          </a:bodyPr>
          <a:lstStyle/>
          <a:p>
            <a:pPr indent="0" algn="just" fontAlgn="auto">
              <a:lnSpc>
                <a:spcPts val="3860"/>
              </a:lnSpc>
            </a:pPr>
            <a:r>
              <a:rPr lang="en-US" altLang="zh-CN" sz="3200">
                <a:solidFill>
                  <a:srgbClr val="FF0000"/>
                </a:solidFill>
                <a:latin typeface="微软雅黑" panose="020B0503020204020204" charset="-122"/>
                <a:ea typeface="微软雅黑" panose="020B0503020204020204" charset="-122"/>
                <a:sym typeface="+mn-ea"/>
              </a:rPr>
              <a:t>2. </a:t>
            </a:r>
            <a:r>
              <a:rPr lang="en-US" altLang="zh-CN" sz="3200" b="1">
                <a:solidFill>
                  <a:srgbClr val="FF0000"/>
                </a:solidFill>
                <a:latin typeface="微软雅黑" panose="020B0503020204020204" charset="-122"/>
                <a:ea typeface="微软雅黑" panose="020B0503020204020204" charset="-122"/>
                <a:sym typeface="+mn-ea"/>
              </a:rPr>
              <a:t>… and without realizing it, … as well</a:t>
            </a:r>
            <a:endParaRPr lang="en-US" altLang="zh-CN" sz="3200" b="1" dirty="0">
              <a:solidFill>
                <a:srgbClr val="FF0000"/>
              </a:solidFill>
              <a:latin typeface="微软雅黑" panose="020B0503020204020204" charset="-122"/>
              <a:ea typeface="微软雅黑" panose="020B0503020204020204" charset="-122"/>
              <a:cs typeface="Calibri" panose="020F0502020204030204" charset="0"/>
              <a:sym typeface="+mn-ea"/>
            </a:endParaRPr>
          </a:p>
        </p:txBody>
      </p:sp>
      <p:sp>
        <p:nvSpPr>
          <p:cNvPr id="7" name="文本框 6"/>
          <p:cNvSpPr txBox="1"/>
          <p:nvPr/>
        </p:nvSpPr>
        <p:spPr>
          <a:xfrm>
            <a:off x="487082" y="3012608"/>
            <a:ext cx="10952704" cy="1029970"/>
          </a:xfrm>
          <a:prstGeom prst="rect">
            <a:avLst/>
          </a:prstGeom>
          <a:noFill/>
        </p:spPr>
        <p:txBody>
          <a:bodyPr wrap="square" rtlCol="0">
            <a:spAutoFit/>
          </a:bodyPr>
          <a:lstStyle/>
          <a:p>
            <a:pPr indent="0" algn="just" fontAlgn="auto">
              <a:lnSpc>
                <a:spcPts val="3660"/>
              </a:lnSpc>
            </a:pPr>
            <a:r>
              <a:rPr lang="zh-CN" altLang="en-US" sz="2800" dirty="0">
                <a:latin typeface="Calibri" panose="020F0502020204030204" charset="0"/>
                <a:cs typeface="Calibri" panose="020F0502020204030204" charset="0"/>
                <a:sym typeface="+mn-lt"/>
              </a:rPr>
              <a:t>Juggling multiple tasks, she hastily parked the car </a:t>
            </a:r>
            <a:r>
              <a:rPr lang="zh-CN" altLang="en-US" sz="2800" dirty="0">
                <a:solidFill>
                  <a:srgbClr val="FF0000"/>
                </a:solidFill>
                <a:latin typeface="Calibri" panose="020F0502020204030204" charset="0"/>
                <a:cs typeface="Calibri" panose="020F0502020204030204" charset="0"/>
                <a:sym typeface="+mn-lt"/>
              </a:rPr>
              <a:t>and, without realizing it</a:t>
            </a:r>
            <a:r>
              <a:rPr lang="zh-CN" altLang="en-US" sz="2800" dirty="0">
                <a:latin typeface="Calibri" panose="020F0502020204030204" charset="0"/>
                <a:cs typeface="Calibri" panose="020F0502020204030204" charset="0"/>
                <a:sym typeface="+mn-lt"/>
              </a:rPr>
              <a:t>, left her phone behind </a:t>
            </a:r>
            <a:r>
              <a:rPr lang="zh-CN" altLang="en-US" sz="2800" dirty="0">
                <a:solidFill>
                  <a:srgbClr val="FF0000"/>
                </a:solidFill>
                <a:latin typeface="Calibri" panose="020F0502020204030204" charset="0"/>
                <a:cs typeface="Calibri" panose="020F0502020204030204" charset="0"/>
                <a:sym typeface="+mn-lt"/>
              </a:rPr>
              <a:t>as well</a:t>
            </a:r>
            <a:r>
              <a:rPr lang="zh-CN" altLang="en-US" sz="2800" dirty="0">
                <a:latin typeface="Calibri" panose="020F0502020204030204" charset="0"/>
                <a:cs typeface="Calibri" panose="020F0502020204030204" charset="0"/>
                <a:sym typeface="+mn-lt"/>
              </a:rPr>
              <a:t>.</a:t>
            </a:r>
            <a:endParaRPr lang="zh-CN" altLang="en-US" sz="2800" dirty="0">
              <a:latin typeface="Calibri" panose="020F0502020204030204" charset="0"/>
              <a:cs typeface="Calibri" panose="020F0502020204030204" charset="0"/>
              <a:sym typeface="+mn-lt"/>
            </a:endParaRPr>
          </a:p>
        </p:txBody>
      </p:sp>
      <p:sp>
        <p:nvSpPr>
          <p:cNvPr id="10" name="文本框 9"/>
          <p:cNvSpPr txBox="1"/>
          <p:nvPr/>
        </p:nvSpPr>
        <p:spPr>
          <a:xfrm>
            <a:off x="466090" y="1764030"/>
            <a:ext cx="10952480" cy="1177925"/>
          </a:xfrm>
          <a:prstGeom prst="rect">
            <a:avLst/>
          </a:prstGeom>
          <a:noFill/>
        </p:spPr>
        <p:txBody>
          <a:bodyPr wrap="square" rtlCol="0">
            <a:noAutofit/>
          </a:bodyPr>
          <a:lstStyle/>
          <a:p>
            <a:pPr indent="0" algn="just" fontAlgn="auto">
              <a:lnSpc>
                <a:spcPts val="3960"/>
              </a:lnSpc>
            </a:pPr>
            <a:r>
              <a:rPr lang="zh-CN" altLang="en-US" sz="2800" dirty="0">
                <a:latin typeface="Calibri" panose="020F0502020204030204" charset="0"/>
                <a:cs typeface="Calibri" panose="020F0502020204030204" charset="0"/>
                <a:sym typeface="+mn-lt"/>
              </a:rPr>
              <a:t>Rushing to her next appointment, she absentmindedly locked her car </a:t>
            </a:r>
            <a:r>
              <a:rPr lang="zh-CN" altLang="en-US" sz="2800" dirty="0">
                <a:solidFill>
                  <a:srgbClr val="FF0000"/>
                </a:solidFill>
                <a:latin typeface="Calibri" panose="020F0502020204030204" charset="0"/>
                <a:cs typeface="Calibri" panose="020F0502020204030204" charset="0"/>
                <a:sym typeface="+mn-lt"/>
              </a:rPr>
              <a:t>and without realizing it</a:t>
            </a:r>
            <a:r>
              <a:rPr lang="zh-CN" altLang="en-US" sz="2800" dirty="0">
                <a:latin typeface="Calibri" panose="020F0502020204030204" charset="0"/>
                <a:cs typeface="Calibri" panose="020F0502020204030204" charset="0"/>
                <a:sym typeface="+mn-lt"/>
              </a:rPr>
              <a:t>, locked her baby in the car </a:t>
            </a:r>
            <a:r>
              <a:rPr lang="zh-CN" altLang="en-US" sz="2800" dirty="0">
                <a:solidFill>
                  <a:srgbClr val="FF0000"/>
                </a:solidFill>
                <a:latin typeface="Calibri" panose="020F0502020204030204" charset="0"/>
                <a:cs typeface="Calibri" panose="020F0502020204030204" charset="0"/>
                <a:sym typeface="+mn-lt"/>
              </a:rPr>
              <a:t>as well</a:t>
            </a:r>
            <a:r>
              <a:rPr lang="zh-CN" altLang="en-US" sz="2800" dirty="0">
                <a:latin typeface="Calibri" panose="020F0502020204030204" charset="0"/>
                <a:cs typeface="Calibri" panose="020F0502020204030204" charset="0"/>
                <a:sym typeface="+mn-lt"/>
              </a:rPr>
              <a:t>.</a:t>
            </a:r>
            <a:endParaRPr lang="zh-CN" altLang="en-US" sz="2800" dirty="0">
              <a:latin typeface="Calibri" panose="020F0502020204030204" charset="0"/>
              <a:cs typeface="Calibri" panose="020F0502020204030204" charset="0"/>
              <a:sym typeface="+mn-lt"/>
            </a:endParaRPr>
          </a:p>
        </p:txBody>
      </p:sp>
      <p:sp>
        <p:nvSpPr>
          <p:cNvPr id="77" name="文本框 76"/>
          <p:cNvSpPr txBox="1"/>
          <p:nvPr/>
        </p:nvSpPr>
        <p:spPr>
          <a:xfrm>
            <a:off x="487045" y="14732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4" name="文本框 3"/>
          <p:cNvSpPr txBox="1"/>
          <p:nvPr>
            <p:custDataLst>
              <p:tags r:id="rId1"/>
            </p:custDataLst>
          </p:nvPr>
        </p:nvSpPr>
        <p:spPr>
          <a:xfrm>
            <a:off x="487082" y="4113063"/>
            <a:ext cx="10952704" cy="1158240"/>
          </a:xfrm>
          <a:prstGeom prst="rect">
            <a:avLst/>
          </a:prstGeom>
          <a:noFill/>
        </p:spPr>
        <p:txBody>
          <a:bodyPr wrap="square" rtlCol="0">
            <a:spAutoFit/>
          </a:bodyPr>
          <a:p>
            <a:pPr indent="0" algn="just" fontAlgn="auto">
              <a:lnSpc>
                <a:spcPts val="4160"/>
              </a:lnSpc>
            </a:pPr>
            <a:r>
              <a:rPr lang="zh-CN" altLang="en-US" sz="2800" dirty="0">
                <a:latin typeface="Calibri" panose="020F0502020204030204" charset="0"/>
                <a:cs typeface="Calibri" panose="020F0502020204030204" charset="0"/>
                <a:sym typeface="+mn-lt"/>
              </a:rPr>
              <a:t>Caught up in the excitement, she enthusiastically joined the dance floor </a:t>
            </a:r>
            <a:r>
              <a:rPr lang="zh-CN" altLang="en-US" sz="2800" dirty="0">
                <a:solidFill>
                  <a:srgbClr val="FF0000"/>
                </a:solidFill>
                <a:latin typeface="Calibri" panose="020F0502020204030204" charset="0"/>
                <a:cs typeface="Calibri" panose="020F0502020204030204" charset="0"/>
                <a:sym typeface="+mn-lt"/>
              </a:rPr>
              <a:t>and, without realizing it</a:t>
            </a:r>
            <a:r>
              <a:rPr lang="zh-CN" altLang="en-US" sz="2800" dirty="0">
                <a:latin typeface="Calibri" panose="020F0502020204030204" charset="0"/>
                <a:cs typeface="Calibri" panose="020F0502020204030204" charset="0"/>
                <a:sym typeface="+mn-lt"/>
              </a:rPr>
              <a:t>, stepped on her partner's toes </a:t>
            </a:r>
            <a:r>
              <a:rPr lang="zh-CN" altLang="en-US" sz="2800" dirty="0">
                <a:solidFill>
                  <a:srgbClr val="FF0000"/>
                </a:solidFill>
                <a:latin typeface="Calibri" panose="020F0502020204030204" charset="0"/>
                <a:cs typeface="Calibri" panose="020F0502020204030204" charset="0"/>
                <a:sym typeface="+mn-lt"/>
              </a:rPr>
              <a:t>as well</a:t>
            </a:r>
            <a:r>
              <a:rPr lang="zh-CN" altLang="en-US" sz="2800" dirty="0">
                <a:latin typeface="Calibri" panose="020F0502020204030204" charset="0"/>
                <a:cs typeface="Calibri" panose="020F0502020204030204" charset="0"/>
                <a:sym typeface="+mn-lt"/>
              </a:rPr>
              <a:t>.</a:t>
            </a:r>
            <a:endParaRPr lang="zh-CN" altLang="en-US" sz="2800" dirty="0">
              <a:latin typeface="Calibri" panose="020F0502020204030204" charset="0"/>
              <a:cs typeface="Calibri" panose="020F0502020204030204" charset="0"/>
              <a:sym typeface="+mn-lt"/>
            </a:endParaRPr>
          </a:p>
        </p:txBody>
      </p:sp>
      <p:sp>
        <p:nvSpPr>
          <p:cNvPr id="2" name="文本框 1"/>
          <p:cNvSpPr txBox="1"/>
          <p:nvPr>
            <p:custDataLst>
              <p:tags r:id="rId2"/>
            </p:custDataLst>
          </p:nvPr>
        </p:nvSpPr>
        <p:spPr>
          <a:xfrm>
            <a:off x="487082" y="5426243"/>
            <a:ext cx="10952704" cy="1158240"/>
          </a:xfrm>
          <a:prstGeom prst="rect">
            <a:avLst/>
          </a:prstGeom>
          <a:noFill/>
        </p:spPr>
        <p:txBody>
          <a:bodyPr wrap="square" rtlCol="0">
            <a:spAutoFit/>
          </a:bodyPr>
          <a:p>
            <a:pPr indent="0" algn="just" fontAlgn="auto">
              <a:lnSpc>
                <a:spcPts val="4160"/>
              </a:lnSpc>
            </a:pPr>
            <a:r>
              <a:rPr lang="zh-CN" altLang="en-US" sz="2800" dirty="0">
                <a:latin typeface="Calibri" panose="020F0502020204030204" charset="0"/>
                <a:cs typeface="Calibri" panose="020F0502020204030204" charset="0"/>
                <a:sym typeface="+mn-lt"/>
              </a:rPr>
              <a:t>In a rush to catch the train, she hastily grabbed her suitcase </a:t>
            </a:r>
            <a:r>
              <a:rPr lang="zh-CN" altLang="en-US" sz="2800" dirty="0">
                <a:solidFill>
                  <a:srgbClr val="FF0000"/>
                </a:solidFill>
                <a:latin typeface="Calibri" panose="020F0502020204030204" charset="0"/>
                <a:cs typeface="Calibri" panose="020F0502020204030204" charset="0"/>
                <a:sym typeface="+mn-lt"/>
              </a:rPr>
              <a:t>and, without realizing it</a:t>
            </a:r>
            <a:r>
              <a:rPr lang="zh-CN" altLang="en-US" sz="2800" dirty="0">
                <a:latin typeface="Calibri" panose="020F0502020204030204" charset="0"/>
                <a:cs typeface="Calibri" panose="020F0502020204030204" charset="0"/>
                <a:sym typeface="+mn-lt"/>
              </a:rPr>
              <a:t>, left her passport behind </a:t>
            </a:r>
            <a:r>
              <a:rPr lang="zh-CN" altLang="en-US" sz="2800" dirty="0">
                <a:solidFill>
                  <a:srgbClr val="FF0000"/>
                </a:solidFill>
                <a:latin typeface="Calibri" panose="020F0502020204030204" charset="0"/>
                <a:cs typeface="Calibri" panose="020F0502020204030204" charset="0"/>
                <a:sym typeface="+mn-lt"/>
              </a:rPr>
              <a:t>as well</a:t>
            </a:r>
            <a:r>
              <a:rPr lang="zh-CN" altLang="en-US" sz="2800" dirty="0">
                <a:latin typeface="Calibri" panose="020F0502020204030204" charset="0"/>
                <a:cs typeface="Calibri" panose="020F0502020204030204" charset="0"/>
                <a:sym typeface="+mn-lt"/>
              </a:rPr>
              <a:t>.</a:t>
            </a:r>
            <a:endParaRPr lang="zh-CN" altLang="en-US" sz="2800" dirty="0">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Calibri" panose="020F0502020204030204" charset="0"/>
              <a:cs typeface="Calibri" panose="020F0502020204030204" charset="0"/>
              <a:sym typeface="+mn-lt"/>
            </a:endParaRPr>
          </a:p>
        </p:txBody>
      </p:sp>
      <p:sp>
        <p:nvSpPr>
          <p:cNvPr id="3" name="文本框 2"/>
          <p:cNvSpPr txBox="1"/>
          <p:nvPr/>
        </p:nvSpPr>
        <p:spPr>
          <a:xfrm>
            <a:off x="656590" y="868045"/>
            <a:ext cx="11082020" cy="848360"/>
          </a:xfrm>
          <a:prstGeom prst="rect">
            <a:avLst/>
          </a:prstGeom>
          <a:noFill/>
        </p:spPr>
        <p:txBody>
          <a:bodyPr wrap="square" rtlCol="0">
            <a:noAutofit/>
          </a:bodyPr>
          <a:lstStyle/>
          <a:p>
            <a:pPr algn="just">
              <a:lnSpc>
                <a:spcPct val="150000"/>
              </a:lnSpc>
            </a:pPr>
            <a:r>
              <a:rPr lang="en-US" altLang="zh-CN" sz="3200">
                <a:solidFill>
                  <a:srgbClr val="FF0000"/>
                </a:solidFill>
                <a:latin typeface="微软雅黑" panose="020B0503020204020204" charset="-122"/>
                <a:ea typeface="微软雅黑" panose="020B0503020204020204" charset="-122"/>
                <a:sym typeface="+mn-ea"/>
              </a:rPr>
              <a:t>3. </a:t>
            </a:r>
            <a:r>
              <a:rPr lang="en-US" altLang="zh-CN" sz="3200" b="1">
                <a:solidFill>
                  <a:srgbClr val="FF0000"/>
                </a:solidFill>
                <a:latin typeface="微软雅黑" panose="020B0503020204020204" charset="-122"/>
                <a:ea typeface="微软雅黑" panose="020B0503020204020204" charset="-122"/>
                <a:sym typeface="+mn-ea"/>
              </a:rPr>
              <a:t>Imagine their dismay when…</a:t>
            </a:r>
            <a:endParaRPr lang="en-US" altLang="zh-CN" sz="3200" b="1" dirty="0">
              <a:solidFill>
                <a:srgbClr val="FF0000"/>
              </a:solidFill>
              <a:latin typeface="微软雅黑" panose="020B0503020204020204" charset="-122"/>
              <a:ea typeface="微软雅黑" panose="020B0503020204020204" charset="-122"/>
              <a:cs typeface="Calibri" panose="020F0502020204030204" charset="0"/>
              <a:sym typeface="+mn-ea"/>
            </a:endParaRPr>
          </a:p>
        </p:txBody>
      </p:sp>
      <p:sp>
        <p:nvSpPr>
          <p:cNvPr id="4" name="文本框 3"/>
          <p:cNvSpPr txBox="1"/>
          <p:nvPr/>
        </p:nvSpPr>
        <p:spPr>
          <a:xfrm>
            <a:off x="770255" y="1889125"/>
            <a:ext cx="10968355" cy="1460500"/>
          </a:xfrm>
          <a:prstGeom prst="rect">
            <a:avLst/>
          </a:prstGeom>
          <a:noFill/>
        </p:spPr>
        <p:txBody>
          <a:bodyPr wrap="square" rtlCol="0">
            <a:spAutoFit/>
          </a:bodyPr>
          <a:lstStyle/>
          <a:p>
            <a:pPr indent="0" algn="just" fontAlgn="auto">
              <a:lnSpc>
                <a:spcPts val="3560"/>
              </a:lnSpc>
            </a:pPr>
            <a:r>
              <a:rPr lang="zh-CN" altLang="en-US" sz="2800" dirty="0">
                <a:solidFill>
                  <a:srgbClr val="FF0000"/>
                </a:solidFill>
                <a:latin typeface="Calibri" panose="020F0502020204030204" charset="0"/>
                <a:cs typeface="Calibri" panose="020F0502020204030204" charset="0"/>
                <a:sym typeface="+mn-lt"/>
              </a:rPr>
              <a:t>Imagine their dismay when</a:t>
            </a:r>
            <a:r>
              <a:rPr lang="zh-CN" altLang="en-US" sz="2800" dirty="0">
                <a:solidFill>
                  <a:schemeClr val="tx1"/>
                </a:solidFill>
                <a:latin typeface="Calibri" panose="020F0502020204030204" charset="0"/>
                <a:cs typeface="Calibri" panose="020F0502020204030204" charset="0"/>
                <a:sym typeface="+mn-lt"/>
              </a:rPr>
              <a:t> they entered the conference room, fully prepared for their presentation, only to discover that the projector wasn't working.</a:t>
            </a:r>
            <a:endParaRPr lang="zh-CN" altLang="en-US" sz="2800" dirty="0">
              <a:solidFill>
                <a:schemeClr val="tx1"/>
              </a:solidFill>
              <a:latin typeface="Calibri" panose="020F0502020204030204" charset="0"/>
              <a:cs typeface="Calibri" panose="020F0502020204030204" charset="0"/>
              <a:sym typeface="+mn-lt"/>
            </a:endParaRPr>
          </a:p>
        </p:txBody>
      </p:sp>
      <p:sp>
        <p:nvSpPr>
          <p:cNvPr id="6" name="文本框 5"/>
          <p:cNvSpPr txBox="1"/>
          <p:nvPr>
            <p:custDataLst>
              <p:tags r:id="rId1"/>
            </p:custDataLst>
          </p:nvPr>
        </p:nvSpPr>
        <p:spPr>
          <a:xfrm>
            <a:off x="770331" y="3500280"/>
            <a:ext cx="11039475" cy="1499235"/>
          </a:xfrm>
          <a:prstGeom prst="rect">
            <a:avLst/>
          </a:prstGeom>
          <a:noFill/>
        </p:spPr>
        <p:txBody>
          <a:bodyPr wrap="square" rtlCol="0">
            <a:spAutoFit/>
          </a:bodyPr>
          <a:p>
            <a:pPr indent="0" algn="just" fontAlgn="auto">
              <a:lnSpc>
                <a:spcPts val="3660"/>
              </a:lnSpc>
            </a:pPr>
            <a:r>
              <a:rPr lang="zh-CN" altLang="en-US" sz="2800" dirty="0">
                <a:solidFill>
                  <a:srgbClr val="FF0000"/>
                </a:solidFill>
                <a:latin typeface="Calibri" panose="020F0502020204030204" charset="0"/>
                <a:cs typeface="Calibri" panose="020F0502020204030204" charset="0"/>
                <a:sym typeface="+mn-lt"/>
              </a:rPr>
              <a:t>Imagine their dismay when</a:t>
            </a:r>
            <a:r>
              <a:rPr lang="zh-CN" altLang="en-US" sz="2800" dirty="0">
                <a:solidFill>
                  <a:schemeClr val="tx1"/>
                </a:solidFill>
                <a:latin typeface="Calibri" panose="020F0502020204030204" charset="0"/>
                <a:cs typeface="Calibri" panose="020F0502020204030204" charset="0"/>
                <a:sym typeface="+mn-lt"/>
              </a:rPr>
              <a:t> they arrived at the restaurant, looking forward to a special anniversary dinner, only to find out that their reservation had been mistakenly canceled.</a:t>
            </a:r>
            <a:endParaRPr lang="zh-CN" altLang="en-US" sz="2800" dirty="0">
              <a:solidFill>
                <a:schemeClr val="tx1"/>
              </a:solidFill>
              <a:latin typeface="Calibri" panose="020F0502020204030204" charset="0"/>
              <a:cs typeface="Calibri" panose="020F0502020204030204" charset="0"/>
              <a:sym typeface="+mn-lt"/>
            </a:endParaRPr>
          </a:p>
        </p:txBody>
      </p:sp>
      <p:sp>
        <p:nvSpPr>
          <p:cNvPr id="7" name="文本框 6"/>
          <p:cNvSpPr txBox="1"/>
          <p:nvPr>
            <p:custDataLst>
              <p:tags r:id="rId2"/>
            </p:custDataLst>
          </p:nvPr>
        </p:nvSpPr>
        <p:spPr>
          <a:xfrm>
            <a:off x="727710" y="222250"/>
            <a:ext cx="6103620" cy="755650"/>
          </a:xfrm>
          <a:prstGeom prst="rect">
            <a:avLst/>
          </a:prstGeom>
          <a:noFill/>
        </p:spPr>
        <p:txBody>
          <a:bodyPr wrap="square" rtlCol="0">
            <a:spAutoFit/>
          </a:bodyPr>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endParaRPr lang="en-US" altLang="zh-CN" sz="3600" b="1" dirty="0">
              <a:solidFill>
                <a:schemeClr val="tx1"/>
              </a:solidFill>
              <a:highlight>
                <a:srgbClr val="FFFF00"/>
              </a:highlight>
              <a:latin typeface="Calibri" panose="020F0502020204030204" charset="0"/>
              <a:cs typeface="Calibri" panose="020F0502020204030204" charset="0"/>
              <a:sym typeface="+mn-lt"/>
            </a:endParaRPr>
          </a:p>
        </p:txBody>
      </p:sp>
      <p:sp>
        <p:nvSpPr>
          <p:cNvPr id="2" name="文本框 1"/>
          <p:cNvSpPr txBox="1"/>
          <p:nvPr>
            <p:custDataLst>
              <p:tags r:id="rId3"/>
            </p:custDataLst>
          </p:nvPr>
        </p:nvSpPr>
        <p:spPr>
          <a:xfrm>
            <a:off x="727786" y="5150645"/>
            <a:ext cx="11039475" cy="1537970"/>
          </a:xfrm>
          <a:prstGeom prst="rect">
            <a:avLst/>
          </a:prstGeom>
          <a:noFill/>
        </p:spPr>
        <p:txBody>
          <a:bodyPr wrap="square" rtlCol="0">
            <a:spAutoFit/>
          </a:bodyPr>
          <a:p>
            <a:pPr indent="0" algn="just" fontAlgn="auto">
              <a:lnSpc>
                <a:spcPts val="3760"/>
              </a:lnSpc>
            </a:pPr>
            <a:r>
              <a:rPr lang="zh-CN" altLang="en-US" sz="2800" dirty="0">
                <a:solidFill>
                  <a:srgbClr val="FF0000"/>
                </a:solidFill>
                <a:latin typeface="Calibri" panose="020F0502020204030204" charset="0"/>
                <a:cs typeface="Calibri" panose="020F0502020204030204" charset="0"/>
                <a:sym typeface="+mn-lt"/>
              </a:rPr>
              <a:t>Imagine their dismay when</a:t>
            </a:r>
            <a:r>
              <a:rPr lang="zh-CN" altLang="en-US" sz="2800" dirty="0">
                <a:solidFill>
                  <a:schemeClr val="tx1"/>
                </a:solidFill>
                <a:latin typeface="Calibri" panose="020F0502020204030204" charset="0"/>
                <a:cs typeface="Calibri" panose="020F0502020204030204" charset="0"/>
                <a:sym typeface="+mn-lt"/>
              </a:rPr>
              <a:t> they arrived at the theme park, ready for a day of thrilling rides, only to find that the park was unexpectedly closed for maintenance.</a:t>
            </a:r>
            <a:endParaRPr lang="zh-CN" altLang="en-US" sz="2800" dirty="0">
              <a:solidFill>
                <a:schemeClr val="tx1"/>
              </a:solidFill>
              <a:latin typeface="Calibri" panose="020F05020202040302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5</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Story telling</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73380" y="1244600"/>
            <a:ext cx="11485245" cy="5182235"/>
          </a:xfrm>
          <a:prstGeom prst="rect">
            <a:avLst/>
          </a:prstGeom>
          <a:noFill/>
        </p:spPr>
        <p:txBody>
          <a:bodyPr wrap="square" rtlCol="0">
            <a:noAutofit/>
          </a:bodyPr>
          <a:lstStyle/>
          <a:p>
            <a:pPr indent="0" fontAlgn="auto">
              <a:lnSpc>
                <a:spcPts val="4160"/>
              </a:lnSpc>
            </a:pPr>
            <a:r>
              <a:rPr lang="en-US" altLang="zh-CN" sz="2800" dirty="0">
                <a:latin typeface="Calibri" panose="020F0502020204030204" charset="0"/>
                <a:ea typeface="Times New Roman" panose="02020603050405020304" charset="0"/>
                <a:cs typeface="Calibri" panose="020F0502020204030204" charset="0"/>
                <a:sym typeface="+mn-ea"/>
              </a:rPr>
              <a:t>1. John ---- successful furniture business ---- ￡3,000 ---- microwave oven ---- safekeeping</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160"/>
              </a:lnSpc>
            </a:pPr>
            <a:r>
              <a:rPr lang="en-US" altLang="zh-CN" sz="2800" dirty="0">
                <a:latin typeface="Calibri" panose="020F0502020204030204" charset="0"/>
                <a:ea typeface="Times New Roman" panose="02020603050405020304" charset="0"/>
                <a:cs typeface="Calibri" panose="020F0502020204030204" charset="0"/>
                <a:sym typeface="+mn-ea"/>
              </a:rPr>
              <a:t>2. John and </a:t>
            </a:r>
            <a:r>
              <a:rPr lang="en-US" sz="2800">
                <a:latin typeface="Calibri" panose="020F0502020204030204" charset="0"/>
                <a:ea typeface="微软雅黑" panose="020B0503020204020204" charset="-122"/>
                <a:cs typeface="Calibri" panose="020F0502020204030204" charset="0"/>
                <a:sym typeface="+mn-ea"/>
              </a:rPr>
              <a:t>fiancé</a:t>
            </a:r>
            <a:r>
              <a:rPr lang="en-US" altLang="zh-CN" sz="2800" dirty="0">
                <a:latin typeface="Calibri" panose="020F0502020204030204" charset="0"/>
                <a:ea typeface="Times New Roman" panose="02020603050405020304" charset="0"/>
                <a:cs typeface="Calibri" panose="020F0502020204030204" charset="0"/>
                <a:sym typeface="+mn-ea"/>
              </a:rPr>
              <a:t>, Jane ---- horse-riding</a:t>
            </a:r>
            <a:endParaRPr lang="en-US" altLang="zh-CN" sz="2800" dirty="0">
              <a:latin typeface="Calibri" panose="020F0502020204030204" charset="0"/>
              <a:ea typeface="Times New Roman" panose="02020603050405020304" charset="0"/>
              <a:cs typeface="Calibri" panose="020F0502020204030204" charset="0"/>
              <a:sym typeface="+mn-ea"/>
            </a:endParaRPr>
          </a:p>
          <a:p>
            <a:pPr indent="0" fontAlgn="auto">
              <a:lnSpc>
                <a:spcPts val="4160"/>
              </a:lnSpc>
            </a:pPr>
            <a:r>
              <a:rPr lang="zh-CN" altLang="en-US" sz="2800">
                <a:latin typeface="Calibri" panose="020F0502020204030204" charset="0"/>
                <a:cs typeface="Calibri" panose="020F0502020204030204" charset="0"/>
              </a:rPr>
              <a:t>3</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g</a:t>
            </a:r>
            <a:r>
              <a:rPr lang="zh-CN" altLang="en-US" sz="2800">
                <a:latin typeface="Calibri" panose="020F0502020204030204" charset="0"/>
                <a:cs typeface="Calibri" panose="020F0502020204030204" charset="0"/>
              </a:rPr>
              <a:t>ot home ---- Jane cooked dinner ---- microwave oven, without realizing …</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4</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d</a:t>
            </a:r>
            <a:r>
              <a:rPr lang="zh-CN" altLang="en-US" sz="2800">
                <a:latin typeface="Calibri" panose="020F0502020204030204" charset="0"/>
                <a:cs typeface="Calibri" panose="020F0502020204030204" charset="0"/>
              </a:rPr>
              <a:t>ismay ---- cooked wallet ---- notes ---- ash!</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5</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John ---- bank manager ---- sent remains ---- Mutilated Ladies</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6 </a:t>
            </a:r>
            <a:r>
              <a:rPr lang="en-US" altLang="zh-CN" sz="2800">
                <a:latin typeface="Calibri" panose="020F0502020204030204" charset="0"/>
                <a:cs typeface="Calibri" panose="020F0502020204030204" charset="0"/>
              </a:rPr>
              <a:t>e</a:t>
            </a:r>
            <a:r>
              <a:rPr lang="zh-CN" altLang="en-US" sz="2800">
                <a:latin typeface="Calibri" panose="020F0502020204030204" charset="0"/>
                <a:cs typeface="Calibri" panose="020F0502020204030204" charset="0"/>
              </a:rPr>
              <a:t>xamined notes ---- John ---- all money back</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7</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So long ---- something to identify ---- money back,’spokeswoman said</a:t>
            </a:r>
            <a:endParaRPr lang="zh-CN" altLang="en-US" sz="2800">
              <a:latin typeface="Calibri" panose="020F0502020204030204" charset="0"/>
              <a:cs typeface="Calibri" panose="020F0502020204030204" charset="0"/>
            </a:endParaRPr>
          </a:p>
          <a:p>
            <a:pPr indent="0" fontAlgn="auto">
              <a:lnSpc>
                <a:spcPts val="4160"/>
              </a:lnSpc>
            </a:pPr>
            <a:r>
              <a:rPr lang="zh-CN" altLang="en-US" sz="2800">
                <a:latin typeface="Calibri" panose="020F0502020204030204" charset="0"/>
                <a:cs typeface="Calibri" panose="020F0502020204030204" charset="0"/>
              </a:rPr>
              <a:t>8</a:t>
            </a: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 </a:t>
            </a:r>
            <a:r>
              <a:rPr lang="en-US" altLang="zh-CN" sz="2800">
                <a:latin typeface="Calibri" panose="020F0502020204030204" charset="0"/>
                <a:cs typeface="Calibri" panose="020F0502020204030204" charset="0"/>
              </a:rPr>
              <a:t>l</a:t>
            </a:r>
            <a:r>
              <a:rPr lang="zh-CN" altLang="en-US" sz="2800">
                <a:latin typeface="Calibri" panose="020F0502020204030204" charset="0"/>
                <a:cs typeface="Calibri" panose="020F0502020204030204" charset="0"/>
              </a:rPr>
              <a:t>ast year---- ￡1.5m on 21,000 claims</a:t>
            </a:r>
            <a:endParaRPr lang="zh-CN" altLang="en-US" sz="2800">
              <a:latin typeface="Calibri" panose="020F0502020204030204" charset="0"/>
              <a:cs typeface="Calibri" panose="020F0502020204030204" charset="0"/>
            </a:endParaRPr>
          </a:p>
        </p:txBody>
      </p:sp>
      <p:sp>
        <p:nvSpPr>
          <p:cNvPr id="77" name="文本框 76"/>
          <p:cNvSpPr txBox="1"/>
          <p:nvPr/>
        </p:nvSpPr>
        <p:spPr>
          <a:xfrm>
            <a:off x="373380" y="334645"/>
            <a:ext cx="6103620" cy="755650"/>
          </a:xfrm>
          <a:prstGeom prst="rect">
            <a:avLst/>
          </a:prstGeom>
          <a:noFill/>
        </p:spPr>
        <p:txBody>
          <a:bodyPr wrap="square" rtlCol="0">
            <a:spAutoFit/>
          </a:bodyPr>
          <a:p>
            <a:pPr>
              <a:lnSpc>
                <a:spcPct val="120000"/>
              </a:lnSpc>
            </a:pPr>
            <a:r>
              <a:rPr lang="en-US" altLang="zh-CN" sz="3600" b="1" dirty="0">
                <a:highlight>
                  <a:srgbClr val="FFFF00"/>
                </a:highlight>
                <a:latin typeface="Calibri" panose="020F0502020204030204" charset="0"/>
                <a:cs typeface="Calibri" panose="020F0502020204030204" charset="0"/>
                <a:sym typeface="+mn-lt"/>
              </a:rPr>
              <a:t>Story-telling</a:t>
            </a:r>
            <a:endParaRPr lang="en-US" altLang="zh-CN" sz="3600" b="1" dirty="0">
              <a:highlight>
                <a:srgbClr val="FFFF00"/>
              </a:highlight>
              <a:latin typeface="Calibri" panose="020F0502020204030204" charset="0"/>
              <a:cs typeface="Calibri" panose="020F0502020204030204" charset="0"/>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6</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Summary writing</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22580" y="762635"/>
            <a:ext cx="11353800" cy="770255"/>
          </a:xfrm>
          <a:prstGeom prst="rect">
            <a:avLst/>
          </a:prstGeom>
          <a:noFill/>
        </p:spPr>
        <p:txBody>
          <a:bodyPr wrap="square" rtlCol="0">
            <a:noAutofit/>
          </a:bodyPr>
          <a:lstStyle/>
          <a:p>
            <a:pPr>
              <a:lnSpc>
                <a:spcPct val="130000"/>
              </a:lnSpc>
              <a:spcBef>
                <a:spcPts val="600"/>
              </a:spcBef>
            </a:pPr>
            <a:r>
              <a:rPr kumimoji="1" lang="en-US" altLang="zh-CN" sz="3200" b="1" kern="0" dirty="0">
                <a:highlight>
                  <a:srgbClr val="FFFF00"/>
                </a:highlight>
                <a:latin typeface="Calibri" panose="020F0502020204030204" charset="0"/>
                <a:ea typeface="Times New Roman" panose="02020603050405020304" charset="0"/>
                <a:cs typeface="Calibri" panose="020F0502020204030204" charset="0"/>
                <a:sym typeface="+mn-lt"/>
              </a:rPr>
              <a:t>Answer the following questions with complete sentences</a:t>
            </a:r>
            <a:r>
              <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rPr>
              <a:t>.</a:t>
            </a: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a:p>
            <a:pPr>
              <a:lnSpc>
                <a:spcPct val="130000"/>
              </a:lnSpc>
              <a:spcBef>
                <a:spcPts val="600"/>
              </a:spcBef>
            </a:pPr>
            <a:endParaRPr kumimoji="1" lang="en-US" altLang="zh-CN" sz="3200" kern="0" dirty="0">
              <a:highlight>
                <a:srgbClr val="FFFF00"/>
              </a:highlight>
              <a:latin typeface="Calibri" panose="020F0502020204030204" charset="0"/>
              <a:ea typeface="Times New Roman" panose="02020603050405020304" charset="0"/>
              <a:cs typeface="Calibri" panose="020F0502020204030204" charset="0"/>
              <a:sym typeface="+mn-lt"/>
            </a:endParaRPr>
          </a:p>
        </p:txBody>
      </p:sp>
      <p:sp>
        <p:nvSpPr>
          <p:cNvPr id="7" name="文本框 6"/>
          <p:cNvSpPr txBox="1"/>
          <p:nvPr/>
        </p:nvSpPr>
        <p:spPr>
          <a:xfrm>
            <a:off x="322580" y="1739265"/>
            <a:ext cx="11546205" cy="4699000"/>
          </a:xfrm>
          <a:prstGeom prst="rect">
            <a:avLst/>
          </a:prstGeom>
          <a:noFill/>
        </p:spPr>
        <p:txBody>
          <a:bodyPr wrap="square" rtlCol="0">
            <a:noAutofit/>
          </a:bodyPr>
          <a:lstStyle/>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1. What sort of business does John Butlin run?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2. What did he do at the end of a very good day?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3. What did he and his fiancée do then?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4. What did Jane do after they got home?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5. What were they dismayed to find?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6. Who did John go and see?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7. What did the bank manager do? </a:t>
            </a:r>
            <a:endParaRPr kumimoji="1" lang="en-US" altLang="zh-CN" sz="2800" kern="0" dirty="0" smtClean="0">
              <a:latin typeface="Calibri" panose="020F0502020204030204" charset="0"/>
              <a:ea typeface="Times New Roman" panose="02020603050405020304" charset="0"/>
              <a:cs typeface="Calibri" panose="020F0502020204030204" charset="0"/>
              <a:sym typeface="+mn-lt"/>
            </a:endParaRPr>
          </a:p>
          <a:p>
            <a:pPr indent="0" fontAlgn="auto">
              <a:lnSpc>
                <a:spcPts val="3660"/>
              </a:lnSpc>
              <a:spcBef>
                <a:spcPts val="600"/>
              </a:spcBef>
              <a:buNone/>
            </a:pPr>
            <a:r>
              <a:rPr kumimoji="1" lang="en-US" altLang="zh-CN" sz="2800" kern="0" dirty="0" smtClean="0">
                <a:latin typeface="Calibri" panose="020F0502020204030204" charset="0"/>
                <a:ea typeface="Times New Roman" panose="02020603050405020304" charset="0"/>
                <a:cs typeface="Calibri" panose="020F0502020204030204" charset="0"/>
                <a:sym typeface="+mn-lt"/>
              </a:rPr>
              <a:t>8. What happened after that?</a:t>
            </a:r>
            <a:endParaRPr kumimoji="1" lang="zh-CN" altLang="en-US" sz="2800" kern="0" dirty="0">
              <a:latin typeface="Calibri" panose="020F0502020204030204" charset="0"/>
              <a:ea typeface="微软雅黑" panose="020B0503020204020204" charset="-122"/>
              <a:cs typeface="Calibri" panose="020F0502020204030204" charset="0"/>
              <a:sym typeface="+mn-lt"/>
            </a:endParaRPr>
          </a:p>
        </p:txBody>
      </p:sp>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8395970" y="2228215"/>
            <a:ext cx="2271395" cy="3533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77" name="直角三角形 76"/>
          <p:cNvSpPr/>
          <p:nvPr>
            <p:custDataLst>
              <p:tags r:id="rId1"/>
            </p:custDataLst>
          </p:nvPr>
        </p:nvSpPr>
        <p:spPr>
          <a:xfrm rot="10556773">
            <a:off x="8080427" y="293839"/>
            <a:ext cx="1121087" cy="1014043"/>
          </a:xfrm>
          <a:prstGeom prst="rtTriangle">
            <a:avLst/>
          </a:prstGeom>
          <a:pattFill prst="zigZag">
            <a:fgClr>
              <a:schemeClr val="lt1">
                <a:lumMod val="95000"/>
              </a:schemeClr>
            </a:fgClr>
            <a:bgClr>
              <a:schemeClr val="l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4" name="矩形 63"/>
          <p:cNvSpPr/>
          <p:nvPr>
            <p:custDataLst>
              <p:tags r:id="rId2"/>
            </p:custDataLst>
          </p:nvPr>
        </p:nvSpPr>
        <p:spPr>
          <a:xfrm>
            <a:off x="870857" y="684664"/>
            <a:ext cx="10755086" cy="5844268"/>
          </a:xfrm>
          <a:prstGeom prst="rect">
            <a:avLst/>
          </a:prstGeom>
          <a:noFill/>
          <a:ln w="381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5" name="矩形 64"/>
          <p:cNvSpPr/>
          <p:nvPr>
            <p:custDataLst>
              <p:tags r:id="rId3"/>
            </p:custDataLst>
          </p:nvPr>
        </p:nvSpPr>
        <p:spPr>
          <a:xfrm>
            <a:off x="718457" y="532264"/>
            <a:ext cx="10755086" cy="58442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8" name="矩形 67"/>
          <p:cNvSpPr/>
          <p:nvPr>
            <p:custDataLst>
              <p:tags r:id="rId4"/>
            </p:custDataLst>
          </p:nvPr>
        </p:nvSpPr>
        <p:spPr>
          <a:xfrm>
            <a:off x="1571499" y="1229573"/>
            <a:ext cx="3511554" cy="4811007"/>
          </a:xfrm>
          <a:prstGeom prst="rect">
            <a:avLst/>
          </a:prstGeom>
          <a:noFill/>
          <a:ln w="38100">
            <a:solidFill>
              <a:schemeClr val="l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2" name="图片 1"/>
          <p:cNvPicPr>
            <a:picLocks noChangeAspect="1"/>
          </p:cNvPicPr>
          <p:nvPr>
            <p:custDataLst>
              <p:tags r:id="rId5"/>
            </p:custDataLst>
          </p:nvPr>
        </p:nvPicPr>
        <p:blipFill rotWithShape="1">
          <a:blip r:embed="rId6"/>
          <a:srcRect l="12500" r="12500"/>
          <a:stretch>
            <a:fillRect/>
          </a:stretch>
        </p:blipFill>
        <p:spPr>
          <a:xfrm>
            <a:off x="1219200" y="1833245"/>
            <a:ext cx="3657600" cy="3657625"/>
          </a:xfrm>
          <a:custGeom>
            <a:avLst/>
            <a:gdLst/>
            <a:ahLst/>
            <a:cxnLst>
              <a:cxn ang="3">
                <a:pos x="hc" y="t"/>
              </a:cxn>
              <a:cxn ang="cd2">
                <a:pos x="l" y="vc"/>
              </a:cxn>
              <a:cxn ang="cd4">
                <a:pos x="hc" y="b"/>
              </a:cxn>
              <a:cxn ang="0">
                <a:pos x="r" y="vc"/>
              </a:cxn>
            </a:cxnLst>
            <a:rect l="l" t="t" r="r" b="b"/>
            <a:pathLst>
              <a:path w="5760" h="5760">
                <a:moveTo>
                  <a:pt x="0" y="0"/>
                </a:moveTo>
                <a:lnTo>
                  <a:pt x="5760" y="0"/>
                </a:lnTo>
                <a:lnTo>
                  <a:pt x="5760" y="5760"/>
                </a:lnTo>
                <a:lnTo>
                  <a:pt x="0" y="5760"/>
                </a:lnTo>
                <a:lnTo>
                  <a:pt x="0" y="0"/>
                </a:lnTo>
                <a:close/>
              </a:path>
            </a:pathLst>
          </a:custGeom>
        </p:spPr>
      </p:pic>
      <p:sp>
        <p:nvSpPr>
          <p:cNvPr id="5" name="文本框 4"/>
          <p:cNvSpPr txBox="1"/>
          <p:nvPr>
            <p:custDataLst>
              <p:tags r:id="rId7"/>
            </p:custDataLst>
          </p:nvPr>
        </p:nvSpPr>
        <p:spPr>
          <a:xfrm>
            <a:off x="5638800" y="2205990"/>
            <a:ext cx="5181600" cy="2062480"/>
          </a:xfrm>
          <a:prstGeom prst="rect">
            <a:avLst/>
          </a:prstGeom>
          <a:noFill/>
        </p:spPr>
        <p:txBody>
          <a:bodyPr wrap="square" lIns="63500" tIns="25400" rIns="63500" bIns="25400" rtlCol="0" anchor="ctr" anchorCtr="0">
            <a:normAutofit/>
          </a:bodyPr>
          <a:p>
            <a:pPr indent="0" algn="ctr" fontAlgn="auto">
              <a:lnSpc>
                <a:spcPct val="160000"/>
              </a:lnSpc>
              <a:spcBef>
                <a:spcPts val="0"/>
              </a:spcBef>
              <a:spcAft>
                <a:spcPts val="0"/>
              </a:spcAft>
              <a:buSzPct val="100000"/>
              <a:buNone/>
            </a:pPr>
            <a:r>
              <a:rPr lang="en-US" altLang="zh-CN" sz="4000" b="1" spc="160">
                <a:gradFill>
                  <a:gsLst>
                    <a:gs pos="0">
                      <a:srgbClr val="D6613F"/>
                    </a:gs>
                    <a:gs pos="100000">
                      <a:srgbClr val="8E3A1D"/>
                    </a:gs>
                  </a:gsLst>
                  <a:lin scaled="1"/>
                </a:gradFill>
                <a:uFillTx/>
                <a:latin typeface="Calibri" panose="020F0502020204030204" charset="0"/>
                <a:ea typeface="汉仪旗黑-85S" panose="00020600040101010101" pitchFamily="18" charset="-122"/>
                <a:cs typeface="Calibri" panose="020F0502020204030204" charset="0"/>
                <a:sym typeface="+mn-ea"/>
              </a:rPr>
              <a:t>Lesson 7  </a:t>
            </a:r>
            <a:endParaRPr lang="en-US" altLang="zh-CN" sz="4000" b="1" spc="160">
              <a:gradFill>
                <a:gsLst>
                  <a:gs pos="0">
                    <a:srgbClr val="D6613F"/>
                  </a:gs>
                  <a:gs pos="100000">
                    <a:srgbClr val="8E3A1D"/>
                  </a:gs>
                </a:gsLst>
                <a:lin scaled="1"/>
              </a:gradFill>
              <a:uFillTx/>
              <a:latin typeface="Calibri" panose="020F0502020204030204" charset="0"/>
              <a:ea typeface="汉仪旗黑-85S" panose="00020600040101010101" pitchFamily="18" charset="-122"/>
              <a:cs typeface="Calibri" panose="020F0502020204030204" charset="0"/>
              <a:sym typeface="+mn-ea"/>
            </a:endParaRPr>
          </a:p>
          <a:p>
            <a:pPr indent="0" algn="ctr" fontAlgn="auto">
              <a:lnSpc>
                <a:spcPct val="160000"/>
              </a:lnSpc>
              <a:spcBef>
                <a:spcPts val="0"/>
              </a:spcBef>
              <a:spcAft>
                <a:spcPts val="0"/>
              </a:spcAft>
              <a:buSzPct val="100000"/>
              <a:buNone/>
            </a:pPr>
            <a:r>
              <a:rPr lang="en-US" altLang="zh-CN" sz="4000" b="1" spc="160">
                <a:gradFill>
                  <a:gsLst>
                    <a:gs pos="0">
                      <a:srgbClr val="D6613F"/>
                    </a:gs>
                    <a:gs pos="100000">
                      <a:srgbClr val="8E3A1D"/>
                    </a:gs>
                  </a:gsLst>
                  <a:lin scaled="1"/>
                </a:gradFill>
                <a:uFillTx/>
                <a:latin typeface="Calibri" panose="020F0502020204030204" charset="0"/>
                <a:ea typeface="汉仪旗黑-85S" panose="00020600040101010101" pitchFamily="18" charset="-122"/>
                <a:cs typeface="Calibri" panose="020F0502020204030204" charset="0"/>
                <a:sym typeface="+mn-ea"/>
              </a:rPr>
              <a:t>Mutilated ladies </a:t>
            </a:r>
            <a:r>
              <a:rPr lang="en-US" altLang="zh-CN" sz="4000" b="1" spc="160">
                <a:gradFill>
                  <a:gsLst>
                    <a:gs pos="0">
                      <a:srgbClr val="D6613F"/>
                    </a:gs>
                    <a:gs pos="100000">
                      <a:srgbClr val="8E3A1D"/>
                    </a:gs>
                  </a:gsLst>
                  <a:lin scaled="1"/>
                </a:gradFill>
                <a:uFillTx/>
                <a:latin typeface="汉仪旗黑-85S" panose="00020600040101010101" pitchFamily="18" charset="-122"/>
                <a:ea typeface="汉仪旗黑-85S" panose="00020600040101010101" pitchFamily="18" charset="-122"/>
                <a:sym typeface="+mn-ea"/>
              </a:rPr>
              <a:t> </a:t>
            </a:r>
            <a:endParaRPr lang="en-US" altLang="zh-CN" sz="4000" b="1" spc="160">
              <a:gradFill>
                <a:gsLst>
                  <a:gs pos="0">
                    <a:srgbClr val="D6613F"/>
                  </a:gs>
                  <a:gs pos="100000">
                    <a:srgbClr val="8E3A1D"/>
                  </a:gs>
                </a:gsLst>
                <a:lin scaled="1"/>
              </a:gradFill>
              <a:uFillTx/>
              <a:latin typeface="汉仪旗黑-85S" panose="00020600040101010101" pitchFamily="18" charset="-122"/>
              <a:ea typeface="汉仪旗黑-85S" panose="00020600040101010101" pitchFamily="18" charset="-122"/>
              <a:sym typeface="+mn-ea"/>
            </a:endParaRPr>
          </a:p>
        </p:txBody>
      </p:sp>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455618" y="3122016"/>
            <a:ext cx="526942" cy="41845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ts val="406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455974" y="1727684"/>
            <a:ext cx="526942" cy="4270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ts val="406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1266190" y="682625"/>
            <a:ext cx="10659110" cy="782955"/>
          </a:xfrm>
          <a:prstGeom prst="rect">
            <a:avLst/>
          </a:prstGeom>
          <a:noFill/>
        </p:spPr>
        <p:txBody>
          <a:bodyPr wrap="square" rtlCol="0">
            <a:noAutofit/>
          </a:bodyPr>
          <a:lstStyle/>
          <a:p>
            <a:pPr marL="0" lvl="1" indent="0" fontAlgn="auto">
              <a:lnSpc>
                <a:spcPts val="4060"/>
              </a:lnSpc>
              <a:spcBef>
                <a:spcPts val="600"/>
              </a:spcBef>
            </a:pP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1. What </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sort of business does John </a:t>
            </a:r>
            <a:r>
              <a:rPr kumimoji="1" lang="en-US" altLang="zh-CN" sz="2800" kern="0" dirty="0" err="1">
                <a:latin typeface="微软雅黑" panose="020B0503020204020204" charset="-122"/>
                <a:ea typeface="微软雅黑" panose="020B0503020204020204" charset="-122"/>
                <a:cs typeface="Times New Roman" panose="02020603050405020304" charset="0"/>
                <a:sym typeface="+mn-lt"/>
              </a:rPr>
              <a:t>Butlin</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 run? </a:t>
            </a:r>
            <a:endParaRPr kumimoji="1" lang="en-US" altLang="zh-CN" sz="2800" kern="0" dirty="0">
              <a:latin typeface="微软雅黑" panose="020B0503020204020204" charset="-122"/>
              <a:ea typeface="微软雅黑" panose="020B0503020204020204" charset="-122"/>
              <a:cs typeface="Times New Roman" panose="02020603050405020304" charset="0"/>
              <a:sym typeface="+mn-lt"/>
            </a:endParaRPr>
          </a:p>
          <a:p>
            <a:pPr marL="0" lvl="1" indent="0" fontAlgn="auto">
              <a:lnSpc>
                <a:spcPts val="4060"/>
              </a:lnSpc>
              <a:spcBef>
                <a:spcPts val="600"/>
              </a:spcBef>
            </a:pPr>
            <a:endParaRPr lang="en-US" altLang="zh-CN" sz="2800" b="1" dirty="0">
              <a:solidFill>
                <a:srgbClr val="C00000"/>
              </a:solidFill>
              <a:latin typeface="微软雅黑" panose="020B0503020204020204" charset="-122"/>
              <a:ea typeface="微软雅黑" panose="020B0503020204020204" charset="-122"/>
              <a:cs typeface="Calibri" panose="020F0502020204030204" charset="0"/>
              <a:sym typeface="+mn-lt"/>
            </a:endParaRPr>
          </a:p>
        </p:txBody>
      </p:sp>
      <p:sp>
        <p:nvSpPr>
          <p:cNvPr id="2" name="文本框 1"/>
          <p:cNvSpPr txBox="1"/>
          <p:nvPr/>
        </p:nvSpPr>
        <p:spPr>
          <a:xfrm>
            <a:off x="358775" y="4505960"/>
            <a:ext cx="11566525" cy="2223135"/>
          </a:xfrm>
          <a:prstGeom prst="rect">
            <a:avLst/>
          </a:prstGeom>
          <a:noFill/>
        </p:spPr>
        <p:txBody>
          <a:bodyPr wrap="square" rtlCol="0" anchor="t">
            <a:noAutofit/>
          </a:bodyPr>
          <a:p>
            <a:pPr marL="0" indent="0" fontAlgn="auto">
              <a:lnSpc>
                <a:spcPts val="2960"/>
              </a:lnSpc>
              <a:spcBef>
                <a:spcPts val="600"/>
              </a:spcBef>
            </a:pPr>
            <a:r>
              <a:rPr kumimoji="1" lang="en-US" altLang="zh-CN" sz="2800" dirty="0" smtClean="0">
                <a:latin typeface="微软雅黑" panose="020B0503020204020204" charset="-122"/>
                <a:ea typeface="微软雅黑" panose="020B0503020204020204" charset="-122"/>
                <a:cs typeface="微软雅黑" panose="020B0503020204020204" charset="-122"/>
                <a:sym typeface="+mn-ea"/>
              </a:rPr>
              <a:t>1+2:</a:t>
            </a:r>
            <a:endParaRPr kumimoji="1" lang="en-US" altLang="zh-CN" sz="2800" dirty="0" smtClean="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fontAlgn="auto">
              <a:lnSpc>
                <a:spcPts val="2960"/>
              </a:lnSpc>
              <a:spcBef>
                <a:spcPct val="50000"/>
              </a:spcBef>
              <a:buNone/>
            </a:pPr>
            <a:r>
              <a:rPr kumimoji="1" lang="en-US" altLang="zh-CN" sz="2800" kern="0" dirty="0">
                <a:latin typeface="微软雅黑" panose="020B0503020204020204" charset="-122"/>
                <a:ea typeface="微软雅黑" panose="020B0503020204020204" charset="-122"/>
                <a:cs typeface="微软雅黑" panose="020B0503020204020204" charset="-122"/>
                <a:sym typeface="+mn-lt"/>
              </a:rPr>
              <a:t>John </a:t>
            </a:r>
            <a:r>
              <a:rPr kumimoji="1" lang="en-US" altLang="zh-CN" sz="2800" kern="0" dirty="0" err="1">
                <a:latin typeface="微软雅黑" panose="020B0503020204020204" charset="-122"/>
                <a:ea typeface="微软雅黑" panose="020B0503020204020204" charset="-122"/>
                <a:cs typeface="微软雅黑" panose="020B0503020204020204" charset="-122"/>
                <a:sym typeface="+mn-lt"/>
              </a:rPr>
              <a:t>Butlin</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runs a successful furniture business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and after a very</a:t>
            </a:r>
            <a:endPar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endParaRPr>
          </a:p>
          <a:p>
            <a:pPr marL="342900" indent="-342900" fontAlgn="auto">
              <a:lnSpc>
                <a:spcPts val="2960"/>
              </a:lnSpc>
              <a:spcBef>
                <a:spcPct val="50000"/>
              </a:spcBef>
              <a:buNone/>
            </a:pP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good day</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he put his wallet containing </a:t>
            </a:r>
            <a:r>
              <a:rPr kumimoji="1" lang="zh-CN" altLang="en-US" sz="2800" kern="0" dirty="0">
                <a:latin typeface="微软雅黑" panose="020B0503020204020204" charset="-122"/>
                <a:ea typeface="微软雅黑" panose="020B0503020204020204" charset="-122"/>
                <a:cs typeface="微软雅黑" panose="020B0503020204020204" charset="-122"/>
                <a:sym typeface="+mn-lt"/>
              </a:rPr>
              <a:t>￡</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3,000 into the microwave</a:t>
            </a:r>
            <a:endParaRPr kumimoji="1" lang="en-US" altLang="zh-CN" sz="2800" kern="0" dirty="0">
              <a:latin typeface="微软雅黑" panose="020B0503020204020204" charset="-122"/>
              <a:ea typeface="微软雅黑" panose="020B0503020204020204" charset="-122"/>
              <a:cs typeface="微软雅黑" panose="020B0503020204020204" charset="-122"/>
              <a:sym typeface="+mn-lt"/>
            </a:endParaRPr>
          </a:p>
          <a:p>
            <a:pPr marL="342900" indent="-342900" fontAlgn="auto">
              <a:lnSpc>
                <a:spcPts val="2960"/>
              </a:lnSpc>
              <a:spcBef>
                <a:spcPct val="50000"/>
              </a:spcBef>
              <a:buNone/>
            </a:pPr>
            <a:r>
              <a:rPr kumimoji="1" lang="en-US" altLang="zh-CN" sz="2800" kern="0" dirty="0">
                <a:latin typeface="微软雅黑" panose="020B0503020204020204" charset="-122"/>
                <a:ea typeface="微软雅黑" panose="020B0503020204020204" charset="-122"/>
                <a:cs typeface="微软雅黑" panose="020B0503020204020204" charset="-122"/>
                <a:sym typeface="+mn-lt"/>
              </a:rPr>
              <a:t>oven for </a:t>
            </a:r>
            <a:r>
              <a:rPr kumimoji="1" lang="en-US" altLang="zh-CN" sz="2800" kern="0" dirty="0" smtClean="0">
                <a:latin typeface="微软雅黑" panose="020B0503020204020204" charset="-122"/>
                <a:ea typeface="微软雅黑" panose="020B0503020204020204" charset="-122"/>
                <a:cs typeface="微软雅黑" panose="020B0503020204020204" charset="-122"/>
                <a:sym typeface="+mn-lt"/>
              </a:rPr>
              <a:t>safekeeping. </a:t>
            </a:r>
            <a:endParaRPr kumimoji="1" lang="en-US" altLang="zh-CN" sz="2800" kern="0" dirty="0" smtClean="0">
              <a:latin typeface="微软雅黑" panose="020B0503020204020204" charset="-122"/>
              <a:ea typeface="微软雅黑" panose="020B0503020204020204" charset="-122"/>
              <a:cs typeface="微软雅黑" panose="020B0503020204020204" charset="-122"/>
              <a:sym typeface="+mn-lt"/>
            </a:endParaRPr>
          </a:p>
          <a:p>
            <a:pPr marL="0" lvl="1" indent="0" algn="just" fontAlgn="auto">
              <a:lnSpc>
                <a:spcPts val="4060"/>
              </a:lnSpc>
            </a:pPr>
            <a:endParaRPr lang="en-US" altLang="zh-CN" sz="28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266190" y="1562735"/>
            <a:ext cx="10560685" cy="756920"/>
          </a:xfrm>
          <a:prstGeom prst="rect">
            <a:avLst/>
          </a:prstGeom>
          <a:noFill/>
        </p:spPr>
        <p:txBody>
          <a:bodyPr wrap="square" rtlCol="0">
            <a:noAutofit/>
          </a:bodyPr>
          <a:p>
            <a:pPr marL="0" lvl="1" indent="0" fontAlgn="auto">
              <a:lnSpc>
                <a:spcPts val="406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rPr>
              <a:t>John </a:t>
            </a:r>
            <a:r>
              <a:rPr kumimoji="1" lang="en-US" altLang="zh-CN" sz="2800" kern="0" dirty="0" err="1">
                <a:solidFill>
                  <a:srgbClr val="FF0000"/>
                </a:solidFill>
                <a:latin typeface="微软雅黑" panose="020B0503020204020204" charset="-122"/>
                <a:ea typeface="微软雅黑" panose="020B0503020204020204" charset="-122"/>
                <a:cs typeface="Times New Roman" panose="02020603050405020304" charset="0"/>
                <a:sym typeface="+mn-ea"/>
              </a:rPr>
              <a:t>Butlin</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rPr>
              <a:t> runs a successful furniture </a:t>
            </a: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ea"/>
              </a:rPr>
              <a:t>business.</a:t>
            </a:r>
            <a:r>
              <a:rPr kumimoji="1" lang="zh-CN"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ea"/>
              </a:rPr>
              <a:t>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a:p>
            <a:pPr marL="0" lvl="1" indent="0" fontAlgn="auto">
              <a:lnSpc>
                <a:spcPts val="4060"/>
              </a:lnSpc>
              <a:spcBef>
                <a:spcPts val="600"/>
              </a:spcBef>
            </a:pP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8" name="文本框 7"/>
          <p:cNvSpPr txBox="1"/>
          <p:nvPr/>
        </p:nvSpPr>
        <p:spPr>
          <a:xfrm>
            <a:off x="1266190" y="2319655"/>
            <a:ext cx="10288905" cy="612140"/>
          </a:xfrm>
          <a:prstGeom prst="rect">
            <a:avLst/>
          </a:prstGeom>
          <a:noFill/>
        </p:spPr>
        <p:txBody>
          <a:bodyPr wrap="square" rtlCol="0">
            <a:noAutofit/>
          </a:bodyPr>
          <a:p>
            <a:pPr marL="0" lvl="1" indent="0" fontAlgn="auto">
              <a:lnSpc>
                <a:spcPts val="4060"/>
              </a:lnSpc>
              <a:spcBef>
                <a:spcPts val="600"/>
              </a:spcBef>
            </a:pP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2. What </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did he do at the end of a very good </a:t>
            </a: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day? </a:t>
            </a:r>
            <a:endParaRPr kumimoji="1" lang="en-US" altLang="zh-CN" sz="2800" kern="0" dirty="0">
              <a:latin typeface="微软雅黑" panose="020B0503020204020204" charset="-122"/>
              <a:ea typeface="微软雅黑" panose="020B0503020204020204" charset="-122"/>
              <a:cs typeface="Times New Roman" panose="02020603050405020304" charset="0"/>
              <a:sym typeface="+mn-lt"/>
            </a:endParaRPr>
          </a:p>
          <a:p>
            <a:pPr marL="0" lvl="1" indent="0" fontAlgn="auto">
              <a:lnSpc>
                <a:spcPts val="4060"/>
              </a:lnSpc>
              <a:spcBef>
                <a:spcPts val="600"/>
              </a:spcBef>
            </a:pPr>
            <a:endParaRPr lang="zh-CN" altLang="en-US" sz="2800">
              <a:latin typeface="微软雅黑" panose="020B0503020204020204" charset="-122"/>
              <a:ea typeface="微软雅黑" panose="020B0503020204020204" charset="-122"/>
            </a:endParaRPr>
          </a:p>
        </p:txBody>
      </p:sp>
      <p:sp>
        <p:nvSpPr>
          <p:cNvPr id="9" name="文本框 8"/>
          <p:cNvSpPr txBox="1"/>
          <p:nvPr/>
        </p:nvSpPr>
        <p:spPr>
          <a:xfrm>
            <a:off x="1266190" y="3083560"/>
            <a:ext cx="10560050" cy="1325245"/>
          </a:xfrm>
          <a:prstGeom prst="rect">
            <a:avLst/>
          </a:prstGeom>
          <a:noFill/>
        </p:spPr>
        <p:txBody>
          <a:bodyPr wrap="square" rtlCol="0">
            <a:noAutofit/>
          </a:bodyPr>
          <a:p>
            <a:pPr marL="0" lvl="1" indent="0" fontAlgn="auto">
              <a:lnSpc>
                <a:spcPts val="4460"/>
              </a:lnSpc>
              <a:spcBef>
                <a:spcPts val="600"/>
              </a:spcBef>
            </a:pPr>
            <a:r>
              <a:rPr kumimoji="1" lang="en-US" altLang="zh-CN" sz="2800" kern="0" dirty="0" smtClean="0">
                <a:solidFill>
                  <a:srgbClr val="FF0000"/>
                </a:solidFill>
                <a:latin typeface="微软雅黑" panose="020B0503020204020204" charset="-122"/>
                <a:ea typeface="微软雅黑" panose="020B0503020204020204" charset="-122"/>
                <a:cs typeface="微软雅黑" panose="020B0503020204020204" charset="-122"/>
                <a:sym typeface="+mn-lt"/>
              </a:rPr>
              <a:t>He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put his wallet containing </a:t>
            </a:r>
            <a:r>
              <a:rPr kumimoji="1" lang="zh-CN" altLang="en-US" sz="2800" kern="0" dirty="0">
                <a:solidFill>
                  <a:srgbClr val="FF0000"/>
                </a:solidFill>
                <a:latin typeface="微软雅黑" panose="020B0503020204020204" charset="-122"/>
                <a:ea typeface="微软雅黑" panose="020B0503020204020204" charset="-122"/>
                <a:cs typeface="微软雅黑" panose="020B0503020204020204" charset="-122"/>
                <a:sym typeface="+mn-lt"/>
              </a:rPr>
              <a:t>￡</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3,000 into the microwave oven for </a:t>
            </a:r>
            <a:r>
              <a:rPr kumimoji="1" lang="en-US" altLang="zh-CN" sz="2800" kern="0" dirty="0" smtClean="0">
                <a:solidFill>
                  <a:srgbClr val="FF0000"/>
                </a:solidFill>
                <a:latin typeface="微软雅黑" panose="020B0503020204020204" charset="-122"/>
                <a:ea typeface="微软雅黑" panose="020B0503020204020204" charset="-122"/>
                <a:cs typeface="微软雅黑" panose="020B0503020204020204" charset="-122"/>
                <a:sym typeface="+mn-lt"/>
              </a:rPr>
              <a:t>safekeeping.</a:t>
            </a:r>
            <a:endParaRPr kumimoji="1" lang="en-US" altLang="zh-CN" sz="2800" kern="0" dirty="0" smtClean="0">
              <a:solidFill>
                <a:srgbClr val="FF0000"/>
              </a:solidFill>
              <a:latin typeface="微软雅黑" panose="020B0503020204020204" charset="-122"/>
              <a:ea typeface="微软雅黑" panose="020B0503020204020204" charset="-122"/>
              <a:cs typeface="微软雅黑" panose="020B0503020204020204" charset="-122"/>
              <a:sym typeface="+mn-lt"/>
            </a:endParaRPr>
          </a:p>
          <a:p>
            <a:pPr marL="0" lvl="1" indent="0" fontAlgn="auto">
              <a:lnSpc>
                <a:spcPts val="4060"/>
              </a:lnSpc>
              <a:spcBef>
                <a:spcPts val="600"/>
              </a:spcBef>
            </a:pPr>
            <a:endParaRPr kumimoji="1" lang="en-US" altLang="zh-CN" sz="2800" kern="0" dirty="0" smtClean="0">
              <a:solidFill>
                <a:srgbClr val="FF0000"/>
              </a:solidFill>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bldLvl="0" animBg="1"/>
      <p:bldP spid="5" grpId="1" animBg="1"/>
      <p:bldP spid="4" grpId="0"/>
      <p:bldP spid="4" grpId="1"/>
      <p:bldP spid="8" grpId="0"/>
      <p:bldP spid="8" grpId="1"/>
      <p:bldP spid="10" grpId="0" bldLvl="0" animBg="1"/>
      <p:bldP spid="10" grpId="1" animBg="1"/>
      <p:bldP spid="9" grpId="0"/>
      <p:bldP spid="9" grpId="1"/>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743585" y="1104900"/>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743584" y="2503910"/>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743674" y="3784446"/>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816100" y="163830"/>
            <a:ext cx="9340215" cy="837565"/>
          </a:xfrm>
          <a:prstGeom prst="rect">
            <a:avLst/>
          </a:prstGeom>
          <a:noFill/>
        </p:spPr>
        <p:txBody>
          <a:bodyPr wrap="square" rtlCol="0" anchor="t">
            <a:noAutofit/>
          </a:bodyPr>
          <a:p>
            <a:pPr marL="800100" lvl="1" indent="-342900" fontAlgn="auto">
              <a:lnSpc>
                <a:spcPts val="2480"/>
              </a:lnSpc>
            </a:pPr>
            <a:endParaRPr lang="en-US" altLang="zh-CN" sz="2800">
              <a:solidFill>
                <a:srgbClr val="000000"/>
              </a:solidFill>
              <a:latin typeface="微软雅黑" panose="020B0503020204020204" charset="-122"/>
              <a:ea typeface="微软雅黑" panose="020B0503020204020204" charset="-122"/>
              <a:cs typeface="Calibri" panose="020F0502020204030204" charset="0"/>
              <a:sym typeface="+mn-ea"/>
            </a:endParaRPr>
          </a:p>
          <a:p>
            <a:pPr marL="0" lvl="1" indent="-342900" fontAlgn="auto">
              <a:lnSpc>
                <a:spcPts val="2480"/>
              </a:lnSpc>
            </a:pP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3</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 What did he and his fiancée do then? </a:t>
            </a:r>
            <a:endParaRPr kumimoji="1" lang="en-US" altLang="zh-CN" sz="2800" kern="0" dirty="0" smtClean="0">
              <a:latin typeface="微软雅黑" panose="020B0503020204020204" charset="-122"/>
              <a:ea typeface="微软雅黑" panose="020B0503020204020204" charset="-122"/>
              <a:cs typeface="Times New Roman" panose="02020603050405020304" charset="0"/>
              <a:sym typeface="+mn-lt"/>
            </a:endParaRPr>
          </a:p>
          <a:p>
            <a:pPr marL="0" lvl="1" indent="-342900" fontAlgn="auto">
              <a:lnSpc>
                <a:spcPts val="2480"/>
              </a:lnSpc>
            </a:pPr>
            <a:endParaRPr kumimoji="1" lang="en-US" altLang="zh-CN" sz="2800" kern="0" dirty="0" smtClean="0">
              <a:solidFill>
                <a:schemeClr val="tx1"/>
              </a:solidFill>
              <a:latin typeface="微软雅黑" panose="020B0503020204020204" charset="-122"/>
              <a:ea typeface="微软雅黑" panose="020B0503020204020204" charset="-122"/>
              <a:cs typeface="Times New Roman" panose="02020603050405020304" charset="0"/>
              <a:sym typeface="+mn-lt"/>
            </a:endParaRPr>
          </a:p>
        </p:txBody>
      </p:sp>
      <p:sp>
        <p:nvSpPr>
          <p:cNvPr id="11" name="文本框 10"/>
          <p:cNvSpPr txBox="1"/>
          <p:nvPr/>
        </p:nvSpPr>
        <p:spPr>
          <a:xfrm>
            <a:off x="743585" y="4636770"/>
            <a:ext cx="10968355" cy="2221230"/>
          </a:xfrm>
          <a:prstGeom prst="rect">
            <a:avLst/>
          </a:prstGeom>
          <a:noFill/>
        </p:spPr>
        <p:txBody>
          <a:bodyPr wrap="square" rtlCol="0" anchor="t">
            <a:noAutofit/>
          </a:bodyPr>
          <a:p>
            <a:pPr>
              <a:lnSpc>
                <a:spcPct val="120000"/>
              </a:lnSpc>
              <a:spcBef>
                <a:spcPts val="600"/>
              </a:spcBef>
            </a:pPr>
            <a:r>
              <a:rPr kumimoji="1" lang="en-US" altLang="zh-CN" sz="2800" u="sng" kern="0" dirty="0" smtClean="0">
                <a:latin typeface="微软雅黑" panose="020B0503020204020204" charset="-122"/>
                <a:ea typeface="微软雅黑" panose="020B0503020204020204" charset="-122"/>
                <a:cs typeface="Chalkboard SE" charset="0"/>
                <a:sym typeface="+mn-lt"/>
              </a:rPr>
              <a:t>3+4+5:</a:t>
            </a:r>
            <a:r>
              <a:rPr kumimoji="1" lang="en-US" altLang="zh-CN" sz="2800" kern="0" dirty="0">
                <a:latin typeface="微软雅黑" panose="020B0503020204020204" charset="-122"/>
                <a:ea typeface="微软雅黑" panose="020B0503020204020204" charset="-122"/>
                <a:cs typeface="Chalkboard SE" charset="0"/>
                <a:sym typeface="+mn-lt"/>
              </a:rPr>
              <a:t> </a:t>
            </a:r>
            <a:endParaRPr kumimoji="1" lang="en-US" altLang="zh-CN" sz="2800" kern="0" dirty="0" smtClean="0">
              <a:latin typeface="微软雅黑" panose="020B0503020204020204" charset="-122"/>
              <a:ea typeface="微软雅黑" panose="020B0503020204020204" charset="-122"/>
              <a:cs typeface="Chalkboard SE" charset="0"/>
              <a:sym typeface="+mn-lt"/>
            </a:endParaRPr>
          </a:p>
          <a:p>
            <a:pPr>
              <a:lnSpc>
                <a:spcPct val="120000"/>
              </a:lnSpc>
              <a:spcBef>
                <a:spcPts val="600"/>
              </a:spcBef>
            </a:pPr>
            <a:r>
              <a:rPr kumimoji="1" lang="en-US" altLang="zh-CN" sz="2800" kern="0" dirty="0" smtClean="0">
                <a:solidFill>
                  <a:srgbClr val="FF0000"/>
                </a:solidFill>
                <a:latin typeface="微软雅黑" panose="020B0503020204020204" charset="-122"/>
                <a:ea typeface="微软雅黑" panose="020B0503020204020204" charset="-122"/>
                <a:cs typeface="Chalkboard SE" charset="0"/>
                <a:sym typeface="+mn-lt"/>
              </a:rPr>
              <a:t>Then</a:t>
            </a:r>
            <a:r>
              <a:rPr kumimoji="1" lang="en-US" altLang="zh-CN" sz="2800" kern="0" dirty="0" smtClean="0">
                <a:solidFill>
                  <a:srgbClr val="C00000"/>
                </a:solidFill>
                <a:latin typeface="微软雅黑" panose="020B0503020204020204" charset="-122"/>
                <a:ea typeface="微软雅黑" panose="020B0503020204020204" charset="-122"/>
                <a:cs typeface="Chalkboard SE" charset="0"/>
                <a:sym typeface="+mn-lt"/>
              </a:rPr>
              <a:t> </a:t>
            </a:r>
            <a:r>
              <a:rPr kumimoji="1" lang="en-US" altLang="zh-CN" sz="2800" kern="0" dirty="0">
                <a:latin typeface="微软雅黑" panose="020B0503020204020204" charset="-122"/>
                <a:ea typeface="微软雅黑" panose="020B0503020204020204" charset="-122"/>
                <a:cs typeface="Chalkboard SE" charset="0"/>
                <a:sym typeface="+mn-lt"/>
              </a:rPr>
              <a:t>he and his fiancée, Jane, went horse-riding, </a:t>
            </a:r>
            <a:r>
              <a:rPr kumimoji="1" lang="en-US" altLang="zh-CN" sz="2800" kern="0" dirty="0">
                <a:solidFill>
                  <a:srgbClr val="FF0000"/>
                </a:solidFill>
                <a:latin typeface="微软雅黑" panose="020B0503020204020204" charset="-122"/>
                <a:ea typeface="微软雅黑" panose="020B0503020204020204" charset="-122"/>
                <a:cs typeface="Chalkboard SE" charset="0"/>
                <a:sym typeface="+mn-lt"/>
              </a:rPr>
              <a:t>after which </a:t>
            </a:r>
            <a:r>
              <a:rPr kumimoji="1" lang="en-US" altLang="zh-CN" sz="2800" kern="0" dirty="0">
                <a:latin typeface="微软雅黑" panose="020B0503020204020204" charset="-122"/>
                <a:ea typeface="微软雅黑" panose="020B0503020204020204" charset="-122"/>
                <a:cs typeface="Chalkboard SE" charset="0"/>
                <a:sym typeface="+mn-lt"/>
              </a:rPr>
              <a:t>Jane cooked their dinner in the microwave oven </a:t>
            </a:r>
            <a:r>
              <a:rPr kumimoji="1" lang="en-US" altLang="zh-CN" sz="2800" kern="0" dirty="0">
                <a:solidFill>
                  <a:srgbClr val="FF0000"/>
                </a:solidFill>
                <a:latin typeface="微软雅黑" panose="020B0503020204020204" charset="-122"/>
                <a:ea typeface="微软雅黑" panose="020B0503020204020204" charset="-122"/>
                <a:cs typeface="Chalkboard SE" charset="0"/>
                <a:sym typeface="+mn-lt"/>
              </a:rPr>
              <a:t>only to find</a:t>
            </a:r>
            <a:r>
              <a:rPr kumimoji="1" lang="en-US" altLang="zh-CN" sz="2800" kern="0" dirty="0">
                <a:solidFill>
                  <a:srgbClr val="C00000"/>
                </a:solidFill>
                <a:latin typeface="微软雅黑" panose="020B0503020204020204" charset="-122"/>
                <a:ea typeface="微软雅黑" panose="020B0503020204020204" charset="-122"/>
                <a:cs typeface="Chalkboard SE" charset="0"/>
                <a:sym typeface="+mn-lt"/>
              </a:rPr>
              <a:t> </a:t>
            </a:r>
            <a:r>
              <a:rPr kumimoji="1" lang="en-US" altLang="zh-CN" sz="2800" kern="0" dirty="0">
                <a:latin typeface="微软雅黑" panose="020B0503020204020204" charset="-122"/>
                <a:ea typeface="微软雅黑" panose="020B0503020204020204" charset="-122"/>
                <a:cs typeface="Chalkboard SE" charset="0"/>
                <a:sym typeface="+mn-lt"/>
              </a:rPr>
              <a:t>to their dismay that the money had been destroyed.</a:t>
            </a:r>
            <a:endParaRPr kumimoji="1" lang="en-US" altLang="zh-CN" sz="2800" dirty="0">
              <a:solidFill>
                <a:schemeClr val="tx1"/>
              </a:solidFill>
              <a:latin typeface="微软雅黑" panose="020B0503020204020204" charset="-122"/>
              <a:ea typeface="微软雅黑" panose="020B0503020204020204" charset="-122"/>
              <a:cs typeface="Calibri" panose="020F0502020204030204" charset="0"/>
              <a:sym typeface="+mn-ea"/>
            </a:endParaRPr>
          </a:p>
        </p:txBody>
      </p:sp>
      <p:sp>
        <p:nvSpPr>
          <p:cNvPr id="7" name="文本框 6"/>
          <p:cNvSpPr txBox="1"/>
          <p:nvPr/>
        </p:nvSpPr>
        <p:spPr>
          <a:xfrm>
            <a:off x="1820545" y="1001395"/>
            <a:ext cx="9335770" cy="1055370"/>
          </a:xfrm>
          <a:prstGeom prst="rect">
            <a:avLst/>
          </a:prstGeom>
          <a:noFill/>
        </p:spPr>
        <p:txBody>
          <a:bodyPr wrap="square" rtlCol="0">
            <a:spAutoFit/>
          </a:bodyPr>
          <a:p>
            <a:pPr marL="0" lvl="1" indent="0" fontAlgn="auto">
              <a:lnSpc>
                <a:spcPts val="3760"/>
              </a:lnSpc>
            </a:pP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He </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and his </a:t>
            </a: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fianc</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é</a:t>
            </a: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e</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 Jane, went </a:t>
            </a: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horse-riding.</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a:p>
            <a:pPr marL="0" lvl="1" indent="0" fontAlgn="auto">
              <a:lnSpc>
                <a:spcPts val="3760"/>
              </a:lnSpc>
            </a:pP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9" name="文本框 8"/>
          <p:cNvSpPr txBox="1"/>
          <p:nvPr/>
        </p:nvSpPr>
        <p:spPr>
          <a:xfrm>
            <a:off x="1816100" y="1659890"/>
            <a:ext cx="9575165" cy="612140"/>
          </a:xfrm>
          <a:prstGeom prst="rect">
            <a:avLst/>
          </a:prstGeom>
          <a:noFill/>
        </p:spPr>
        <p:txBody>
          <a:bodyPr wrap="square" rtlCol="0">
            <a:noAutofit/>
          </a:bodyPr>
          <a:p>
            <a:pPr marL="0" lvl="1"/>
            <a:r>
              <a:rPr kumimoji="1" lang="en-US" altLang="zh-CN" sz="2800" kern="0" dirty="0">
                <a:latin typeface="微软雅黑" panose="020B0503020204020204" charset="-122"/>
                <a:ea typeface="微软雅黑" panose="020B0503020204020204" charset="-122"/>
                <a:cs typeface="Times New Roman" panose="02020603050405020304" charset="0"/>
                <a:sym typeface="+mn-lt"/>
              </a:rPr>
              <a:t>4. What did Jane do after they got home</a:t>
            </a:r>
            <a:r>
              <a:rPr kumimoji="1" lang="en-US" altLang="zh-CN" sz="2800" kern="0" dirty="0" smtClean="0">
                <a:latin typeface="微软雅黑" panose="020B0503020204020204" charset="-122"/>
                <a:ea typeface="微软雅黑" panose="020B0503020204020204" charset="-122"/>
                <a:cs typeface="Times New Roman" panose="02020603050405020304" charset="0"/>
                <a:sym typeface="+mn-lt"/>
              </a:rPr>
              <a:t>?</a:t>
            </a:r>
            <a:endParaRPr kumimoji="1" lang="en-US" altLang="zh-CN" sz="2800" kern="0" dirty="0" smtClean="0">
              <a:latin typeface="微软雅黑" panose="020B0503020204020204" charset="-122"/>
              <a:ea typeface="微软雅黑" panose="020B0503020204020204" charset="-122"/>
              <a:cs typeface="Times New Roman" panose="02020603050405020304" charset="0"/>
              <a:sym typeface="+mn-lt"/>
            </a:endParaRPr>
          </a:p>
          <a:p>
            <a:pPr marL="0" lvl="1"/>
            <a:endParaRPr lang="zh-CN" altLang="en-US" sz="2800">
              <a:latin typeface="微软雅黑" panose="020B0503020204020204" charset="-122"/>
              <a:ea typeface="微软雅黑" panose="020B0503020204020204" charset="-122"/>
              <a:cs typeface="Calibri" panose="020F0502020204030204" charset="0"/>
            </a:endParaRPr>
          </a:p>
        </p:txBody>
      </p:sp>
      <p:sp>
        <p:nvSpPr>
          <p:cNvPr id="10" name="文本框 9"/>
          <p:cNvSpPr txBox="1"/>
          <p:nvPr/>
        </p:nvSpPr>
        <p:spPr>
          <a:xfrm>
            <a:off x="1816100" y="2357120"/>
            <a:ext cx="10027920" cy="670560"/>
          </a:xfrm>
          <a:prstGeom prst="rect">
            <a:avLst/>
          </a:prstGeom>
          <a:noFill/>
        </p:spPr>
        <p:txBody>
          <a:bodyPr wrap="square" rtlCol="0">
            <a:noAutofit/>
          </a:bodyPr>
          <a:p>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Jane cooked their dinner in the microwave oven.</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a:p>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12" name="文本框 11"/>
          <p:cNvSpPr txBox="1"/>
          <p:nvPr/>
        </p:nvSpPr>
        <p:spPr>
          <a:xfrm>
            <a:off x="1661160" y="3049270"/>
            <a:ext cx="9068435" cy="654050"/>
          </a:xfrm>
          <a:prstGeom prst="rect">
            <a:avLst/>
          </a:prstGeom>
          <a:noFill/>
        </p:spPr>
        <p:txBody>
          <a:bodyPr wrap="square" rtlCol="0">
            <a:noAutofit/>
          </a:bodyPr>
          <a:p>
            <a:r>
              <a:rPr kumimoji="1" lang="en-US" altLang="zh-CN" sz="2800" kern="0" dirty="0" smtClean="0">
                <a:latin typeface="微软雅黑" panose="020B0503020204020204" charset="-122"/>
                <a:ea typeface="微软雅黑" panose="020B0503020204020204" charset="-122"/>
                <a:cs typeface="Calibri" panose="020F0502020204030204" charset="0"/>
                <a:sym typeface="+mn-lt"/>
              </a:rPr>
              <a:t> </a:t>
            </a:r>
            <a:r>
              <a:rPr kumimoji="1" lang="en-US" altLang="zh-CN" sz="2800" kern="0" dirty="0">
                <a:latin typeface="微软雅黑" panose="020B0503020204020204" charset="-122"/>
                <a:ea typeface="微软雅黑" panose="020B0503020204020204" charset="-122"/>
                <a:cs typeface="Times New Roman" panose="02020603050405020304" charset="0"/>
                <a:sym typeface="+mn-lt"/>
              </a:rPr>
              <a:t>5. What were they dismayed to find? </a:t>
            </a:r>
            <a:endParaRPr kumimoji="1" lang="en-US" altLang="zh-CN" sz="2800" kern="0" dirty="0" smtClean="0">
              <a:latin typeface="微软雅黑" panose="020B0503020204020204" charset="-122"/>
              <a:ea typeface="微软雅黑" panose="020B0503020204020204" charset="-122"/>
              <a:cs typeface="Times New Roman" panose="02020603050405020304" charset="0"/>
              <a:sym typeface="+mn-lt"/>
            </a:endParaRPr>
          </a:p>
          <a:p>
            <a:endParaRPr lang="zh-CN" altLang="en-US" sz="2800">
              <a:latin typeface="微软雅黑" panose="020B0503020204020204" charset="-122"/>
              <a:ea typeface="微软雅黑" panose="020B0503020204020204" charset="-122"/>
              <a:cs typeface="Calibri" panose="020F0502020204030204" charset="0"/>
            </a:endParaRPr>
          </a:p>
        </p:txBody>
      </p:sp>
      <p:sp>
        <p:nvSpPr>
          <p:cNvPr id="13" name="文本框 12"/>
          <p:cNvSpPr txBox="1"/>
          <p:nvPr/>
        </p:nvSpPr>
        <p:spPr>
          <a:xfrm>
            <a:off x="1757680" y="3681730"/>
            <a:ext cx="10086340" cy="1044575"/>
          </a:xfrm>
          <a:prstGeom prst="rect">
            <a:avLst/>
          </a:prstGeom>
          <a:noFill/>
        </p:spPr>
        <p:txBody>
          <a:bodyPr wrap="square" rtlCol="0">
            <a:noAutofit/>
          </a:bodyPr>
          <a:p>
            <a:pPr marL="0" lvl="1"/>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rPr>
              <a:t>They only to find to their dismay that the money had been destroyed.</a:t>
            </a:r>
            <a:r>
              <a:rPr kumimoji="1" lang="zh-CN"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rPr>
              <a:t> </a:t>
            </a:r>
            <a:endParaRPr kumimoji="1" lang="zh-CN"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bldLvl="0" animBg="1"/>
      <p:bldP spid="3" grpId="1" animBg="1"/>
      <p:bldP spid="7" grpId="0"/>
      <p:bldP spid="7" grpId="1"/>
      <p:bldP spid="9" grpId="0"/>
      <p:bldP spid="9" grpId="1"/>
      <p:bldP spid="6" grpId="0" bldLvl="0" animBg="1"/>
      <p:bldP spid="6" grpId="1" animBg="1"/>
      <p:bldP spid="10" grpId="0"/>
      <p:bldP spid="10" grpId="1"/>
      <p:bldP spid="12" grpId="0"/>
      <p:bldP spid="12" grpId="1"/>
      <p:bldP spid="4" grpId="0" bldLvl="0" animBg="1"/>
      <p:bldP spid="4" grpId="1" animBg="1"/>
      <p:bldP spid="13" grpId="0"/>
      <p:bldP spid="13"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743585" y="1104900"/>
            <a:ext cx="450215" cy="36703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6" name="右箭头 5"/>
          <p:cNvSpPr/>
          <p:nvPr/>
        </p:nvSpPr>
        <p:spPr>
          <a:xfrm>
            <a:off x="743584" y="2503910"/>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4" name="右箭头 3"/>
          <p:cNvSpPr/>
          <p:nvPr/>
        </p:nvSpPr>
        <p:spPr>
          <a:xfrm>
            <a:off x="743674" y="4015586"/>
            <a:ext cx="449943" cy="37737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30000"/>
              </a:lnSpc>
            </a:pPr>
            <a:endParaRPr kumimoji="1" lang="zh-CN" altLang="en-US" sz="2800" dirty="0">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1816100" y="163830"/>
            <a:ext cx="9340215" cy="837565"/>
          </a:xfrm>
          <a:prstGeom prst="rect">
            <a:avLst/>
          </a:prstGeom>
          <a:noFill/>
        </p:spPr>
        <p:txBody>
          <a:bodyPr wrap="square" rtlCol="0" anchor="t">
            <a:noAutofit/>
          </a:bodyPr>
          <a:p>
            <a:pPr marL="800100" lvl="1" indent="-342900" fontAlgn="auto">
              <a:lnSpc>
                <a:spcPts val="2480"/>
              </a:lnSpc>
            </a:pPr>
            <a:endParaRPr lang="en-US" altLang="zh-CN" sz="2800">
              <a:solidFill>
                <a:srgbClr val="000000"/>
              </a:solidFill>
              <a:latin typeface="微软雅黑" panose="020B0503020204020204" charset="-122"/>
              <a:ea typeface="微软雅黑" panose="020B0503020204020204" charset="-122"/>
              <a:cs typeface="Calibri" panose="020F0502020204030204" charset="0"/>
              <a:sym typeface="+mn-ea"/>
            </a:endParaRPr>
          </a:p>
          <a:p>
            <a:pPr marL="0" lvl="1" indent="-342900" fontAlgn="auto">
              <a:lnSpc>
                <a:spcPts val="2480"/>
              </a:lnSpc>
            </a:pPr>
            <a:r>
              <a:rPr lang="en-US" altLang="zh-CN" sz="2800">
                <a:latin typeface="微软雅黑" panose="020B0503020204020204" charset="-122"/>
                <a:ea typeface="微软雅黑" panose="020B0503020204020204" charset="-122"/>
                <a:sym typeface="+mn-ea"/>
              </a:rPr>
              <a:t>6. Who did John go and see?</a:t>
            </a:r>
            <a:endParaRPr lang="en-US" altLang="zh-CN" sz="2800">
              <a:latin typeface="微软雅黑" panose="020B0503020204020204" charset="-122"/>
              <a:ea typeface="微软雅黑" panose="020B0503020204020204" charset="-122"/>
            </a:endParaRPr>
          </a:p>
          <a:p>
            <a:pPr marL="0" lvl="1" indent="-342900" fontAlgn="auto">
              <a:lnSpc>
                <a:spcPts val="2480"/>
              </a:lnSpc>
            </a:pPr>
            <a:endParaRPr kumimoji="1" lang="en-US" altLang="zh-CN" sz="2800" kern="0" dirty="0" smtClean="0">
              <a:solidFill>
                <a:schemeClr val="tx1"/>
              </a:solidFill>
              <a:latin typeface="微软雅黑" panose="020B0503020204020204" charset="-122"/>
              <a:ea typeface="微软雅黑" panose="020B0503020204020204" charset="-122"/>
              <a:cs typeface="Times New Roman" panose="02020603050405020304" charset="0"/>
              <a:sym typeface="+mn-lt"/>
            </a:endParaRPr>
          </a:p>
        </p:txBody>
      </p:sp>
      <p:sp>
        <p:nvSpPr>
          <p:cNvPr id="11" name="文本框 10"/>
          <p:cNvSpPr txBox="1"/>
          <p:nvPr/>
        </p:nvSpPr>
        <p:spPr>
          <a:xfrm>
            <a:off x="647065" y="4636770"/>
            <a:ext cx="11366500" cy="2221230"/>
          </a:xfrm>
          <a:prstGeom prst="rect">
            <a:avLst/>
          </a:prstGeom>
          <a:noFill/>
        </p:spPr>
        <p:txBody>
          <a:bodyPr wrap="square" rtlCol="0" anchor="t">
            <a:noAutofit/>
          </a:bodyPr>
          <a:p>
            <a:pPr>
              <a:lnSpc>
                <a:spcPct val="120000"/>
              </a:lnSpc>
              <a:spcBef>
                <a:spcPts val="600"/>
              </a:spcBef>
            </a:pPr>
            <a:r>
              <a:rPr kumimoji="1" lang="en-US" altLang="zh-CN" sz="2800" u="sng" kern="0" dirty="0" smtClean="0">
                <a:latin typeface="微软雅黑" panose="020B0503020204020204" charset="-122"/>
                <a:ea typeface="微软雅黑" panose="020B0503020204020204" charset="-122"/>
                <a:cs typeface="Chalkboard SE" charset="0"/>
                <a:sym typeface="+mn-lt"/>
              </a:rPr>
              <a:t>6+7+8:</a:t>
            </a:r>
            <a:r>
              <a:rPr kumimoji="1" lang="en-US" altLang="zh-CN" sz="2800" kern="0" dirty="0">
                <a:latin typeface="微软雅黑" panose="020B0503020204020204" charset="-122"/>
                <a:ea typeface="微软雅黑" panose="020B0503020204020204" charset="-122"/>
                <a:cs typeface="Chalkboard SE" charset="0"/>
                <a:sym typeface="+mn-lt"/>
              </a:rPr>
              <a:t> </a:t>
            </a:r>
            <a:endParaRPr kumimoji="1" lang="en-US" altLang="zh-CN" sz="2800" kern="0" dirty="0" smtClean="0">
              <a:latin typeface="微软雅黑" panose="020B0503020204020204" charset="-122"/>
              <a:ea typeface="微软雅黑" panose="020B0503020204020204" charset="-122"/>
              <a:cs typeface="Chalkboard SE" charset="0"/>
              <a:sym typeface="+mn-lt"/>
            </a:endParaRPr>
          </a:p>
          <a:p>
            <a:pPr marL="609600" indent="-609600" fontAlgn="auto">
              <a:lnSpc>
                <a:spcPts val="3960"/>
              </a:lnSpc>
              <a:spcBef>
                <a:spcPct val="0"/>
              </a:spcBef>
              <a:buNone/>
            </a:pPr>
            <a:r>
              <a:rPr lang="en-US" altLang="zh-CN" sz="2800">
                <a:solidFill>
                  <a:schemeClr val="tx1"/>
                </a:solidFill>
                <a:latin typeface="微软雅黑" panose="020B0503020204020204" charset="-122"/>
                <a:ea typeface="微软雅黑" panose="020B0503020204020204" charset="-122"/>
                <a:sym typeface="+mn-ea"/>
              </a:rPr>
              <a:t>John went to see his bank manager </a:t>
            </a:r>
            <a:r>
              <a:rPr lang="en-US" altLang="zh-CN" sz="2800">
                <a:solidFill>
                  <a:srgbClr val="FF0000"/>
                </a:solidFill>
                <a:latin typeface="微软雅黑" panose="020B0503020204020204" charset="-122"/>
                <a:ea typeface="微软雅黑" panose="020B0503020204020204" charset="-122"/>
                <a:sym typeface="+mn-ea"/>
              </a:rPr>
              <a:t>who</a:t>
            </a:r>
            <a:r>
              <a:rPr lang="en-US" altLang="zh-CN" sz="2800">
                <a:solidFill>
                  <a:schemeClr val="tx1"/>
                </a:solidFill>
                <a:latin typeface="微软雅黑" panose="020B0503020204020204" charset="-122"/>
                <a:ea typeface="微软雅黑" panose="020B0503020204020204" charset="-122"/>
                <a:sym typeface="+mn-ea"/>
              </a:rPr>
              <a:t> sent the remains to</a:t>
            </a:r>
            <a:endParaRPr lang="en-US" altLang="zh-CN" sz="2800">
              <a:solidFill>
                <a:schemeClr val="tx1"/>
              </a:solidFill>
              <a:latin typeface="微软雅黑" panose="020B0503020204020204" charset="-122"/>
              <a:ea typeface="微软雅黑" panose="020B0503020204020204" charset="-122"/>
              <a:sym typeface="+mn-ea"/>
            </a:endParaRPr>
          </a:p>
          <a:p>
            <a:pPr marL="609600" indent="-609600" fontAlgn="auto">
              <a:lnSpc>
                <a:spcPts val="3960"/>
              </a:lnSpc>
              <a:spcBef>
                <a:spcPct val="0"/>
              </a:spcBef>
              <a:buNone/>
            </a:pPr>
            <a:r>
              <a:rPr lang="en-US" altLang="zh-CN" sz="2800">
                <a:solidFill>
                  <a:schemeClr val="tx1"/>
                </a:solidFill>
                <a:latin typeface="微软雅黑" panose="020B0503020204020204" charset="-122"/>
                <a:ea typeface="微软雅黑" panose="020B0503020204020204" charset="-122"/>
                <a:sym typeface="+mn-ea"/>
              </a:rPr>
              <a:t>the Mutilated Ladies department </a:t>
            </a:r>
            <a:r>
              <a:rPr lang="en-US" altLang="zh-CN" sz="2800">
                <a:solidFill>
                  <a:srgbClr val="FF0000"/>
                </a:solidFill>
                <a:latin typeface="微软雅黑" panose="020B0503020204020204" charset="-122"/>
                <a:ea typeface="微软雅黑" panose="020B0503020204020204" charset="-122"/>
                <a:sym typeface="+mn-ea"/>
              </a:rPr>
              <a:t>who</a:t>
            </a:r>
            <a:r>
              <a:rPr lang="en-US" altLang="zh-CN" sz="2800">
                <a:solidFill>
                  <a:schemeClr val="tx1"/>
                </a:solidFill>
                <a:latin typeface="微软雅黑" panose="020B0503020204020204" charset="-122"/>
                <a:ea typeface="微软雅黑" panose="020B0503020204020204" charset="-122"/>
                <a:sym typeface="+mn-ea"/>
              </a:rPr>
              <a:t> identified the remains</a:t>
            </a:r>
            <a:endParaRPr lang="en-US" altLang="zh-CN" sz="2800">
              <a:solidFill>
                <a:schemeClr val="tx1"/>
              </a:solidFill>
              <a:latin typeface="微软雅黑" panose="020B0503020204020204" charset="-122"/>
              <a:ea typeface="微软雅黑" panose="020B0503020204020204" charset="-122"/>
              <a:sym typeface="+mn-ea"/>
            </a:endParaRPr>
          </a:p>
          <a:p>
            <a:pPr marL="609600" indent="-609600" fontAlgn="auto">
              <a:lnSpc>
                <a:spcPts val="3960"/>
              </a:lnSpc>
              <a:spcBef>
                <a:spcPct val="0"/>
              </a:spcBef>
              <a:buNone/>
            </a:pPr>
            <a:r>
              <a:rPr lang="en-US" altLang="zh-CN" sz="2800">
                <a:solidFill>
                  <a:schemeClr val="tx1"/>
                </a:solidFill>
                <a:latin typeface="微软雅黑" panose="020B0503020204020204" charset="-122"/>
                <a:ea typeface="微软雅黑" panose="020B0503020204020204" charset="-122"/>
                <a:sym typeface="+mn-ea"/>
              </a:rPr>
              <a:t>and returned the money. </a:t>
            </a:r>
            <a:endParaRPr kumimoji="1" lang="en-US" altLang="zh-CN" sz="2800" dirty="0">
              <a:solidFill>
                <a:schemeClr val="tx1"/>
              </a:solidFill>
              <a:latin typeface="微软雅黑" panose="020B0503020204020204" charset="-122"/>
              <a:ea typeface="微软雅黑" panose="020B0503020204020204" charset="-122"/>
              <a:cs typeface="Calibri" panose="020F0502020204030204" charset="0"/>
              <a:sym typeface="+mn-ea"/>
            </a:endParaRPr>
          </a:p>
        </p:txBody>
      </p:sp>
      <p:sp>
        <p:nvSpPr>
          <p:cNvPr id="7" name="文本框 6"/>
          <p:cNvSpPr txBox="1"/>
          <p:nvPr/>
        </p:nvSpPr>
        <p:spPr>
          <a:xfrm>
            <a:off x="1820545" y="1001395"/>
            <a:ext cx="9335770" cy="1055370"/>
          </a:xfrm>
          <a:prstGeom prst="rect">
            <a:avLst/>
          </a:prstGeom>
          <a:noFill/>
        </p:spPr>
        <p:txBody>
          <a:bodyPr wrap="square" rtlCol="0">
            <a:spAutoFit/>
          </a:bodyPr>
          <a:p>
            <a:pPr marL="0" lvl="1" indent="0" fontAlgn="auto">
              <a:lnSpc>
                <a:spcPts val="3760"/>
              </a:lnSpc>
            </a:pPr>
            <a:r>
              <a:rPr lang="en-US" altLang="zh-CN" sz="2800">
                <a:solidFill>
                  <a:srgbClr val="FF0000"/>
                </a:solidFill>
                <a:latin typeface="微软雅黑" panose="020B0503020204020204" charset="-122"/>
                <a:ea typeface="微软雅黑" panose="020B0503020204020204" charset="-122"/>
                <a:sym typeface="+mn-ea"/>
              </a:rPr>
              <a:t>John went and saw his bank manager.</a:t>
            </a:r>
            <a:endParaRPr lang="en-US" altLang="zh-CN" sz="2800">
              <a:solidFill>
                <a:srgbClr val="FF0000"/>
              </a:solidFill>
              <a:latin typeface="微软雅黑" panose="020B0503020204020204" charset="-122"/>
              <a:ea typeface="微软雅黑" panose="020B0503020204020204" charset="-122"/>
            </a:endParaRPr>
          </a:p>
          <a:p>
            <a:pPr marL="0" lvl="1" indent="0" fontAlgn="auto">
              <a:lnSpc>
                <a:spcPts val="3760"/>
              </a:lnSpc>
            </a:pP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9" name="文本框 8"/>
          <p:cNvSpPr txBox="1"/>
          <p:nvPr/>
        </p:nvSpPr>
        <p:spPr>
          <a:xfrm>
            <a:off x="1816100" y="1659890"/>
            <a:ext cx="9575165" cy="612140"/>
          </a:xfrm>
          <a:prstGeom prst="rect">
            <a:avLst/>
          </a:prstGeom>
          <a:noFill/>
        </p:spPr>
        <p:txBody>
          <a:bodyPr wrap="square" rtlCol="0">
            <a:noAutofit/>
          </a:bodyPr>
          <a:p>
            <a:pPr marL="0" lvl="1"/>
            <a:r>
              <a:rPr lang="en-US" altLang="zh-CN" sz="2800">
                <a:latin typeface="微软雅黑" panose="020B0503020204020204" charset="-122"/>
                <a:ea typeface="微软雅黑" panose="020B0503020204020204" charset="-122"/>
                <a:sym typeface="+mn-ea"/>
              </a:rPr>
              <a:t>7. What did the bank manager do?</a:t>
            </a:r>
            <a:endParaRPr lang="en-US" altLang="zh-CN" sz="2800">
              <a:latin typeface="微软雅黑" panose="020B0503020204020204" charset="-122"/>
              <a:ea typeface="微软雅黑" panose="020B0503020204020204" charset="-122"/>
            </a:endParaRPr>
          </a:p>
          <a:p>
            <a:pPr marL="0" lvl="1"/>
            <a:endParaRPr lang="zh-CN" altLang="en-US" sz="2800">
              <a:latin typeface="微软雅黑" panose="020B0503020204020204" charset="-122"/>
              <a:ea typeface="微软雅黑" panose="020B0503020204020204" charset="-122"/>
              <a:cs typeface="Calibri" panose="020F0502020204030204" charset="0"/>
            </a:endParaRPr>
          </a:p>
        </p:txBody>
      </p:sp>
      <p:sp>
        <p:nvSpPr>
          <p:cNvPr id="10" name="文本框 9"/>
          <p:cNvSpPr txBox="1"/>
          <p:nvPr/>
        </p:nvSpPr>
        <p:spPr>
          <a:xfrm>
            <a:off x="1816100" y="2272030"/>
            <a:ext cx="10027920" cy="1156970"/>
          </a:xfrm>
          <a:prstGeom prst="rect">
            <a:avLst/>
          </a:prstGeom>
          <a:noFill/>
        </p:spPr>
        <p:txBody>
          <a:bodyPr wrap="square" rtlCol="0">
            <a:noAutofit/>
          </a:bodyPr>
          <a:p>
            <a:pPr marL="609600" indent="-609600" fontAlgn="auto">
              <a:lnSpc>
                <a:spcPts val="3960"/>
              </a:lnSpc>
              <a:buClr>
                <a:schemeClr val="tx1"/>
              </a:buClr>
              <a:buNone/>
            </a:pPr>
            <a:r>
              <a:rPr lang="en-US" altLang="zh-CN" sz="2800">
                <a:solidFill>
                  <a:srgbClr val="FF0000"/>
                </a:solidFill>
                <a:latin typeface="微软雅黑" panose="020B0503020204020204" charset="-122"/>
                <a:ea typeface="微软雅黑" panose="020B0503020204020204" charset="-122"/>
                <a:sym typeface="+mn-ea"/>
              </a:rPr>
              <a:t>The bank manager sent the remains to the special</a:t>
            </a:r>
            <a:endParaRPr lang="en-US" altLang="zh-CN" sz="2800">
              <a:solidFill>
                <a:srgbClr val="FF0000"/>
              </a:solidFill>
              <a:latin typeface="微软雅黑" panose="020B0503020204020204" charset="-122"/>
              <a:ea typeface="微软雅黑" panose="020B0503020204020204" charset="-122"/>
            </a:endParaRPr>
          </a:p>
          <a:p>
            <a:pPr marL="609600" indent="-609600" fontAlgn="auto">
              <a:lnSpc>
                <a:spcPts val="3960"/>
              </a:lnSpc>
              <a:buClr>
                <a:schemeClr val="tx1"/>
              </a:buClr>
              <a:buNone/>
            </a:pPr>
            <a:r>
              <a:rPr lang="en-US" altLang="zh-CN" sz="2800">
                <a:solidFill>
                  <a:srgbClr val="FF0000"/>
                </a:solidFill>
                <a:latin typeface="微软雅黑" panose="020B0503020204020204" charset="-122"/>
                <a:ea typeface="微软雅黑" panose="020B0503020204020204" charset="-122"/>
                <a:sym typeface="+mn-ea"/>
              </a:rPr>
              <a:t>department of the Bank of England: the Mutilated ladies.</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endParaRPr>
          </a:p>
        </p:txBody>
      </p:sp>
      <p:sp>
        <p:nvSpPr>
          <p:cNvPr id="12" name="文本框 11"/>
          <p:cNvSpPr txBox="1"/>
          <p:nvPr/>
        </p:nvSpPr>
        <p:spPr>
          <a:xfrm>
            <a:off x="1645285" y="3429000"/>
            <a:ext cx="9068435" cy="654050"/>
          </a:xfrm>
          <a:prstGeom prst="rect">
            <a:avLst/>
          </a:prstGeom>
          <a:noFill/>
        </p:spPr>
        <p:txBody>
          <a:bodyPr wrap="square" rtlCol="0">
            <a:noAutofit/>
          </a:bodyPr>
          <a:p>
            <a:r>
              <a:rPr kumimoji="1" lang="en-US" altLang="zh-CN" sz="2800" kern="0" dirty="0" smtClean="0">
                <a:latin typeface="微软雅黑" panose="020B0503020204020204" charset="-122"/>
                <a:ea typeface="微软雅黑" panose="020B0503020204020204" charset="-122"/>
                <a:cs typeface="Calibri" panose="020F0502020204030204" charset="0"/>
                <a:sym typeface="+mn-lt"/>
              </a:rPr>
              <a:t> </a:t>
            </a:r>
            <a:r>
              <a:rPr lang="en-US" altLang="zh-CN" sz="2800">
                <a:latin typeface="微软雅黑" panose="020B0503020204020204" charset="-122"/>
                <a:ea typeface="微软雅黑" panose="020B0503020204020204" charset="-122"/>
                <a:sym typeface="+mn-ea"/>
              </a:rPr>
              <a:t>8. What happened after that?</a:t>
            </a:r>
            <a:endParaRPr lang="en-US" altLang="zh-CN" sz="2800">
              <a:latin typeface="微软雅黑" panose="020B0503020204020204" charset="-122"/>
              <a:ea typeface="微软雅黑" panose="020B0503020204020204" charset="-122"/>
            </a:endParaRPr>
          </a:p>
          <a:p>
            <a:endParaRPr lang="zh-CN" altLang="en-US" sz="2800">
              <a:latin typeface="微软雅黑" panose="020B0503020204020204" charset="-122"/>
              <a:ea typeface="微软雅黑" panose="020B0503020204020204" charset="-122"/>
              <a:cs typeface="Calibri" panose="020F0502020204030204" charset="0"/>
            </a:endParaRPr>
          </a:p>
        </p:txBody>
      </p:sp>
      <p:sp>
        <p:nvSpPr>
          <p:cNvPr id="13" name="文本框 12"/>
          <p:cNvSpPr txBox="1"/>
          <p:nvPr/>
        </p:nvSpPr>
        <p:spPr>
          <a:xfrm>
            <a:off x="1757680" y="4015740"/>
            <a:ext cx="10560685" cy="720725"/>
          </a:xfrm>
          <a:prstGeom prst="rect">
            <a:avLst/>
          </a:prstGeom>
          <a:noFill/>
        </p:spPr>
        <p:txBody>
          <a:bodyPr wrap="square" rtlCol="0">
            <a:noAutofit/>
          </a:bodyPr>
          <a:p>
            <a:pPr marL="609600" indent="-609600">
              <a:lnSpc>
                <a:spcPct val="105000"/>
              </a:lnSpc>
              <a:buClr>
                <a:schemeClr val="tx1"/>
              </a:buClr>
              <a:buNone/>
            </a:pPr>
            <a:r>
              <a:rPr lang="en-US" altLang="zh-CN" sz="2800">
                <a:solidFill>
                  <a:srgbClr val="FF0000"/>
                </a:solidFill>
                <a:latin typeface="微软雅黑" panose="020B0503020204020204" charset="-122"/>
                <a:ea typeface="微软雅黑" panose="020B0503020204020204" charset="-122"/>
                <a:sym typeface="+mn-ea"/>
              </a:rPr>
              <a:t>They examined the remains and John got all his money back.</a:t>
            </a:r>
            <a:endParaRPr lang="en-US" altLang="zh-CN" sz="2800">
              <a:solidFill>
                <a:srgbClr val="FF0000"/>
              </a:solidFill>
              <a:latin typeface="微软雅黑" panose="020B0503020204020204" charset="-122"/>
              <a:ea typeface="微软雅黑" panose="020B0503020204020204" charset="-122"/>
            </a:endParaRPr>
          </a:p>
          <a:p>
            <a:pPr marL="0" lvl="1"/>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bldLvl="0" animBg="1"/>
      <p:bldP spid="3" grpId="1" animBg="1"/>
      <p:bldP spid="7" grpId="0"/>
      <p:bldP spid="7" grpId="1"/>
      <p:bldP spid="9" grpId="0"/>
      <p:bldP spid="9" grpId="1"/>
      <p:bldP spid="6" grpId="0" bldLvl="0" animBg="1"/>
      <p:bldP spid="6" grpId="1" animBg="1"/>
      <p:bldP spid="10" grpId="0"/>
      <p:bldP spid="10" grpId="1"/>
      <p:bldP spid="12" grpId="0"/>
      <p:bldP spid="12" grpId="1"/>
      <p:bldP spid="4" grpId="0" bldLvl="0" animBg="1"/>
      <p:bldP spid="4" grpId="1" animBg="1"/>
      <p:bldP spid="13" grpId="0"/>
      <p:bldP spid="13" grpId="1"/>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p:cNvSpPr txBox="1"/>
          <p:nvPr/>
        </p:nvSpPr>
        <p:spPr>
          <a:xfrm>
            <a:off x="337820" y="1028700"/>
            <a:ext cx="11238230" cy="5620385"/>
          </a:xfrm>
          <a:prstGeom prst="rect">
            <a:avLst/>
          </a:prstGeom>
          <a:noFill/>
        </p:spPr>
        <p:txBody>
          <a:bodyPr wrap="square" rtlCol="0">
            <a:noAutofit/>
          </a:bodyPr>
          <a:lstStyle/>
          <a:p>
            <a:pPr indent="0" algn="just" fontAlgn="auto">
              <a:lnSpc>
                <a:spcPts val="4840"/>
              </a:lnSpc>
              <a:spcBef>
                <a:spcPts val="600"/>
              </a:spcBef>
            </a:pPr>
            <a:r>
              <a:rPr kumimoji="1" lang="en-US" altLang="zh-CN" sz="3200" kern="0" dirty="0" smtClean="0">
                <a:latin typeface="微软雅黑" panose="020B0503020204020204" charset="-122"/>
                <a:ea typeface="微软雅黑" panose="020B0503020204020204" charset="-122"/>
                <a:cs typeface="Calibri" panose="020F0502020204030204" charset="0"/>
                <a:sym typeface="+mn-lt"/>
              </a:rPr>
              <a:t>        </a:t>
            </a:r>
            <a:r>
              <a:rPr kumimoji="1" lang="en-US" altLang="zh-CN" sz="2800" kern="0" dirty="0" smtClean="0">
                <a:latin typeface="微软雅黑" panose="020B0503020204020204" charset="-122"/>
                <a:ea typeface="微软雅黑" panose="020B0503020204020204" charset="-122"/>
                <a:cs typeface="微软雅黑" panose="020B0503020204020204" charset="-122"/>
                <a:sym typeface="+mn-lt"/>
              </a:rPr>
              <a:t>John </a:t>
            </a:r>
            <a:r>
              <a:rPr kumimoji="1" lang="en-US" altLang="zh-CN" sz="2800" kern="0" dirty="0" err="1">
                <a:latin typeface="微软雅黑" panose="020B0503020204020204" charset="-122"/>
                <a:ea typeface="微软雅黑" panose="020B0503020204020204" charset="-122"/>
                <a:cs typeface="微软雅黑" panose="020B0503020204020204" charset="-122"/>
                <a:sym typeface="+mn-lt"/>
              </a:rPr>
              <a:t>Butlin</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runs a successful furniture business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and after a very good day</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he put his wallet containing </a:t>
            </a:r>
            <a:r>
              <a:rPr kumimoji="1" lang="zh-CN" altLang="en-US" sz="2800" kern="0" dirty="0" smtClean="0">
                <a:latin typeface="微软雅黑" panose="020B0503020204020204" charset="-122"/>
                <a:ea typeface="微软雅黑" panose="020B0503020204020204" charset="-122"/>
                <a:cs typeface="微软雅黑" panose="020B0503020204020204" charset="-122"/>
                <a:sym typeface="+mn-lt"/>
              </a:rPr>
              <a:t>￡</a:t>
            </a:r>
            <a:r>
              <a:rPr kumimoji="1" lang="en-US" altLang="zh-CN" sz="2800" kern="0" dirty="0" smtClean="0">
                <a:latin typeface="微软雅黑" panose="020B0503020204020204" charset="-122"/>
                <a:ea typeface="微软雅黑" panose="020B0503020204020204" charset="-122"/>
                <a:cs typeface="微软雅黑" panose="020B0503020204020204" charset="-122"/>
                <a:sym typeface="+mn-lt"/>
              </a:rPr>
              <a:t>3,000 </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into the microwave oven for safekeeping.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Then</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he and his fiancée, Jane, went horse-riding,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after which</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Jane cooked their dinner in the microwave oven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only to find to their dismay</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that the money had been destroyed. John went to see his bank manager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who</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sent the remains to the Mutilated Ladies department </a:t>
            </a:r>
            <a:r>
              <a:rPr kumimoji="1" lang="en-US" altLang="zh-CN" sz="2800" kern="0" dirty="0">
                <a:solidFill>
                  <a:srgbClr val="FF0000"/>
                </a:solidFill>
                <a:latin typeface="微软雅黑" panose="020B0503020204020204" charset="-122"/>
                <a:ea typeface="微软雅黑" panose="020B0503020204020204" charset="-122"/>
                <a:cs typeface="微软雅黑" panose="020B0503020204020204" charset="-122"/>
                <a:sym typeface="+mn-lt"/>
              </a:rPr>
              <a:t>who</a:t>
            </a:r>
            <a:r>
              <a:rPr kumimoji="1" lang="en-US" altLang="zh-CN" sz="2800" kern="0" dirty="0">
                <a:latin typeface="微软雅黑" panose="020B0503020204020204" charset="-122"/>
                <a:ea typeface="微软雅黑" panose="020B0503020204020204" charset="-122"/>
                <a:cs typeface="微软雅黑" panose="020B0503020204020204" charset="-122"/>
                <a:sym typeface="+mn-lt"/>
              </a:rPr>
              <a:t> identified the remains and returned the money. </a:t>
            </a:r>
            <a:endParaRPr kumimoji="1" lang="zh-CN" altLang="en-US" sz="2800" kern="0" dirty="0">
              <a:latin typeface="微软雅黑" panose="020B0503020204020204" charset="-122"/>
              <a:ea typeface="微软雅黑" panose="020B0503020204020204" charset="-122"/>
              <a:cs typeface="微软雅黑" panose="020B0503020204020204" charset="-122"/>
              <a:sym typeface="+mn-lt"/>
            </a:endParaRPr>
          </a:p>
          <a:p>
            <a:pPr indent="0" algn="just" fontAlgn="auto">
              <a:lnSpc>
                <a:spcPct val="150000"/>
              </a:lnSpc>
              <a:spcBef>
                <a:spcPts val="600"/>
              </a:spcBef>
            </a:pPr>
            <a:endParaRPr kumimoji="1" lang="en-US" altLang="zh-CN" sz="2800" kern="0" dirty="0">
              <a:solidFill>
                <a:schemeClr val="tx1"/>
              </a:solidFill>
              <a:latin typeface="微软雅黑" panose="020B0503020204020204" charset="-122"/>
              <a:ea typeface="微软雅黑" panose="020B0503020204020204" charset="-122"/>
              <a:cs typeface="微软雅黑" panose="020B0503020204020204" charset="-122"/>
              <a:sym typeface="+mn-lt"/>
            </a:endParaRPr>
          </a:p>
        </p:txBody>
      </p:sp>
      <p:sp>
        <p:nvSpPr>
          <p:cNvPr id="4" name="文本占位符 3"/>
          <p:cNvSpPr>
            <a:spLocks noGrp="1"/>
          </p:cNvSpPr>
          <p:nvPr>
            <p:ph type="body" sz="quarter" idx="10"/>
          </p:nvPr>
        </p:nvSpPr>
        <p:spPr>
          <a:xfrm>
            <a:off x="337585" y="348960"/>
            <a:ext cx="4464529" cy="590931"/>
          </a:xfrm>
        </p:spPr>
        <p:txBody>
          <a:bodyPr/>
          <a:lstStyle/>
          <a:p>
            <a:r>
              <a:rPr lang="en-US" altLang="zh-CN" sz="3600" i="1" dirty="0">
                <a:solidFill>
                  <a:schemeClr val="tx1"/>
                </a:solidFill>
                <a:highlight>
                  <a:srgbClr val="FFFF00"/>
                </a:highlight>
                <a:latin typeface="Calibri" panose="020F0502020204030204" charset="0"/>
                <a:cs typeface="Calibri" panose="020F0502020204030204" charset="0"/>
              </a:rPr>
              <a:t>A possible version:</a:t>
            </a:r>
            <a:endParaRPr lang="en-US" altLang="zh-CN" sz="3600" i="1" dirty="0">
              <a:solidFill>
                <a:schemeClr val="tx1"/>
              </a:solidFill>
              <a:highlight>
                <a:srgbClr val="FFFF00"/>
              </a:highlight>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7</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Occasion describing</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408940" y="1271270"/>
            <a:ext cx="11288395" cy="5169535"/>
          </a:xfrm>
          <a:prstGeom prst="rect">
            <a:avLst/>
          </a:prstGeom>
          <a:noFill/>
          <a:ln w="9525">
            <a:noFill/>
          </a:ln>
        </p:spPr>
        <p:txBody>
          <a:bodyPr wrap="square">
            <a:spAutoFit/>
          </a:bodyPr>
          <a:p>
            <a:pPr indent="266700" fontAlgn="auto">
              <a:lnSpc>
                <a:spcPts val="3960"/>
              </a:lnSpc>
            </a:pPr>
            <a:r>
              <a:rPr lang="en-US" sz="2800" b="0">
                <a:latin typeface="Times New Roman" panose="02020603050405020304" charset="0"/>
                <a:ea typeface="宋体" panose="02010600030101010101" pitchFamily="2" charset="-122"/>
              </a:rPr>
              <a:t>  </a:t>
            </a:r>
            <a:r>
              <a:rPr lang="en-US" sz="2800" b="0">
                <a:latin typeface="微软雅黑" panose="020B0503020204020204" charset="-122"/>
                <a:ea typeface="微软雅黑" panose="020B0503020204020204" charset="-122"/>
              </a:rPr>
              <a:t> Jane opened the oven door and saw that her meal was</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 She took the food out</a:t>
            </a:r>
            <a:r>
              <a:rPr lang="en-US" sz="2800" b="0">
                <a:latin typeface="微软雅黑" panose="020B0503020204020204" charset="-122"/>
                <a:ea typeface="微软雅黑" panose="020B0503020204020204" charset="-122"/>
                <a:cs typeface="Times New Roman" panose="02020603050405020304" charset="0"/>
              </a:rPr>
              <a:t> </a:t>
            </a:r>
            <a:r>
              <a:rPr lang="en-US" sz="2800" b="0">
                <a:latin typeface="微软雅黑" panose="020B0503020204020204" charset="-122"/>
                <a:ea typeface="微软雅黑" panose="020B0503020204020204" charset="-122"/>
              </a:rPr>
              <a:t>of the oven and</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 They both rushed to the oven and</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 At first, they didn't know what</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John wanted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____________________________________________________but Jane wouldn't</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__________________________________________________’It's best not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___________________________________________________,’Jane said. ‘You can see that all the money</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Jane told John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__________________________________________________,so the next day ____________________________________________________.</a:t>
            </a:r>
            <a:endParaRPr lang="en-US" altLang="en-US" sz="2800" b="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100" name="文本框 99"/>
          <p:cNvSpPr txBox="1"/>
          <p:nvPr/>
        </p:nvSpPr>
        <p:spPr>
          <a:xfrm>
            <a:off x="278765" y="1271270"/>
            <a:ext cx="11644630" cy="4872355"/>
          </a:xfrm>
          <a:prstGeom prst="rect">
            <a:avLst/>
          </a:prstGeom>
          <a:noFill/>
          <a:ln w="9525">
            <a:noFill/>
          </a:ln>
        </p:spPr>
        <p:txBody>
          <a:bodyPr wrap="square">
            <a:spAutoFit/>
          </a:bodyPr>
          <a:p>
            <a:pPr indent="266700" fontAlgn="auto">
              <a:lnSpc>
                <a:spcPts val="4660"/>
              </a:lnSpc>
            </a:pPr>
            <a:r>
              <a:rPr lang="en-US" sz="2800" b="0">
                <a:latin typeface="Times New Roman" panose="02020603050405020304" charset="0"/>
                <a:ea typeface="宋体" panose="02010600030101010101" pitchFamily="2" charset="-122"/>
              </a:rPr>
              <a:t>    </a:t>
            </a:r>
            <a:r>
              <a:rPr lang="en-US" sz="2800" b="0">
                <a:latin typeface="微软雅黑" panose="020B0503020204020204" charset="-122"/>
                <a:ea typeface="微软雅黑" panose="020B0503020204020204" charset="-122"/>
              </a:rPr>
              <a:t> Jane opened the oven door and saw that her meal was _________________. She took the food out of the oven and ____________________________________________________________ which she couldn’t recognize. So she went to find John and ________________ In dismay, John quickly explained that ________________________ ________________________________________________________________. They both rushed to the oven and _____________________________________. At first, they didn't know ____________. </a:t>
            </a:r>
            <a:endParaRPr lang="en-US" altLang="en-US" sz="2800" b="0">
              <a:latin typeface="微软雅黑" panose="020B0503020204020204" charset="-122"/>
              <a:ea typeface="微软雅黑" panose="020B0503020204020204" charset="-122"/>
            </a:endParaRPr>
          </a:p>
        </p:txBody>
      </p:sp>
      <p:sp>
        <p:nvSpPr>
          <p:cNvPr id="2" name="文本框 1"/>
          <p:cNvSpPr txBox="1"/>
          <p:nvPr/>
        </p:nvSpPr>
        <p:spPr>
          <a:xfrm>
            <a:off x="278765" y="1856740"/>
            <a:ext cx="2830830"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ready to serve</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3" name="文本框 2"/>
          <p:cNvSpPr txBox="1"/>
          <p:nvPr>
            <p:custDataLst>
              <p:tags r:id="rId1"/>
            </p:custDataLst>
          </p:nvPr>
        </p:nvSpPr>
        <p:spPr>
          <a:xfrm>
            <a:off x="405765" y="2507615"/>
            <a:ext cx="9707245" cy="650875"/>
          </a:xfrm>
          <a:prstGeom prst="rect">
            <a:avLst/>
          </a:prstGeom>
          <a:noFill/>
        </p:spPr>
        <p:txBody>
          <a:bodyPr wrap="square" rtlCol="0">
            <a:spAutoFit/>
          </a:bodyPr>
          <a:p>
            <a:pPr>
              <a:lnSpc>
                <a:spcPct val="130000"/>
              </a:lnSpc>
              <a:spcBef>
                <a:spcPts val="600"/>
              </a:spcBef>
            </a:pPr>
            <a:r>
              <a:rPr kumimoji="1" lang="en-US" altLang="zh-CN" sz="2800" kern="0" dirty="0" smtClean="0">
                <a:solidFill>
                  <a:srgbClr val="FF0000"/>
                </a:solidFill>
                <a:latin typeface="微软雅黑" panose="020B0503020204020204" charset="-122"/>
                <a:ea typeface="微软雅黑" panose="020B0503020204020204" charset="-122"/>
                <a:cs typeface="Times New Roman" panose="02020603050405020304" charset="0"/>
                <a:sym typeface="+mn-lt"/>
              </a:rPr>
              <a:t>in </a:t>
            </a: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doing so, noticed something strange inside the oven</a:t>
            </a:r>
            <a:r>
              <a:rPr kumimoji="1" lang="en-US" altLang="zh-CN" sz="2800" b="1" kern="0" dirty="0">
                <a:solidFill>
                  <a:srgbClr val="C00000"/>
                </a:solidFill>
                <a:latin typeface="Times New Roman" panose="02020603050405020304" charset="0"/>
                <a:ea typeface="Times New Roman" panose="02020603050405020304" charset="0"/>
                <a:cs typeface="Times New Roman" panose="02020603050405020304" charset="0"/>
                <a:sym typeface="+mn-lt"/>
              </a:rPr>
              <a:t> </a:t>
            </a:r>
            <a:endParaRPr kumimoji="1" lang="en-US" altLang="zh-CN" sz="2800" b="1"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4" name="文本框 3"/>
          <p:cNvSpPr txBox="1"/>
          <p:nvPr>
            <p:custDataLst>
              <p:tags r:id="rId2"/>
            </p:custDataLst>
          </p:nvPr>
        </p:nvSpPr>
        <p:spPr>
          <a:xfrm>
            <a:off x="8924290" y="3035300"/>
            <a:ext cx="315404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told him about it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5" name="文本框 4"/>
          <p:cNvSpPr txBox="1"/>
          <p:nvPr>
            <p:custDataLst>
              <p:tags r:id="rId3"/>
            </p:custDataLst>
          </p:nvPr>
        </p:nvSpPr>
        <p:spPr>
          <a:xfrm>
            <a:off x="6970395" y="3686175"/>
            <a:ext cx="3735705" cy="941070"/>
          </a:xfrm>
          <a:prstGeom prst="rect">
            <a:avLst/>
          </a:prstGeom>
          <a:noFill/>
        </p:spPr>
        <p:txBody>
          <a:bodyPr wrap="square" rtlCol="0">
            <a:no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he had put his wallet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6" name="文本框 5"/>
          <p:cNvSpPr txBox="1"/>
          <p:nvPr>
            <p:custDataLst>
              <p:tags r:id="rId4"/>
            </p:custDataLst>
          </p:nvPr>
        </p:nvSpPr>
        <p:spPr>
          <a:xfrm>
            <a:off x="278765" y="4211955"/>
            <a:ext cx="10427335" cy="941070"/>
          </a:xfrm>
          <a:prstGeom prst="rect">
            <a:avLst/>
          </a:prstGeom>
          <a:noFill/>
        </p:spPr>
        <p:txBody>
          <a:bodyPr wrap="square" rtlCol="0">
            <a:no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containing the day’s takings into the oven for safekeeping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7" name="文本框 6"/>
          <p:cNvSpPr txBox="1"/>
          <p:nvPr>
            <p:custDataLst>
              <p:tags r:id="rId5"/>
            </p:custDataLst>
          </p:nvPr>
        </p:nvSpPr>
        <p:spPr>
          <a:xfrm>
            <a:off x="5259705" y="4900930"/>
            <a:ext cx="6221730" cy="1036955"/>
          </a:xfrm>
          <a:prstGeom prst="rect">
            <a:avLst/>
          </a:prstGeom>
          <a:noFill/>
        </p:spPr>
        <p:txBody>
          <a:bodyPr wrap="square" rtlCol="0">
            <a:noAutofit/>
          </a:bodyPr>
          <a:p>
            <a:pPr>
              <a:lnSpc>
                <a:spcPct val="130000"/>
              </a:lnSpc>
              <a:spcBef>
                <a:spcPts val="600"/>
              </a:spcBef>
            </a:pPr>
            <a:r>
              <a:rPr kumimoji="1" lang="en-US" altLang="zh-CN" sz="2400" kern="0" dirty="0">
                <a:solidFill>
                  <a:srgbClr val="FF0000"/>
                </a:solidFill>
                <a:latin typeface="微软雅黑" panose="020B0503020204020204" charset="-122"/>
                <a:ea typeface="微软雅黑" panose="020B0503020204020204" charset="-122"/>
                <a:cs typeface="Times New Roman" panose="02020603050405020304" charset="0"/>
                <a:sym typeface="+mn-lt"/>
              </a:rPr>
              <a:t>saw that the money had been destroyed  </a:t>
            </a:r>
            <a:endParaRPr kumimoji="1" lang="en-US" altLang="zh-CN" sz="24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8" name="文本框 7"/>
          <p:cNvSpPr txBox="1"/>
          <p:nvPr>
            <p:custDataLst>
              <p:tags r:id="rId6"/>
            </p:custDataLst>
          </p:nvPr>
        </p:nvSpPr>
        <p:spPr>
          <a:xfrm>
            <a:off x="4082415" y="5491480"/>
            <a:ext cx="2384425" cy="651510"/>
          </a:xfrm>
          <a:prstGeom prst="rect">
            <a:avLst/>
          </a:prstGeom>
          <a:noFill/>
        </p:spPr>
        <p:txBody>
          <a:bodyPr wrap="square" rtlCol="0">
            <a:no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what to do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77165" y="725170"/>
            <a:ext cx="8504555" cy="829945"/>
          </a:xfrm>
          <a:prstGeom prst="rect">
            <a:avLst/>
          </a:prstGeom>
          <a:noFill/>
        </p:spPr>
        <p:txBody>
          <a:bodyPr wrap="square" rtlCol="0">
            <a:spAutoFit/>
          </a:bodyPr>
          <a:lstStyle/>
          <a:p>
            <a:pPr>
              <a:lnSpc>
                <a:spcPct val="120000"/>
              </a:lnSpc>
            </a:pPr>
            <a:r>
              <a:rPr lang="zh-CN" altLang="en-US" sz="4000" dirty="0">
                <a:highlight>
                  <a:srgbClr val="FFFF00"/>
                </a:highlight>
                <a:cs typeface="+mn-ea"/>
                <a:sym typeface="+mn-lt"/>
              </a:rPr>
              <a:t>Occasion describing</a:t>
            </a:r>
            <a:endParaRPr lang="zh-CN" altLang="en-US" sz="4000" dirty="0">
              <a:highlight>
                <a:srgbClr val="FFFF00"/>
              </a:highlight>
              <a:cs typeface="+mn-ea"/>
              <a:sym typeface="+mn-lt"/>
            </a:endParaRPr>
          </a:p>
        </p:txBody>
      </p:sp>
      <p:sp>
        <p:nvSpPr>
          <p:cNvPr id="2" name="文本框 1"/>
          <p:cNvSpPr txBox="1"/>
          <p:nvPr/>
        </p:nvSpPr>
        <p:spPr>
          <a:xfrm>
            <a:off x="296545" y="1889125"/>
            <a:ext cx="11311255" cy="3322955"/>
          </a:xfrm>
          <a:prstGeom prst="rect">
            <a:avLst/>
          </a:prstGeom>
          <a:noFill/>
          <a:ln w="9525">
            <a:noFill/>
          </a:ln>
        </p:spPr>
        <p:txBody>
          <a:bodyPr wrap="square">
            <a:spAutoFit/>
          </a:bodyPr>
          <a:p>
            <a:pPr indent="0" fontAlgn="auto">
              <a:lnSpc>
                <a:spcPct val="150000"/>
              </a:lnSpc>
            </a:pPr>
            <a:r>
              <a:rPr lang="en-US" sz="2800" b="0">
                <a:latin typeface="微软雅黑" panose="020B0503020204020204" charset="-122"/>
                <a:ea typeface="微软雅黑" panose="020B0503020204020204" charset="-122"/>
              </a:rPr>
              <a:t>John wanted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 but Jane wouldn't</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________.‘It's best not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___________________,’Jane said. ‘You can see that all the money</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_________________________________________’Jane told John to</a:t>
            </a:r>
            <a:r>
              <a:rPr lang="en-US" sz="2800" b="0">
                <a:latin typeface="微软雅黑" panose="020B0503020204020204" charset="-122"/>
                <a:ea typeface="微软雅黑" panose="020B0503020204020204" charset="-122"/>
                <a:cs typeface="Cambria Math" panose="02040503050406030204" charset="0"/>
              </a:rPr>
              <a:t> </a:t>
            </a:r>
            <a:r>
              <a:rPr lang="en-US" sz="2800" b="0">
                <a:latin typeface="微软雅黑" panose="020B0503020204020204" charset="-122"/>
                <a:ea typeface="微软雅黑" panose="020B0503020204020204" charset="-122"/>
              </a:rPr>
              <a:t>go and see his bank manager ___________,so the next day ___________________________________________________.</a:t>
            </a:r>
            <a:endParaRPr lang="en-US" altLang="en-US" sz="2800" b="0">
              <a:latin typeface="微软雅黑" panose="020B0503020204020204" charset="-122"/>
              <a:ea typeface="微软雅黑" panose="020B0503020204020204" charset="-122"/>
            </a:endParaRPr>
          </a:p>
        </p:txBody>
      </p:sp>
      <p:sp>
        <p:nvSpPr>
          <p:cNvPr id="3" name="文本框 2"/>
          <p:cNvSpPr txBox="1"/>
          <p:nvPr>
            <p:custDataLst>
              <p:tags r:id="rId1"/>
            </p:custDataLst>
          </p:nvPr>
        </p:nvSpPr>
        <p:spPr>
          <a:xfrm>
            <a:off x="3098165" y="1950085"/>
            <a:ext cx="415226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throw the money away</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4" name="文本框 3"/>
          <p:cNvSpPr txBox="1"/>
          <p:nvPr>
            <p:custDataLst>
              <p:tags r:id="rId2"/>
            </p:custDataLst>
          </p:nvPr>
        </p:nvSpPr>
        <p:spPr>
          <a:xfrm>
            <a:off x="296545" y="2622550"/>
            <a:ext cx="137096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let him</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5" name="文本框 4"/>
          <p:cNvSpPr txBox="1"/>
          <p:nvPr>
            <p:custDataLst>
              <p:tags r:id="rId3"/>
            </p:custDataLst>
          </p:nvPr>
        </p:nvSpPr>
        <p:spPr>
          <a:xfrm>
            <a:off x="4573905" y="2600960"/>
            <a:ext cx="321881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disturb the wallet</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6" name="文本框 5"/>
          <p:cNvSpPr txBox="1"/>
          <p:nvPr>
            <p:custDataLst>
              <p:tags r:id="rId4"/>
            </p:custDataLst>
          </p:nvPr>
        </p:nvSpPr>
        <p:spPr>
          <a:xfrm>
            <a:off x="4229100" y="3251835"/>
            <a:ext cx="665670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is there, even if it has been destroyed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7" name="文本框 6"/>
          <p:cNvSpPr txBox="1"/>
          <p:nvPr>
            <p:custDataLst>
              <p:tags r:id="rId5"/>
            </p:custDataLst>
          </p:nvPr>
        </p:nvSpPr>
        <p:spPr>
          <a:xfrm>
            <a:off x="8446135" y="3902710"/>
            <a:ext cx="1897380"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for advice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
        <p:nvSpPr>
          <p:cNvPr id="8" name="文本框 7"/>
          <p:cNvSpPr txBox="1"/>
          <p:nvPr>
            <p:custDataLst>
              <p:tags r:id="rId6"/>
            </p:custDataLst>
          </p:nvPr>
        </p:nvSpPr>
        <p:spPr>
          <a:xfrm>
            <a:off x="3098165" y="4553585"/>
            <a:ext cx="8292465" cy="650875"/>
          </a:xfrm>
          <a:prstGeom prst="rect">
            <a:avLst/>
          </a:prstGeom>
          <a:noFill/>
        </p:spPr>
        <p:txBody>
          <a:bodyPr wrap="square" rtlCol="0">
            <a:spAutoFit/>
          </a:bodyPr>
          <a:p>
            <a:pPr>
              <a:lnSpc>
                <a:spcPct val="130000"/>
              </a:lnSpc>
              <a:spcBef>
                <a:spcPts val="600"/>
              </a:spcBef>
            </a:pPr>
            <a:r>
              <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rPr>
              <a:t>John took the wallet and the ashes to the bank </a:t>
            </a:r>
            <a:endParaRPr kumimoji="1" lang="en-US" altLang="zh-CN" sz="2800" kern="0" dirty="0">
              <a:solidFill>
                <a:srgbClr val="FF0000"/>
              </a:solidFill>
              <a:latin typeface="微软雅黑" panose="020B0503020204020204" charset="-122"/>
              <a:ea typeface="微软雅黑" panose="020B0503020204020204" charset="-122"/>
              <a:cs typeface="Times New Roman" panose="020206030504050203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P spid="4" grpId="0"/>
      <p:bldP spid="4" grpId="1"/>
      <p:bldP spid="5" grpId="0"/>
      <p:bldP spid="5" grpId="1"/>
      <p:bldP spid="6" grpId="0"/>
      <p:bldP spid="6" grpId="1"/>
      <p:bldP spid="7" grpId="0"/>
      <p:bldP spid="7" grpId="1"/>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8</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cs typeface="Arial" panose="020B0604020202020204" pitchFamily="34" charset="0"/>
                <a:sym typeface="+mn-lt"/>
              </a:rPr>
              <a:t>Story development</a:t>
            </a:r>
            <a:endParaRPr lang="en-US" altLang="zh-CN" sz="4000" b="1" spc="260" dirty="0">
              <a:cs typeface="Arial" panose="020B0604020202020204" pitchFamily="34" charset="0"/>
              <a:sym typeface="+mn-lt"/>
            </a:endParaRPr>
          </a:p>
        </p:txBody>
      </p:sp>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21945" y="807720"/>
            <a:ext cx="11684635" cy="5728335"/>
          </a:xfrm>
          <a:prstGeom prst="rect">
            <a:avLst/>
          </a:prstGeom>
          <a:noFill/>
        </p:spPr>
        <p:txBody>
          <a:bodyPr wrap="square" rtlCol="0" anchor="t">
            <a:noAutofit/>
          </a:bodyPr>
          <a:p>
            <a:pPr indent="457200" algn="just" fontAlgn="auto">
              <a:lnSpc>
                <a:spcPts val="3100"/>
              </a:lnSpc>
            </a:pPr>
            <a:r>
              <a:rPr lang="zh-CN" altLang="en-US" sz="2000" dirty="0">
                <a:latin typeface="Calibri" panose="020F0502020204030204" charset="0"/>
                <a:cs typeface="Calibri" panose="020F0502020204030204" charset="0"/>
                <a:sym typeface="+mn-ea"/>
              </a:rPr>
              <a:t>Has it ever happened to you? Have you ever put your trousers in the washing machine and then remembered there was a large bank note in your back pocket? When you rescued your trousers, did you find the note was whiter than white? People who live in Britain needn't despair when they make mistakes like this (and a lot of people do)! Fortunately for them, the Bank of England has a team called Mutilated Ladies which deals with claims from people who fed their money to a machine or to their dog. Dogs, it seems, love to chew up money!  </a:t>
            </a:r>
            <a:endParaRPr lang="zh-CN" altLang="en-US" sz="2000" dirty="0">
              <a:latin typeface="Calibri" panose="020F0502020204030204" charset="0"/>
              <a:cs typeface="Calibri" panose="020F0502020204030204" charset="0"/>
              <a:sym typeface="+mn-ea"/>
            </a:endParaRPr>
          </a:p>
          <a:p>
            <a:pPr indent="457200" algn="just" fontAlgn="auto">
              <a:lnSpc>
                <a:spcPts val="3100"/>
              </a:lnSpc>
            </a:pPr>
            <a:r>
              <a:rPr lang="zh-CN" altLang="en-US" sz="2000" dirty="0">
                <a:latin typeface="Calibri" panose="020F0502020204030204" charset="0"/>
                <a:cs typeface="Calibri" panose="020F0502020204030204" charset="0"/>
                <a:sym typeface="+mn-ea"/>
              </a:rPr>
              <a:t>A recent case concerns Jane Butlin whose fiancé, John, runs a successful furniture business. John had a very good day and put his wallet containing ￡3, 000 into the microwave oven for safekeeping. Then he and Jane went horse-riding. When they got home, Jane cooked their dinner in the microwave oven and without realizing it, cooked her fiancé's wallet as well. Imagine their dismay when they found a beautifully-cooked wallet and notes turned to ash! John went to see his bank manager who sent the remains of wallet and the money to the special department of the Bank of England in Newcastle: the Mutilated Ladies! They examined the remains and John got all his money back. ‘So long as there's something to identify, we will give people their money back,’ said a spokeswoman for the Bank. ‘Last year, we paid ￡1. 5m on 21, 000 claims.’ </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1</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p:txBody>
          <a:bodyPr>
            <a:normAutofit/>
          </a:bodyPr>
          <a:lstStyle/>
          <a:p>
            <a:pPr marL="0" indent="0" algn="l">
              <a:lnSpc>
                <a:spcPct val="100000"/>
              </a:lnSpc>
              <a:spcBef>
                <a:spcPts val="0"/>
              </a:spcBef>
              <a:buSzPct val="100000"/>
              <a:buNone/>
            </a:pPr>
            <a:r>
              <a:rPr lang="en-US" altLang="zh-CN" sz="4000" b="1" spc="160" dirty="0">
                <a:latin typeface="Calibri" panose="020F0502020204030204" charset="0"/>
                <a:ea typeface="仓耳玄三M W05" panose="02020400000000000000" charset="-122"/>
                <a:cs typeface="Calibri" panose="020F0502020204030204" charset="0"/>
                <a:sym typeface="+mn-lt"/>
              </a:rPr>
              <a:t>Target vocabulary</a:t>
            </a:r>
            <a:endParaRPr lang="en-US" altLang="zh-CN" sz="4000" b="1" spc="160" dirty="0">
              <a:latin typeface="Calibri" panose="020F0502020204030204" charset="0"/>
              <a:ea typeface="仓耳玄三M W05" panose="02020400000000000000" charset="-122"/>
              <a:cs typeface="Calibri" panose="020F0502020204030204" charset="0"/>
              <a:sym typeface="+mn-lt"/>
            </a:endParaRPr>
          </a:p>
        </p:txBody>
      </p:sp>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813435" y="526415"/>
            <a:ext cx="11156950" cy="2601595"/>
          </a:xfrm>
          <a:prstGeom prst="rect">
            <a:avLst/>
          </a:prstGeom>
          <a:noFill/>
        </p:spPr>
        <p:txBody>
          <a:bodyPr wrap="square" rtlCol="0">
            <a:spAutoFit/>
          </a:bodyPr>
          <a:lstStyle/>
          <a:p>
            <a:pPr indent="0" fontAlgn="auto">
              <a:lnSpc>
                <a:spcPct val="170000"/>
              </a:lnSpc>
            </a:pPr>
            <a:r>
              <a:rPr lang="en-US" altLang="zh-CN" sz="3200" dirty="0">
                <a:solidFill>
                  <a:schemeClr val="tx1"/>
                </a:solidFill>
                <a:cs typeface="+mn-ea"/>
                <a:sym typeface="+mn-lt"/>
              </a:rPr>
              <a:t>Para 1</a:t>
            </a:r>
            <a:r>
              <a:rPr lang="zh-CN" altLang="en-US" sz="3200" dirty="0">
                <a:solidFill>
                  <a:schemeClr val="tx1"/>
                </a:solidFill>
                <a:cs typeface="+mn-ea"/>
                <a:sym typeface="+mn-lt"/>
              </a:rPr>
              <a:t>：</a:t>
            </a:r>
            <a:endParaRPr lang="zh-CN" altLang="en-US" sz="3200" dirty="0">
              <a:solidFill>
                <a:schemeClr val="tx1"/>
              </a:solidFill>
              <a:cs typeface="+mn-ea"/>
              <a:sym typeface="+mn-lt"/>
            </a:endParaRPr>
          </a:p>
          <a:p>
            <a:pPr indent="0" fontAlgn="auto">
              <a:lnSpc>
                <a:spcPct val="170000"/>
              </a:lnSpc>
            </a:pPr>
            <a:r>
              <a:rPr lang="en-US" altLang="zh-CN" sz="3200" i="1" dirty="0">
                <a:solidFill>
                  <a:schemeClr val="tx1"/>
                </a:solidFill>
                <a:latin typeface="Calibri" panose="020F0502020204030204" charset="0"/>
                <a:cs typeface="Calibri" panose="020F0502020204030204" charset="0"/>
                <a:sym typeface="+mn-lt"/>
              </a:rPr>
              <a:t>       </a:t>
            </a:r>
            <a:r>
              <a:rPr lang="en-US" altLang="zh-CN" sz="3200" dirty="0">
                <a:solidFill>
                  <a:schemeClr val="tx1"/>
                </a:solidFill>
                <a:latin typeface="微软雅黑" panose="020B0503020204020204" charset="-122"/>
                <a:ea typeface="微软雅黑" panose="020B0503020204020204" charset="-122"/>
                <a:cs typeface="Calibri" panose="020F0502020204030204" charset="0"/>
                <a:sym typeface="+mn-lt"/>
              </a:rPr>
              <a:t> </a:t>
            </a:r>
            <a:r>
              <a:rPr lang="en-US" sz="3200">
                <a:latin typeface="微软雅黑" panose="020B0503020204020204" charset="-122"/>
                <a:ea typeface="微软雅黑" panose="020B0503020204020204" charset="-122"/>
                <a:cs typeface="Calibri" panose="020F0502020204030204" charset="0"/>
                <a:sym typeface="+mn-ea"/>
              </a:rPr>
              <a:t>The story of Jane and John became famous in their small town.</a:t>
            </a:r>
            <a:endParaRPr lang="zh-CN" altLang="en-US" sz="3200" dirty="0">
              <a:solidFill>
                <a:schemeClr val="tx1"/>
              </a:solidFill>
              <a:latin typeface="微软雅黑" panose="020B0503020204020204" charset="-122"/>
              <a:ea typeface="微软雅黑" panose="020B0503020204020204" charset="-122"/>
              <a:cs typeface="Calibri" panose="020F0502020204030204" charset="0"/>
              <a:sym typeface="+mn-lt"/>
            </a:endParaRPr>
          </a:p>
        </p:txBody>
      </p:sp>
      <p:sp>
        <p:nvSpPr>
          <p:cNvPr id="2" name="文本框 1"/>
          <p:cNvSpPr txBox="1"/>
          <p:nvPr/>
        </p:nvSpPr>
        <p:spPr>
          <a:xfrm>
            <a:off x="770255" y="3660775"/>
            <a:ext cx="11200130" cy="2601595"/>
          </a:xfrm>
          <a:prstGeom prst="rect">
            <a:avLst/>
          </a:prstGeom>
          <a:noFill/>
        </p:spPr>
        <p:txBody>
          <a:bodyPr wrap="square" rtlCol="0">
            <a:spAutoFit/>
          </a:bodyPr>
          <a:p>
            <a:pPr indent="0" fontAlgn="auto">
              <a:lnSpc>
                <a:spcPct val="170000"/>
              </a:lnSpc>
            </a:pPr>
            <a:r>
              <a:rPr lang="en-US" altLang="zh-CN" sz="3200" dirty="0">
                <a:cs typeface="+mn-ea"/>
                <a:sym typeface="+mn-lt"/>
              </a:rPr>
              <a:t>Para 2</a:t>
            </a:r>
            <a:r>
              <a:rPr lang="zh-CN" altLang="en-US" sz="3200" dirty="0">
                <a:cs typeface="+mn-ea"/>
                <a:sym typeface="+mn-lt"/>
              </a:rPr>
              <a:t>：</a:t>
            </a:r>
            <a:endParaRPr lang="zh-CN" altLang="en-US" sz="3200" dirty="0">
              <a:solidFill>
                <a:schemeClr val="tx1"/>
              </a:solidFill>
              <a:cs typeface="+mn-ea"/>
              <a:sym typeface="+mn-lt"/>
            </a:endParaRPr>
          </a:p>
          <a:p>
            <a:pPr indent="0" fontAlgn="auto">
              <a:lnSpc>
                <a:spcPct val="170000"/>
              </a:lnSpc>
            </a:pPr>
            <a:r>
              <a:rPr lang="en-US" altLang="zh-CN" sz="3200" i="1" dirty="0">
                <a:solidFill>
                  <a:schemeClr val="tx1"/>
                </a:solidFill>
                <a:latin typeface="Calibri" panose="020F0502020204030204" charset="0"/>
                <a:cs typeface="Calibri" panose="020F0502020204030204" charset="0"/>
                <a:sym typeface="+mn-lt"/>
              </a:rPr>
              <a:t> </a:t>
            </a:r>
            <a:r>
              <a:rPr lang="en-US" altLang="zh-CN" sz="3200" dirty="0">
                <a:solidFill>
                  <a:schemeClr val="tx1"/>
                </a:solidFill>
                <a:latin typeface="Calibri" panose="020F0502020204030204" charset="0"/>
                <a:cs typeface="Calibri" panose="020F0502020204030204" charset="0"/>
                <a:sym typeface="+mn-lt"/>
              </a:rPr>
              <a:t>     </a:t>
            </a:r>
            <a:r>
              <a:rPr lang="en-US" altLang="zh-CN" sz="3200" dirty="0">
                <a:solidFill>
                  <a:schemeClr val="tx1"/>
                </a:solidFill>
                <a:latin typeface="微软雅黑" panose="020B0503020204020204" charset="-122"/>
                <a:ea typeface="微软雅黑" panose="020B0503020204020204" charset="-122"/>
                <a:cs typeface="Calibri" panose="020F0502020204030204" charset="0"/>
                <a:sym typeface="+mn-lt"/>
              </a:rPr>
              <a:t> </a:t>
            </a:r>
            <a:r>
              <a:rPr kumimoji="1" lang="en-US" altLang="zh-CN" sz="3200" kern="0" dirty="0">
                <a:latin typeface="微软雅黑" panose="020B0503020204020204" charset="-122"/>
                <a:ea typeface="微软雅黑" panose="020B0503020204020204" charset="-122"/>
                <a:cs typeface="Times New Roman" panose="02020603050405020304" charset="0"/>
                <a:sym typeface="+mn-lt"/>
              </a:rPr>
              <a:t> Yet, Jane couldn't shake off guilt for ruining John's special day. </a:t>
            </a:r>
            <a:endParaRPr lang="en-US" altLang="zh-CN" sz="3200" dirty="0">
              <a:solidFill>
                <a:schemeClr val="tx1"/>
              </a:solidFill>
              <a:latin typeface="微软雅黑" panose="020B0503020204020204" charset="-122"/>
              <a:ea typeface="微软雅黑" panose="020B0503020204020204" charset="-122"/>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035" y="835025"/>
            <a:ext cx="11631295" cy="58908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indent="0" fontAlgn="auto">
              <a:lnSpc>
                <a:spcPts val="3480"/>
              </a:lnSpc>
            </a:pPr>
            <a:r>
              <a:rPr lang="en-US" sz="2000">
                <a:latin typeface="Calibri" panose="020F0502020204030204" charset="0"/>
                <a:ea typeface="宋体" panose="02010600030101010101" pitchFamily="2" charset="-122"/>
                <a:cs typeface="Calibri" panose="020F0502020204030204" charset="0"/>
                <a:sym typeface="+mn-ea"/>
              </a:rPr>
              <a:t>       </a:t>
            </a:r>
            <a:r>
              <a:rPr lang="en-US" sz="2000">
                <a:latin typeface="微软雅黑" panose="020B0503020204020204" charset="-122"/>
                <a:ea typeface="微软雅黑" panose="020B0503020204020204" charset="-122"/>
                <a:cs typeface="Calibri" panose="020F0502020204030204" charset="0"/>
                <a:sym typeface="+mn-ea"/>
              </a:rPr>
              <a:t>  The story of Jane and John became quite famous in the small town they lived in. People couldn't help but chuckle at the thought of a microwave-cooked wallet and the Mutilated Ladies team coming to the rescue. Some even joked that it was a clever way to launder money. Jane and John found themselves the center of attention for a while, but eventually, life went back to normal. However, the incident had a lasting impact on Jane and John. They became more cautious with their money and belongings, realizing the importance of being responsible.</a:t>
            </a:r>
            <a:endParaRPr lang="en-US" sz="2000">
              <a:latin typeface="微软雅黑" panose="020B0503020204020204" charset="-122"/>
              <a:ea typeface="微软雅黑" panose="020B0503020204020204" charset="-122"/>
              <a:cs typeface="Calibri" panose="020F0502020204030204" charset="0"/>
              <a:sym typeface="+mn-ea"/>
            </a:endParaRPr>
          </a:p>
          <a:p>
            <a:pPr indent="0" fontAlgn="auto">
              <a:lnSpc>
                <a:spcPts val="3480"/>
              </a:lnSpc>
            </a:pPr>
            <a:r>
              <a:rPr lang="en-US" sz="2000">
                <a:latin typeface="微软雅黑" panose="020B0503020204020204" charset="-122"/>
                <a:ea typeface="微软雅黑" panose="020B0503020204020204" charset="-122"/>
                <a:cs typeface="Calibri" panose="020F0502020204030204" charset="0"/>
                <a:sym typeface="+mn-ea"/>
              </a:rPr>
              <a:t>       Yet, Jane couldn't shake off the feeling of guilt for ruining John's special day. She knew how hard he had worked to earn that money, and she couldn't believe she had been so careless. She tried to make it up to him by cooking his favorite meals and surprising him with small gifts, but she still felt like she had let him down. John, on the other hand, was just happy to have his money back and didn't hold a grudge. He knew that accidents happen, and he was just grateful that the Mutilated Ladies were able to help them out.</a:t>
            </a:r>
            <a:endParaRPr lang="zh-CN" altLang="en-US" sz="2000" dirty="0">
              <a:latin typeface="微软雅黑" panose="020B0503020204020204" charset="-122"/>
              <a:ea typeface="微软雅黑" panose="020B0503020204020204" charset="-122"/>
              <a:cs typeface="Calibri" panose="020F0502020204030204" charset="0"/>
            </a:endParaRPr>
          </a:p>
        </p:txBody>
      </p:sp>
      <p:sp>
        <p:nvSpPr>
          <p:cNvPr id="77" name="文本框 76"/>
          <p:cNvSpPr txBox="1"/>
          <p:nvPr/>
        </p:nvSpPr>
        <p:spPr>
          <a:xfrm>
            <a:off x="28003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One possible version:</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80035" y="835025"/>
            <a:ext cx="11631295" cy="589089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indent="0" fontAlgn="auto">
              <a:lnSpc>
                <a:spcPts val="3780"/>
              </a:lnSpc>
            </a:pPr>
            <a:r>
              <a:rPr lang="en-US" sz="2000">
                <a:latin typeface="Calibri" panose="020F0502020204030204" charset="0"/>
                <a:ea typeface="宋体" panose="02010600030101010101" pitchFamily="2" charset="-122"/>
                <a:cs typeface="Calibri" panose="020F0502020204030204" charset="0"/>
                <a:sym typeface="+mn-ea"/>
              </a:rPr>
              <a:t>       </a:t>
            </a:r>
            <a:r>
              <a:rPr lang="en-US" sz="2400">
                <a:latin typeface="微软雅黑" panose="020B0503020204020204" charset="-122"/>
                <a:ea typeface="微软雅黑" panose="020B0503020204020204" charset="-122"/>
                <a:cs typeface="Calibri" panose="020F0502020204030204" charset="0"/>
                <a:sym typeface="+mn-ea"/>
              </a:rPr>
              <a:t>  </a:t>
            </a:r>
            <a:r>
              <a:rPr lang="en-US" sz="2000">
                <a:latin typeface="微软雅黑" panose="020B0503020204020204" charset="-122"/>
                <a:ea typeface="微软雅黑" panose="020B0503020204020204" charset="-122"/>
                <a:cs typeface="Calibri" panose="020F0502020204030204" charset="0"/>
                <a:sym typeface="+mn-ea"/>
              </a:rPr>
              <a:t>The story of Jane and John became famous in their small town. Initially, Jane felt ashamed, but she realized people were intrigued, not judgmental. Some even playfully called her 'The Microwaver.' Jane found humor in the situation, joking about starting a wallet-cooking business. </a:t>
            </a:r>
            <a:r>
              <a:rPr kumimoji="1" lang="en-US" altLang="zh-CN" sz="2000" kern="0" dirty="0">
                <a:latin typeface="微软雅黑" panose="020B0503020204020204" charset="-122"/>
                <a:ea typeface="微软雅黑" panose="020B0503020204020204" charset="-122"/>
                <a:cs typeface="Times New Roman" panose="02020603050405020304" charset="0"/>
                <a:sym typeface="+mn-lt"/>
              </a:rPr>
              <a:t>The incident brought Jane and John closer. They bonded over the stress and relief. John saw it as an opportunity to declutter his wallet. Jane was grateful for the Bank of England's Mutilated Ladies, knowing there was a solution for such mistakes.</a:t>
            </a:r>
            <a:endParaRPr kumimoji="1" lang="en-US" altLang="zh-CN" sz="2000" kern="0" dirty="0">
              <a:latin typeface="微软雅黑" panose="020B0503020204020204" charset="-122"/>
              <a:ea typeface="微软雅黑" panose="020B0503020204020204" charset="-122"/>
              <a:cs typeface="Times New Roman" panose="02020603050405020304" charset="0"/>
              <a:sym typeface="+mn-lt"/>
            </a:endParaRPr>
          </a:p>
          <a:p>
            <a:pPr indent="0" fontAlgn="auto">
              <a:lnSpc>
                <a:spcPts val="3780"/>
              </a:lnSpc>
            </a:pPr>
            <a:r>
              <a:rPr kumimoji="1" lang="en-US" altLang="zh-CN" sz="2000" kern="0" dirty="0">
                <a:latin typeface="微软雅黑" panose="020B0503020204020204" charset="-122"/>
                <a:ea typeface="微软雅黑" panose="020B0503020204020204" charset="-122"/>
                <a:cs typeface="Times New Roman" panose="02020603050405020304" charset="0"/>
                <a:sym typeface="+mn-lt"/>
              </a:rPr>
              <a:t>       Yet, Jane couldn't shake off guilt for ruining John's special day. To make it up to him, she planned a surprise picnic at their favorite countryside spot. Jane cooked his favorite foods and wrote an apology letter.When they arrived, John was touched. They enjoyed the afternoon, reminiscing and making plans. Jane wanted to show John how much she cared and cherished their relationship. She learned that genuine love and care are the best way to make up for a mistake.</a:t>
            </a:r>
            <a:endParaRPr lang="zh-CN" altLang="en-US" sz="2000" dirty="0">
              <a:latin typeface="微软雅黑" panose="020B0503020204020204" charset="-122"/>
              <a:ea typeface="微软雅黑" panose="020B0503020204020204" charset="-122"/>
              <a:cs typeface="Calibri" panose="020F0502020204030204" charset="0"/>
            </a:endParaRPr>
          </a:p>
        </p:txBody>
      </p:sp>
      <p:sp>
        <p:nvSpPr>
          <p:cNvPr id="77" name="文本框 76"/>
          <p:cNvSpPr txBox="1"/>
          <p:nvPr/>
        </p:nvSpPr>
        <p:spPr>
          <a:xfrm>
            <a:off x="280035" y="153035"/>
            <a:ext cx="6103620" cy="681990"/>
          </a:xfrm>
          <a:prstGeom prst="rect">
            <a:avLst/>
          </a:prstGeom>
          <a:noFill/>
        </p:spPr>
        <p:txBody>
          <a:bodyPr wrap="square" rtlCol="0">
            <a:spAutoFit/>
          </a:bodyPr>
          <a:p>
            <a:pPr>
              <a:lnSpc>
                <a:spcPct val="120000"/>
              </a:lnSpc>
            </a:pPr>
            <a:r>
              <a:rPr lang="en-US" altLang="zh-CN" sz="3200" b="1" i="1" dirty="0">
                <a:solidFill>
                  <a:schemeClr val="tx1"/>
                </a:solidFill>
                <a:highlight>
                  <a:srgbClr val="FFFF00"/>
                </a:highlight>
                <a:cs typeface="+mn-ea"/>
                <a:sym typeface="+mn-lt"/>
              </a:rPr>
              <a:t>One possible version:</a:t>
            </a:r>
            <a:endParaRPr lang="en-US" altLang="zh-CN" sz="3200" b="1" i="1" dirty="0">
              <a:solidFill>
                <a:schemeClr val="tx1"/>
              </a:solidFill>
              <a:highlight>
                <a:srgbClr val="FFFF00"/>
              </a:highlight>
              <a:cs typeface="+mn-ea"/>
              <a:sym typeface="+mn-lt"/>
            </a:endParaRPr>
          </a:p>
        </p:txBody>
      </p:sp>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9</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6297930"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Vocabulary reiforcement</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84505" y="233045"/>
            <a:ext cx="6096000" cy="583565"/>
          </a:xfrm>
          <a:prstGeom prst="rect">
            <a:avLst/>
          </a:prstGeom>
          <a:noFill/>
        </p:spPr>
        <p:txBody>
          <a:bodyPr wrap="square" rtlCol="0" anchor="t">
            <a:spAutoFit/>
          </a:bodyPr>
          <a:p>
            <a:r>
              <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rPr>
              <a:t>A. Word spelling </a:t>
            </a:r>
            <a:endParaRPr lang="zh-CN" altLang="en-US" sz="3200" dirty="0">
              <a:solidFill>
                <a:schemeClr val="tx2">
                  <a:lumMod val="50000"/>
                </a:schemeClr>
              </a:solidFill>
              <a:highlight>
                <a:srgbClr val="FFFF00"/>
              </a:highlight>
              <a:latin typeface="Calibri" panose="020F0502020204030204" charset="0"/>
              <a:cs typeface="Calibri" panose="020F0502020204030204" charset="0"/>
              <a:sym typeface="+mn-ea"/>
            </a:endParaRPr>
          </a:p>
        </p:txBody>
      </p:sp>
      <p:sp>
        <p:nvSpPr>
          <p:cNvPr id="100" name="文本框 99"/>
          <p:cNvSpPr txBox="1"/>
          <p:nvPr/>
        </p:nvSpPr>
        <p:spPr>
          <a:xfrm>
            <a:off x="542925" y="955675"/>
            <a:ext cx="11106150" cy="5726430"/>
          </a:xfrm>
          <a:prstGeom prst="rect">
            <a:avLst/>
          </a:prstGeom>
          <a:noFill/>
          <a:ln w="9525">
            <a:noFill/>
          </a:ln>
        </p:spPr>
        <p:txBody>
          <a:bodyPr wrap="square">
            <a:spAutoFit/>
          </a:bodyPr>
          <a:p>
            <a:pPr indent="266700" fontAlgn="auto">
              <a:lnSpc>
                <a:spcPts val="3380"/>
              </a:lnSpc>
            </a:pPr>
            <a:r>
              <a:rPr lang="en-US" sz="2400" b="0">
                <a:latin typeface="Times New Roman" panose="02020603050405020304" charset="0"/>
                <a:ea typeface="宋体" panose="02010600030101010101" pitchFamily="2" charset="-122"/>
              </a:rPr>
              <a:t>   </a:t>
            </a:r>
            <a:r>
              <a:rPr lang="en-US" sz="2000" b="0">
                <a:latin typeface="微软雅黑" panose="020B0503020204020204" charset="-122"/>
                <a:ea typeface="微软雅黑" panose="020B0503020204020204" charset="-122"/>
              </a:rPr>
              <a:t> Jessica was devastated when she found out that her fiancé had </a:t>
            </a:r>
            <a:r>
              <a:rPr lang="en-US" sz="2000" b="0">
                <a:solidFill>
                  <a:srgbClr val="FF0000"/>
                </a:solidFill>
                <a:latin typeface="微软雅黑" panose="020B0503020204020204" charset="-122"/>
                <a:ea typeface="微软雅黑" panose="020B0503020204020204" charset="-122"/>
              </a:rPr>
              <a:t>m</a:t>
            </a:r>
            <a:r>
              <a:rPr lang="en-US" sz="2000" b="0">
                <a:latin typeface="微软雅黑" panose="020B0503020204020204" charset="-122"/>
                <a:ea typeface="微软雅黑" panose="020B0503020204020204" charset="-122"/>
              </a:rPr>
              <a:t>_________ their bank note. She had been </a:t>
            </a:r>
            <a:r>
              <a:rPr lang="en-US" sz="2000" b="0">
                <a:solidFill>
                  <a:srgbClr val="FF0000"/>
                </a:solidFill>
                <a:latin typeface="微软雅黑" panose="020B0503020204020204" charset="-122"/>
                <a:ea typeface="微软雅黑" panose="020B0503020204020204" charset="-122"/>
              </a:rPr>
              <a:t>s</a:t>
            </a:r>
            <a:r>
              <a:rPr lang="en-US" sz="2000" b="0">
                <a:latin typeface="微软雅黑" panose="020B0503020204020204" charset="-122"/>
                <a:ea typeface="微软雅黑" panose="020B0503020204020204" charset="-122"/>
              </a:rPr>
              <a:t>____________ it in her jewelry box for months, and was planning to use it to pay for their upcoming wedding. She tried to remain calm as she confronted him, but he simply</a:t>
            </a:r>
            <a:r>
              <a:rPr lang="en-US" sz="2000" b="0">
                <a:solidFill>
                  <a:srgbClr val="FF0000"/>
                </a:solidFill>
                <a:latin typeface="微软雅黑" panose="020B0503020204020204" charset="-122"/>
                <a:ea typeface="微软雅黑" panose="020B0503020204020204" charset="-122"/>
              </a:rPr>
              <a:t> c</a:t>
            </a:r>
            <a:r>
              <a:rPr lang="en-US" sz="2000" b="0">
                <a:latin typeface="微软雅黑" panose="020B0503020204020204" charset="-122"/>
                <a:ea typeface="微软雅黑" panose="020B0503020204020204" charset="-122"/>
              </a:rPr>
              <a:t>________ his gum and shrugged it off.       Determined to </a:t>
            </a:r>
            <a:r>
              <a:rPr lang="en-US" sz="2000" b="0">
                <a:solidFill>
                  <a:srgbClr val="FF0000"/>
                </a:solidFill>
                <a:latin typeface="微软雅黑" panose="020B0503020204020204" charset="-122"/>
                <a:ea typeface="微软雅黑" panose="020B0503020204020204" charset="-122"/>
              </a:rPr>
              <a:t>i</a:t>
            </a:r>
            <a:r>
              <a:rPr lang="en-US" sz="2000" b="0">
                <a:latin typeface="微软雅黑" panose="020B0503020204020204" charset="-122"/>
                <a:ea typeface="微软雅黑" panose="020B0503020204020204" charset="-122"/>
              </a:rPr>
              <a:t>________ the person responsible for the damage, Jessica contacted the bank and requested an investigation. After a few days, a </a:t>
            </a:r>
            <a:r>
              <a:rPr lang="en-US" sz="2000" b="0">
                <a:solidFill>
                  <a:srgbClr val="FF0000"/>
                </a:solidFill>
                <a:latin typeface="微软雅黑" panose="020B0503020204020204" charset="-122"/>
                <a:ea typeface="微软雅黑" panose="020B0503020204020204" charset="-122"/>
              </a:rPr>
              <a:t>s</a:t>
            </a:r>
            <a:r>
              <a:rPr lang="en-US" sz="2000" b="0">
                <a:latin typeface="微软雅黑" panose="020B0503020204020204" charset="-122"/>
                <a:ea typeface="微软雅黑" panose="020B0503020204020204" charset="-122"/>
              </a:rPr>
              <a:t>______________ called her back with some shocking news: the bank note had been </a:t>
            </a:r>
            <a:r>
              <a:rPr lang="en-US" sz="2000" b="0">
                <a:solidFill>
                  <a:srgbClr val="FF0000"/>
                </a:solidFill>
                <a:latin typeface="微软雅黑" panose="020B0503020204020204" charset="-122"/>
                <a:ea typeface="微软雅黑" panose="020B0503020204020204" charset="-122"/>
              </a:rPr>
              <a:t>m</a:t>
            </a:r>
            <a:r>
              <a:rPr lang="en-US" sz="2000" b="0">
                <a:latin typeface="微软雅黑" panose="020B0503020204020204" charset="-122"/>
                <a:ea typeface="微软雅黑" panose="020B0503020204020204" charset="-122"/>
              </a:rPr>
              <a:t>___________ and then left in the oven for hours. Jessica was filled with </a:t>
            </a:r>
            <a:r>
              <a:rPr lang="en-US" sz="2000" b="0">
                <a:solidFill>
                  <a:srgbClr val="FF0000"/>
                </a:solidFill>
                <a:latin typeface="微软雅黑" panose="020B0503020204020204" charset="-122"/>
                <a:ea typeface="微软雅黑" panose="020B0503020204020204" charset="-122"/>
              </a:rPr>
              <a:t>d</a:t>
            </a:r>
            <a:r>
              <a:rPr lang="en-US" sz="2000" b="0">
                <a:latin typeface="微软雅黑" panose="020B0503020204020204" charset="-122"/>
                <a:ea typeface="微软雅黑" panose="020B0503020204020204" charset="-122"/>
              </a:rPr>
              <a:t>______ as she realized that her fiancé had done it on purpose.       She knew that she couldn't marry someone who would do something so cruel and thoughtless, so she ended their </a:t>
            </a:r>
            <a:r>
              <a:rPr lang="en-US" sz="2000" b="0">
                <a:solidFill>
                  <a:srgbClr val="FF0000"/>
                </a:solidFill>
                <a:latin typeface="微软雅黑" panose="020B0503020204020204" charset="-122"/>
                <a:ea typeface="微软雅黑" panose="020B0503020204020204" charset="-122"/>
              </a:rPr>
              <a:t>e</a:t>
            </a:r>
            <a:r>
              <a:rPr lang="en-US" sz="2000" b="0">
                <a:latin typeface="微软雅黑" panose="020B0503020204020204" charset="-122"/>
                <a:ea typeface="微软雅黑" panose="020B0503020204020204" charset="-122"/>
              </a:rPr>
              <a:t>_____________. Even though it was a painful </a:t>
            </a:r>
            <a:r>
              <a:rPr lang="en-US" sz="2000" b="0">
                <a:solidFill>
                  <a:srgbClr val="FF0000"/>
                </a:solidFill>
                <a:latin typeface="微软雅黑" panose="020B0503020204020204" charset="-122"/>
                <a:ea typeface="微软雅黑" panose="020B0503020204020204" charset="-122"/>
              </a:rPr>
              <a:t>d</a:t>
            </a:r>
            <a:r>
              <a:rPr lang="en-US" sz="2000" b="0">
                <a:latin typeface="微软雅黑" panose="020B0503020204020204" charset="-122"/>
                <a:ea typeface="微软雅黑" panose="020B0503020204020204" charset="-122"/>
              </a:rPr>
              <a:t>________, Jessica knew that it was the right thing to do. She couldn't imagine a life with someone who would take pleasure in </a:t>
            </a:r>
            <a:r>
              <a:rPr lang="en-US" sz="2000" b="0">
                <a:solidFill>
                  <a:srgbClr val="FF0000"/>
                </a:solidFill>
                <a:latin typeface="微软雅黑" panose="020B0503020204020204" charset="-122"/>
                <a:ea typeface="微软雅黑" panose="020B0503020204020204" charset="-122"/>
              </a:rPr>
              <a:t>d</a:t>
            </a:r>
            <a:r>
              <a:rPr lang="en-US" sz="2000" b="0">
                <a:latin typeface="微软雅黑" panose="020B0503020204020204" charset="-122"/>
                <a:ea typeface="微软雅黑" panose="020B0503020204020204" charset="-122"/>
              </a:rPr>
              <a:t>__________ something that was important to her.</a:t>
            </a:r>
            <a:endParaRPr lang="en-US" altLang="en-US" sz="2000" b="0">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9052560" y="1048385"/>
            <a:ext cx="1193800" cy="37084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utilated</a:t>
            </a:r>
            <a:endParaRPr lang="en-US" altLang="zh-CN" sz="2000">
              <a:solidFill>
                <a:srgbClr val="FF0000"/>
              </a:solidFill>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3080385" y="1487805"/>
            <a:ext cx="1763395" cy="398780"/>
          </a:xfrm>
          <a:prstGeom prst="rect">
            <a:avLst/>
          </a:prstGeom>
          <a:noFill/>
        </p:spPr>
        <p:txBody>
          <a:bodyPr wrap="square" rtlCol="0">
            <a:spAutoFit/>
          </a:bodyPr>
          <a:p>
            <a:r>
              <a:rPr lang="en-US" altLang="zh-CN" sz="2000">
                <a:solidFill>
                  <a:srgbClr val="FF0000"/>
                </a:solidFill>
                <a:latin typeface="微软雅黑" panose="020B0503020204020204" charset="-122"/>
                <a:ea typeface="微软雅黑" panose="020B0503020204020204" charset="-122"/>
              </a:rPr>
              <a:t>afekeeping</a:t>
            </a:r>
            <a:endParaRPr lang="en-US" altLang="zh-CN" sz="2000">
              <a:solidFill>
                <a:srgbClr val="FF0000"/>
              </a:solidFill>
              <a:latin typeface="微软雅黑" panose="020B0503020204020204" charset="-122"/>
              <a:ea typeface="微软雅黑" panose="020B0503020204020204" charset="-122"/>
            </a:endParaRPr>
          </a:p>
        </p:txBody>
      </p:sp>
      <p:sp>
        <p:nvSpPr>
          <p:cNvPr id="9" name="文本框 8"/>
          <p:cNvSpPr txBox="1"/>
          <p:nvPr>
            <p:custDataLst>
              <p:tags r:id="rId4"/>
            </p:custDataLst>
          </p:nvPr>
        </p:nvSpPr>
        <p:spPr>
          <a:xfrm>
            <a:off x="2403475" y="2353310"/>
            <a:ext cx="1015365" cy="27940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hewed</a:t>
            </a:r>
            <a:endParaRPr lang="en-US" altLang="zh-CN" sz="2000">
              <a:solidFill>
                <a:srgbClr val="FF0000"/>
              </a:solidFill>
              <a:latin typeface="微软雅黑" panose="020B0503020204020204" charset="-122"/>
              <a:ea typeface="微软雅黑" panose="020B0503020204020204" charset="-122"/>
            </a:endParaRPr>
          </a:p>
        </p:txBody>
      </p:sp>
      <p:sp>
        <p:nvSpPr>
          <p:cNvPr id="10" name="文本框 9"/>
          <p:cNvSpPr txBox="1"/>
          <p:nvPr>
            <p:custDataLst>
              <p:tags r:id="rId5"/>
            </p:custDataLst>
          </p:nvPr>
        </p:nvSpPr>
        <p:spPr>
          <a:xfrm>
            <a:off x="2984500" y="2776220"/>
            <a:ext cx="1135380" cy="42926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dentify</a:t>
            </a:r>
            <a:endParaRPr lang="en-US" altLang="zh-CN" sz="2000">
              <a:solidFill>
                <a:srgbClr val="FF0000"/>
              </a:solidFill>
              <a:latin typeface="微软雅黑" panose="020B0503020204020204" charset="-122"/>
              <a:ea typeface="微软雅黑" panose="020B0503020204020204" charset="-122"/>
            </a:endParaRPr>
          </a:p>
        </p:txBody>
      </p:sp>
      <p:sp>
        <p:nvSpPr>
          <p:cNvPr id="19" name="文本框 18"/>
          <p:cNvSpPr txBox="1"/>
          <p:nvPr>
            <p:custDataLst>
              <p:tags r:id="rId6"/>
            </p:custDataLst>
          </p:nvPr>
        </p:nvSpPr>
        <p:spPr>
          <a:xfrm>
            <a:off x="7546340" y="3204845"/>
            <a:ext cx="1811020" cy="43688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pokesperson</a:t>
            </a:r>
            <a:endParaRPr lang="en-US" altLang="zh-CN" sz="2000">
              <a:solidFill>
                <a:srgbClr val="FF0000"/>
              </a:solidFill>
              <a:latin typeface="微软雅黑" panose="020B0503020204020204" charset="-122"/>
              <a:ea typeface="微软雅黑" panose="020B0503020204020204" charset="-122"/>
            </a:endParaRPr>
          </a:p>
        </p:txBody>
      </p:sp>
      <p:sp>
        <p:nvSpPr>
          <p:cNvPr id="20" name="文本框 19"/>
          <p:cNvSpPr txBox="1"/>
          <p:nvPr>
            <p:custDataLst>
              <p:tags r:id="rId7"/>
            </p:custDataLst>
          </p:nvPr>
        </p:nvSpPr>
        <p:spPr>
          <a:xfrm>
            <a:off x="7026275" y="3642360"/>
            <a:ext cx="1626870" cy="25146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icrowaved</a:t>
            </a:r>
            <a:endParaRPr lang="en-US" altLang="zh-CN" sz="2000">
              <a:solidFill>
                <a:srgbClr val="FF0000"/>
              </a:solidFill>
              <a:latin typeface="微软雅黑" panose="020B0503020204020204" charset="-122"/>
              <a:ea typeface="微软雅黑" panose="020B0503020204020204" charset="-122"/>
            </a:endParaRPr>
          </a:p>
        </p:txBody>
      </p:sp>
      <p:sp>
        <p:nvSpPr>
          <p:cNvPr id="21" name="文本框 20"/>
          <p:cNvSpPr txBox="1"/>
          <p:nvPr>
            <p:custDataLst>
              <p:tags r:id="rId8"/>
            </p:custDataLst>
          </p:nvPr>
        </p:nvSpPr>
        <p:spPr>
          <a:xfrm>
            <a:off x="4658360" y="4064000"/>
            <a:ext cx="896620" cy="381635"/>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ismay</a:t>
            </a:r>
            <a:endParaRPr lang="en-US" altLang="zh-CN" sz="2000">
              <a:solidFill>
                <a:srgbClr val="FF0000"/>
              </a:solidFill>
              <a:latin typeface="微软雅黑" panose="020B0503020204020204" charset="-122"/>
              <a:ea typeface="微软雅黑" panose="020B0503020204020204" charset="-122"/>
            </a:endParaRPr>
          </a:p>
        </p:txBody>
      </p:sp>
      <p:sp>
        <p:nvSpPr>
          <p:cNvPr id="22" name="文本框 21"/>
          <p:cNvSpPr txBox="1"/>
          <p:nvPr>
            <p:custDataLst>
              <p:tags r:id="rId9"/>
            </p:custDataLst>
          </p:nvPr>
        </p:nvSpPr>
        <p:spPr>
          <a:xfrm>
            <a:off x="4575810" y="5354955"/>
            <a:ext cx="1723390" cy="281305"/>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ngagement</a:t>
            </a:r>
            <a:endParaRPr lang="en-US" altLang="zh-CN" sz="2000">
              <a:solidFill>
                <a:srgbClr val="FF0000"/>
              </a:solidFill>
              <a:latin typeface="微软雅黑" panose="020B0503020204020204" charset="-122"/>
              <a:ea typeface="微软雅黑" panose="020B0503020204020204" charset="-122"/>
            </a:endParaRPr>
          </a:p>
        </p:txBody>
      </p:sp>
      <p:sp>
        <p:nvSpPr>
          <p:cNvPr id="23" name="文本框 22"/>
          <p:cNvSpPr txBox="1"/>
          <p:nvPr>
            <p:custDataLst>
              <p:tags r:id="rId10"/>
            </p:custDataLst>
          </p:nvPr>
        </p:nvSpPr>
        <p:spPr>
          <a:xfrm>
            <a:off x="9860915" y="5354955"/>
            <a:ext cx="1104900" cy="42926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ecision</a:t>
            </a:r>
            <a:endParaRPr lang="en-US" altLang="zh-CN" sz="2000">
              <a:solidFill>
                <a:srgbClr val="FF0000"/>
              </a:solidFill>
              <a:latin typeface="微软雅黑" panose="020B0503020204020204" charset="-122"/>
              <a:ea typeface="微软雅黑" panose="020B0503020204020204" charset="-122"/>
            </a:endParaRPr>
          </a:p>
        </p:txBody>
      </p:sp>
      <p:sp>
        <p:nvSpPr>
          <p:cNvPr id="24" name="文本框 23"/>
          <p:cNvSpPr txBox="1"/>
          <p:nvPr>
            <p:custDataLst>
              <p:tags r:id="rId11"/>
            </p:custDataLst>
          </p:nvPr>
        </p:nvSpPr>
        <p:spPr>
          <a:xfrm>
            <a:off x="4110355" y="6207760"/>
            <a:ext cx="1333500" cy="429260"/>
          </a:xfrm>
          <a:prstGeom prst="rect">
            <a:avLst/>
          </a:prstGeom>
          <a:noFill/>
        </p:spPr>
        <p:txBody>
          <a:bodyPr wrap="square" rtlCol="0">
            <a:noAutofit/>
          </a:bodyPr>
          <a:p>
            <a:r>
              <a:rPr lang="en-US" altLang="zh-CN" sz="2000">
                <a:solidFill>
                  <a:srgbClr val="FF0000"/>
                </a:solidFill>
                <a:latin typeface="微软雅黑" panose="020B0503020204020204" charset="-122"/>
                <a:ea typeface="微软雅黑" panose="020B0503020204020204" charset="-122"/>
              </a:rPr>
              <a:t>estroying</a:t>
            </a:r>
            <a:endParaRPr lang="en-US" altLang="zh-CN" sz="200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9" grpId="0"/>
      <p:bldP spid="9" grpId="1"/>
      <p:bldP spid="10" grpId="0"/>
      <p:bldP spid="10"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308610" y="265430"/>
            <a:ext cx="2988945" cy="883285"/>
          </a:xfrm>
          <a:prstGeom prst="rect">
            <a:avLst/>
          </a:prstGeom>
          <a:noFill/>
        </p:spPr>
        <p:txBody>
          <a:bodyPr wrap="square" rtlCol="0">
            <a:noAutofit/>
          </a:bodyPr>
          <a:lstStyle/>
          <a:p>
            <a:pPr>
              <a:lnSpc>
                <a:spcPct val="120000"/>
              </a:lnSpc>
            </a:pPr>
            <a:r>
              <a:rPr lang="zh-CN" altLang="en-US" sz="3200" dirty="0">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100" name="文本框 99"/>
          <p:cNvSpPr txBox="1"/>
          <p:nvPr/>
        </p:nvSpPr>
        <p:spPr>
          <a:xfrm>
            <a:off x="394335" y="1028700"/>
            <a:ext cx="11107420" cy="1115695"/>
          </a:xfrm>
          <a:prstGeom prst="rect">
            <a:avLst/>
          </a:prstGeom>
          <a:noFill/>
          <a:ln w="9525">
            <a:solidFill>
              <a:srgbClr val="FF0000"/>
            </a:solidFill>
          </a:ln>
        </p:spPr>
        <p:txBody>
          <a:bodyPr wrap="square">
            <a:noAutofit/>
          </a:bodyPr>
          <a:p>
            <a:pPr indent="0" fontAlgn="auto">
              <a:lnSpc>
                <a:spcPts val="3560"/>
              </a:lnSpc>
            </a:pPr>
            <a:r>
              <a:rPr lang="en-US" sz="2400" b="0">
                <a:latin typeface="Calibri" panose="020F0502020204030204" charset="0"/>
                <a:ea typeface="微软雅黑" panose="020B0503020204020204" charset="-122"/>
                <a:cs typeface="Calibri" panose="020F0502020204030204" charset="0"/>
              </a:rPr>
              <a:t>happen to                   whiter than white       deal with         chew up           for safekeeping without realizing it    turn to ash                   give back         so long as         refer to</a:t>
            </a:r>
            <a:r>
              <a:rPr lang="en-US" sz="2400" b="0">
                <a:latin typeface="微软雅黑" panose="020B0503020204020204" charset="-122"/>
                <a:ea typeface="微软雅黑" panose="020B0503020204020204" charset="-122"/>
              </a:rPr>
              <a:t> </a:t>
            </a:r>
            <a:endParaRPr lang="en-US" sz="2400" b="0">
              <a:latin typeface="Times New Roman" panose="02020603050405020304" charset="0"/>
              <a:ea typeface="宋体" panose="02010600030101010101" pitchFamily="2" charset="-122"/>
            </a:endParaRPr>
          </a:p>
          <a:p>
            <a:pPr indent="0" fontAlgn="auto">
              <a:lnSpc>
                <a:spcPts val="3560"/>
              </a:lnSpc>
            </a:pP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2" name="文本框 1"/>
          <p:cNvSpPr txBox="1"/>
          <p:nvPr/>
        </p:nvSpPr>
        <p:spPr>
          <a:xfrm>
            <a:off x="394970" y="2227580"/>
            <a:ext cx="10939145" cy="4107815"/>
          </a:xfrm>
          <a:prstGeom prst="rect">
            <a:avLst/>
          </a:prstGeom>
          <a:noFill/>
          <a:ln w="9525">
            <a:noFill/>
          </a:ln>
        </p:spPr>
        <p:txBody>
          <a:bodyPr wrap="square">
            <a:spAutoFit/>
          </a:bodyPr>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1. I will do it __________ you promise to help me later, as I have a lot on my plate right now.</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2. It's amazing how people can try to appear _______________, but nobody is perfect.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3. Unfortunately, ________________, I left my phone on the bus and had to go back to get it.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4. The fire was so intense that everything in the room ____________, leaving nothing for me to salvage.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480"/>
              </a:lnSpc>
            </a:pPr>
            <a:r>
              <a:rPr lang="en-US" sz="2400" b="0">
                <a:latin typeface="Calibri" panose="020F0502020204030204" charset="0"/>
                <a:ea typeface="宋体" panose="02010600030101010101" pitchFamily="2" charset="-122"/>
                <a:cs typeface="Calibri" panose="020F0502020204030204" charset="0"/>
              </a:rPr>
              <a:t>5. I need to ________ the book I borrowed from the library last week, as someone else may need to read it.</a:t>
            </a:r>
            <a:r>
              <a:rPr lang="en-US" b="0">
                <a:latin typeface="Calibri" panose="020F0502020204030204" charset="0"/>
                <a:ea typeface="宋体" panose="02010600030101010101" pitchFamily="2" charset="-122"/>
                <a:cs typeface="Calibri" panose="020F0502020204030204" charset="0"/>
              </a:rPr>
              <a:t> </a:t>
            </a:r>
            <a:endParaRPr lang="en-US" b="0">
              <a:latin typeface="Calibri" panose="020F0502020204030204" charset="0"/>
              <a:ea typeface="宋体" panose="02010600030101010101" pitchFamily="2" charset="-122"/>
              <a:cs typeface="Calibri" panose="020F0502020204030204" charset="0"/>
            </a:endParaRPr>
          </a:p>
        </p:txBody>
      </p:sp>
      <p:sp>
        <p:nvSpPr>
          <p:cNvPr id="3" name="文本框 2"/>
          <p:cNvSpPr txBox="1"/>
          <p:nvPr>
            <p:custDataLst>
              <p:tags r:id="rId1"/>
            </p:custDataLst>
          </p:nvPr>
        </p:nvSpPr>
        <p:spPr>
          <a:xfrm>
            <a:off x="2103755" y="2305050"/>
            <a:ext cx="1489075"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so long as</a:t>
            </a:r>
            <a:r>
              <a:rPr lang="en-US" sz="2000">
                <a:latin typeface="Calibri" panose="020F0502020204030204" charset="0"/>
                <a:ea typeface="宋体" panose="02010600030101010101" pitchFamily="2" charset="-122"/>
                <a:cs typeface="Calibri" panose="020F0502020204030204" charset="0"/>
                <a:sym typeface="+mn-ea"/>
              </a:rPr>
              <a:t> </a:t>
            </a:r>
            <a:endParaRPr lang="en-US" altLang="zh-CN" sz="2000">
              <a:solidFill>
                <a:srgbClr val="FF0000"/>
              </a:solidFill>
              <a:latin typeface="微软雅黑" panose="020B0503020204020204" charset="-122"/>
              <a:ea typeface="微软雅黑" panose="020B0503020204020204" charset="-122"/>
            </a:endParaRPr>
          </a:p>
        </p:txBody>
      </p:sp>
      <p:sp>
        <p:nvSpPr>
          <p:cNvPr id="7" name="文本框 6"/>
          <p:cNvSpPr txBox="1"/>
          <p:nvPr>
            <p:custDataLst>
              <p:tags r:id="rId2"/>
            </p:custDataLst>
          </p:nvPr>
        </p:nvSpPr>
        <p:spPr>
          <a:xfrm>
            <a:off x="5985510" y="3171190"/>
            <a:ext cx="2476500"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whiter than white</a:t>
            </a:r>
            <a:r>
              <a:rPr lang="en-US" sz="2000">
                <a:latin typeface="Calibri" panose="020F0502020204030204" charset="0"/>
                <a:ea typeface="宋体" panose="02010600030101010101" pitchFamily="2" charset="-122"/>
                <a:cs typeface="Calibri" panose="020F0502020204030204" charset="0"/>
                <a:sym typeface="+mn-ea"/>
              </a:rPr>
              <a:t> </a:t>
            </a:r>
            <a:endParaRPr lang="en-US" altLang="zh-CN" sz="2000">
              <a:solidFill>
                <a:srgbClr val="FF0000"/>
              </a:solidFill>
              <a:latin typeface="微软雅黑" panose="020B0503020204020204" charset="-122"/>
              <a:ea typeface="微软雅黑" panose="020B0503020204020204" charset="-122"/>
            </a:endParaRPr>
          </a:p>
        </p:txBody>
      </p:sp>
      <p:sp>
        <p:nvSpPr>
          <p:cNvPr id="8" name="文本框 7"/>
          <p:cNvSpPr txBox="1"/>
          <p:nvPr>
            <p:custDataLst>
              <p:tags r:id="rId3"/>
            </p:custDataLst>
          </p:nvPr>
        </p:nvSpPr>
        <p:spPr>
          <a:xfrm>
            <a:off x="2566035" y="3624580"/>
            <a:ext cx="2725420"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without realizing it</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9" name="文本框 8"/>
          <p:cNvSpPr txBox="1"/>
          <p:nvPr>
            <p:custDataLst>
              <p:tags r:id="rId4"/>
            </p:custDataLst>
          </p:nvPr>
        </p:nvSpPr>
        <p:spPr>
          <a:xfrm>
            <a:off x="7129780" y="4498975"/>
            <a:ext cx="1885315"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turned to ash</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10" name="文本框 9"/>
          <p:cNvSpPr txBox="1"/>
          <p:nvPr>
            <p:custDataLst>
              <p:tags r:id="rId5"/>
            </p:custDataLst>
          </p:nvPr>
        </p:nvSpPr>
        <p:spPr>
          <a:xfrm>
            <a:off x="1905635" y="5379720"/>
            <a:ext cx="1391285" cy="370840"/>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give back</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0" grpId="0"/>
      <p:bldP spid="1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08610" y="265430"/>
            <a:ext cx="2988945" cy="883285"/>
          </a:xfrm>
          <a:prstGeom prst="rect">
            <a:avLst/>
          </a:prstGeom>
          <a:noFill/>
        </p:spPr>
        <p:txBody>
          <a:bodyPr wrap="square" rtlCol="0">
            <a:noAutofit/>
          </a:bodyPr>
          <a:lstStyle/>
          <a:p>
            <a:pPr>
              <a:lnSpc>
                <a:spcPct val="120000"/>
              </a:lnSpc>
            </a:pPr>
            <a:r>
              <a:rPr lang="zh-CN" altLang="en-US" sz="3200" dirty="0">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endParaRPr lang="zh-CN" altLang="en-US" sz="3200" dirty="0">
              <a:solidFill>
                <a:srgbClr val="428E5D"/>
              </a:solidFill>
              <a:cs typeface="+mn-ea"/>
              <a:sym typeface="+mn-lt"/>
            </a:endParaRPr>
          </a:p>
          <a:p>
            <a:pPr>
              <a:lnSpc>
                <a:spcPct val="120000"/>
              </a:lnSpc>
            </a:pPr>
            <a:r>
              <a:rPr lang="zh-CN" altLang="en-US" sz="3200" dirty="0">
                <a:solidFill>
                  <a:srgbClr val="428E5D"/>
                </a:solidFill>
                <a:cs typeface="+mn-ea"/>
                <a:sym typeface="+mn-lt"/>
              </a:rPr>
              <a:t>  </a:t>
            </a:r>
            <a:endParaRPr lang="zh-CN" altLang="en-US" sz="3200" dirty="0">
              <a:solidFill>
                <a:srgbClr val="428E5D"/>
              </a:solidFill>
              <a:cs typeface="+mn-ea"/>
              <a:sym typeface="+mn-lt"/>
            </a:endParaRPr>
          </a:p>
        </p:txBody>
      </p:sp>
      <p:sp>
        <p:nvSpPr>
          <p:cNvPr id="100" name="文本框 99"/>
          <p:cNvSpPr txBox="1"/>
          <p:nvPr/>
        </p:nvSpPr>
        <p:spPr>
          <a:xfrm>
            <a:off x="394335" y="1028700"/>
            <a:ext cx="11107420" cy="1051560"/>
          </a:xfrm>
          <a:prstGeom prst="rect">
            <a:avLst/>
          </a:prstGeom>
          <a:noFill/>
          <a:ln w="9525">
            <a:solidFill>
              <a:srgbClr val="FF0000"/>
            </a:solidFill>
          </a:ln>
        </p:spPr>
        <p:txBody>
          <a:bodyPr wrap="square">
            <a:noAutofit/>
          </a:bodyPr>
          <a:p>
            <a:pPr indent="0" fontAlgn="auto">
              <a:lnSpc>
                <a:spcPts val="3660"/>
              </a:lnSpc>
            </a:pPr>
            <a:r>
              <a:rPr lang="en-US" sz="2400" b="0">
                <a:latin typeface="Calibri" panose="020F0502020204030204" charset="0"/>
                <a:ea typeface="微软雅黑" panose="020B0503020204020204" charset="-122"/>
                <a:cs typeface="Calibri" panose="020F0502020204030204" charset="0"/>
              </a:rPr>
              <a:t>happen to                   whiter than white       deal with       chew up          for safekeeping without realizing it    turn to ash                    give back       so long as        refer to</a:t>
            </a:r>
            <a:r>
              <a:rPr lang="en-US" sz="2400" b="0">
                <a:latin typeface="微软雅黑" panose="020B0503020204020204" charset="-122"/>
                <a:ea typeface="微软雅黑" panose="020B0503020204020204" charset="-122"/>
              </a:rPr>
              <a:t> </a:t>
            </a:r>
            <a:endParaRPr lang="en-US" sz="2400" b="0">
              <a:latin typeface="Times New Roman" panose="02020603050405020304" charset="0"/>
              <a:ea typeface="宋体" panose="02010600030101010101" pitchFamily="2" charset="-122"/>
            </a:endParaRPr>
          </a:p>
          <a:p>
            <a:pPr indent="0" fontAlgn="auto">
              <a:lnSpc>
                <a:spcPts val="3660"/>
              </a:lnSpc>
            </a:pP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2" name="文本框 1"/>
          <p:cNvSpPr txBox="1"/>
          <p:nvPr/>
        </p:nvSpPr>
        <p:spPr>
          <a:xfrm>
            <a:off x="394970" y="2191385"/>
            <a:ext cx="10939145" cy="4169410"/>
          </a:xfrm>
          <a:prstGeom prst="rect">
            <a:avLst/>
          </a:prstGeom>
          <a:noFill/>
          <a:ln w="9525">
            <a:noFill/>
          </a:ln>
        </p:spPr>
        <p:txBody>
          <a:bodyPr wrap="square">
            <a:spAutoFit/>
          </a:bodyPr>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6. My dog always ________ my shoes when I'm not home, so I have to remember to put them out of his reach.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7. Could you please _______ the user manual for instructions on how to operate the device, as I'm not quite sure how to use it?</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8. ___________ difficult customers can be really challenging, but it's important to remain calm and professional.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9. I put the document in the safe ______________ until Monday, as it contains important information that cannot be lost or damaged. </a:t>
            </a:r>
            <a:endParaRPr lang="en-US" sz="2400" b="0">
              <a:latin typeface="Calibri" panose="020F0502020204030204" charset="0"/>
              <a:ea typeface="宋体" panose="02010600030101010101" pitchFamily="2" charset="-122"/>
              <a:cs typeface="Calibri" panose="020F0502020204030204" charset="0"/>
            </a:endParaRPr>
          </a:p>
          <a:p>
            <a:pPr indent="0" fontAlgn="auto">
              <a:lnSpc>
                <a:spcPts val="3180"/>
              </a:lnSpc>
            </a:pPr>
            <a:r>
              <a:rPr lang="en-US" sz="2400" b="0">
                <a:latin typeface="Calibri" panose="020F0502020204030204" charset="0"/>
                <a:ea typeface="宋体" panose="02010600030101010101" pitchFamily="2" charset="-122"/>
                <a:cs typeface="Calibri" panose="020F0502020204030204" charset="0"/>
              </a:rPr>
              <a:t>10. Yesterday, something ___________ my neighbor when she was jogging in the park. She tripped over a rock and fell, injuring her knee."</a:t>
            </a:r>
            <a:endParaRPr lang="en-US" b="0">
              <a:latin typeface="Calibri" panose="020F0502020204030204" charset="0"/>
              <a:ea typeface="宋体" panose="02010600030101010101" pitchFamily="2" charset="-122"/>
              <a:cs typeface="Calibri" panose="020F0502020204030204" charset="0"/>
            </a:endParaRPr>
          </a:p>
        </p:txBody>
      </p:sp>
      <p:sp>
        <p:nvSpPr>
          <p:cNvPr id="10" name="文本框 9"/>
          <p:cNvSpPr txBox="1"/>
          <p:nvPr>
            <p:custDataLst>
              <p:tags r:id="rId1"/>
            </p:custDataLst>
          </p:nvPr>
        </p:nvSpPr>
        <p:spPr>
          <a:xfrm>
            <a:off x="2635250" y="2221865"/>
            <a:ext cx="1391285"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chews up</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3" name="文本框 2"/>
          <p:cNvSpPr txBox="1"/>
          <p:nvPr>
            <p:custDataLst>
              <p:tags r:id="rId2"/>
            </p:custDataLst>
          </p:nvPr>
        </p:nvSpPr>
        <p:spPr>
          <a:xfrm>
            <a:off x="2947035" y="3021965"/>
            <a:ext cx="1391285"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refer to</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4" name="文本框 3"/>
          <p:cNvSpPr txBox="1"/>
          <p:nvPr>
            <p:custDataLst>
              <p:tags r:id="rId3"/>
            </p:custDataLst>
          </p:nvPr>
        </p:nvSpPr>
        <p:spPr>
          <a:xfrm>
            <a:off x="716915" y="3841115"/>
            <a:ext cx="1991995"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Dealing with</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5" name="文本框 4"/>
          <p:cNvSpPr txBox="1"/>
          <p:nvPr>
            <p:custDataLst>
              <p:tags r:id="rId4"/>
            </p:custDataLst>
          </p:nvPr>
        </p:nvSpPr>
        <p:spPr>
          <a:xfrm>
            <a:off x="4615180" y="4636135"/>
            <a:ext cx="2185670"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for safekeeping</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
        <p:nvSpPr>
          <p:cNvPr id="6" name="文本框 5"/>
          <p:cNvSpPr txBox="1"/>
          <p:nvPr>
            <p:custDataLst>
              <p:tags r:id="rId5"/>
            </p:custDataLst>
          </p:nvPr>
        </p:nvSpPr>
        <p:spPr>
          <a:xfrm>
            <a:off x="3550285" y="5457825"/>
            <a:ext cx="1834515" cy="361315"/>
          </a:xfrm>
          <a:prstGeom prst="rect">
            <a:avLst/>
          </a:prstGeom>
          <a:noFill/>
        </p:spPr>
        <p:txBody>
          <a:bodyPr wrap="square" rtlCol="0">
            <a:noAutofit/>
          </a:bodyPr>
          <a:p>
            <a:r>
              <a:rPr lang="en-US" sz="2400">
                <a:solidFill>
                  <a:srgbClr val="FF0000"/>
                </a:solidFill>
                <a:latin typeface="Calibri" panose="020F0502020204030204" charset="0"/>
                <a:ea typeface="宋体" panose="02010600030101010101" pitchFamily="2" charset="-122"/>
                <a:cs typeface="Calibri" panose="020F0502020204030204" charset="0"/>
                <a:sym typeface="+mn-ea"/>
              </a:rPr>
              <a:t>happened to</a:t>
            </a:r>
            <a:endParaRPr lang="en-US" altLang="zh-CN" sz="2400">
              <a:solidFill>
                <a:srgbClr val="FF0000"/>
              </a:solidFill>
              <a:latin typeface="Calibri" panose="020F0502020204030204" charset="0"/>
              <a:ea typeface="宋体" panose="02010600030101010101" pitchFamily="2" charset="-122"/>
              <a:cs typeface="Calibri" panose="020F050202020403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P spid="4" grpId="0"/>
      <p:bldP spid="4" grpId="1"/>
      <p:bldP spid="5" grpId="0"/>
      <p:bldP spid="5" grpId="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05130" y="188595"/>
            <a:ext cx="6155055"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Match each word with the best meaning.</a:t>
            </a:r>
            <a:endParaRPr lang="en-US" altLang="zh-CN" sz="2800" b="1">
              <a:highlight>
                <a:srgbClr val="FFFF00"/>
              </a:highlight>
              <a:latin typeface="Calibri" panose="020F0502020204030204" charset="0"/>
              <a:cs typeface="Calibri" panose="020F0502020204030204" charset="0"/>
            </a:endParaRPr>
          </a:p>
        </p:txBody>
      </p:sp>
      <p:sp>
        <p:nvSpPr>
          <p:cNvPr id="100" name="文本框 99"/>
          <p:cNvSpPr txBox="1"/>
          <p:nvPr/>
        </p:nvSpPr>
        <p:spPr>
          <a:xfrm>
            <a:off x="473075" y="1012190"/>
            <a:ext cx="11029315" cy="5579745"/>
          </a:xfrm>
          <a:prstGeom prst="rect">
            <a:avLst/>
          </a:prstGeom>
          <a:noFill/>
          <a:ln w="9525">
            <a:noFill/>
          </a:ln>
        </p:spPr>
        <p:txBody>
          <a:bodyPr wrap="square">
            <a:noAutofit/>
          </a:bodyPr>
          <a:p>
            <a:pPr indent="0" fontAlgn="auto">
              <a:lnSpc>
                <a:spcPts val="3900"/>
              </a:lnSpc>
            </a:pPr>
            <a:r>
              <a:rPr lang="en-US" sz="2000" b="0">
                <a:latin typeface="微软雅黑" panose="020B0503020204020204" charset="-122"/>
                <a:ea typeface="微软雅黑" panose="020B0503020204020204" charset="-122"/>
              </a:rPr>
              <a:t>1. _____ mutilate	A. </a:t>
            </a:r>
            <a:r>
              <a:rPr lang="en-US" sz="2000">
                <a:latin typeface="微软雅黑" panose="020B0503020204020204" charset="-122"/>
                <a:ea typeface="微软雅黑" panose="020B0503020204020204" charset="-122"/>
                <a:sym typeface="+mn-ea"/>
              </a:rPr>
              <a:t>a man engaged to be married</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b="0">
                <a:latin typeface="微软雅黑" panose="020B0503020204020204" charset="-122"/>
                <a:ea typeface="微软雅黑" panose="020B0503020204020204" charset="-122"/>
              </a:rPr>
              <a:t>2. _____ safekeeping  </a:t>
            </a:r>
            <a:r>
              <a:rPr lang="en-US" sz="2000">
                <a:latin typeface="微软雅黑" panose="020B0503020204020204" charset="-122"/>
                <a:ea typeface="微软雅黑" panose="020B0503020204020204" charset="-122"/>
                <a:sym typeface="+mn-ea"/>
              </a:rPr>
              <a:t> 	B. a printed currency issued by a bank</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3. _____ fiancé  		C. to severely damage or disfigure something</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b="0">
                <a:latin typeface="微软雅黑" panose="020B0503020204020204" charset="-122"/>
                <a:ea typeface="微软雅黑" panose="020B0503020204020204" charset="-122"/>
              </a:rPr>
              <a:t>4. _____ microwave  	D. a feeling of distress, disappointment, or discouragement</a:t>
            </a:r>
            <a:endParaRPr lang="en-US" sz="2000">
              <a:latin typeface="Times New Roman" panose="02020603050405020304" charset="0"/>
              <a:ea typeface="宋体" panose="02010600030101010101" pitchFamily="2"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5. _____ a bank note 	E. the act of keeping something safe and protected</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6. _____ chew 		F. a heated chamber used for baking, roasting, or heating food</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b="0">
                <a:latin typeface="微软雅黑" panose="020B0503020204020204" charset="-122"/>
                <a:ea typeface="微软雅黑" panose="020B0503020204020204" charset="-122"/>
              </a:rPr>
              <a:t>7. _____ identify   	</a:t>
            </a:r>
            <a:r>
              <a:rPr lang="en-US" b="0">
                <a:latin typeface="微软雅黑" panose="020B0503020204020204" charset="-122"/>
                <a:ea typeface="微软雅黑" panose="020B0503020204020204" charset="-122"/>
              </a:rPr>
              <a:t>G. to recognize or determine the identity of someone or something</a:t>
            </a:r>
            <a:endParaRPr lang="en-US" b="0">
              <a:latin typeface="微软雅黑" panose="020B0503020204020204" charset="-122"/>
              <a:ea typeface="微软雅黑" panose="020B0503020204020204" charset="-122"/>
            </a:endParaRPr>
          </a:p>
          <a:p>
            <a:pPr indent="0" fontAlgn="auto">
              <a:lnSpc>
                <a:spcPts val="3900"/>
              </a:lnSpc>
            </a:pPr>
            <a:r>
              <a:rPr lang="en-US" sz="2000" b="0">
                <a:latin typeface="微软雅黑" panose="020B0503020204020204" charset="-122"/>
                <a:ea typeface="微软雅黑" panose="020B0503020204020204" charset="-122"/>
              </a:rPr>
              <a:t>8. _____ spokeswoman	H. </a:t>
            </a:r>
            <a:r>
              <a:rPr lang="en-US" sz="2000">
                <a:latin typeface="微软雅黑" panose="020B0503020204020204" charset="-122"/>
                <a:ea typeface="微软雅黑" panose="020B0503020204020204" charset="-122"/>
                <a:sym typeface="+mn-ea"/>
              </a:rPr>
              <a:t>an appliance used for quickly heating or cooking food using  </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9. _____ dismay  	I. to grind food with the teeth to break it down before swallowing</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10. ____ oven 		J. a female representative who speaks on behalf of an organization </a:t>
            </a:r>
            <a:endParaRPr lang="en-US" sz="2000">
              <a:latin typeface="微软雅黑" panose="020B0503020204020204" charset="-122"/>
              <a:ea typeface="微软雅黑" panose="020B0503020204020204" charset="-122"/>
              <a:sym typeface="+mn-ea"/>
            </a:endParaRPr>
          </a:p>
          <a:p>
            <a:pPr indent="0" fontAlgn="auto">
              <a:lnSpc>
                <a:spcPts val="3900"/>
              </a:lnSpc>
            </a:pPr>
            <a:r>
              <a:rPr lang="en-US" sz="2000">
                <a:latin typeface="微软雅黑" panose="020B0503020204020204" charset="-122"/>
                <a:ea typeface="微软雅黑" panose="020B0503020204020204" charset="-122"/>
                <a:sym typeface="+mn-ea"/>
              </a:rPr>
              <a:t>                                       or group</a:t>
            </a:r>
            <a:endParaRPr lang="en-US" sz="2000">
              <a:latin typeface="微软雅黑" panose="020B0503020204020204" charset="-122"/>
              <a:ea typeface="微软雅黑" panose="020B0503020204020204" charset="-122"/>
              <a:sym typeface="+mn-ea"/>
            </a:endParaRPr>
          </a:p>
          <a:p>
            <a:pPr indent="0" fontAlgn="auto">
              <a:lnSpc>
                <a:spcPts val="3800"/>
              </a:lnSpc>
            </a:pPr>
            <a:r>
              <a:rPr lang="en-US" sz="2000">
                <a:latin typeface="微软雅黑" panose="020B0503020204020204" charset="-122"/>
                <a:ea typeface="微软雅黑" panose="020B0503020204020204" charset="-122"/>
                <a:sym typeface="+mn-ea"/>
              </a:rPr>
              <a:t>   </a:t>
            </a:r>
            <a:endParaRPr lang="en-US" sz="2000" b="0">
              <a:latin typeface="微软雅黑" panose="020B0503020204020204" charset="-122"/>
              <a:ea typeface="微软雅黑" panose="020B0503020204020204" charset="-122"/>
            </a:endParaRPr>
          </a:p>
          <a:p>
            <a:pPr indent="0" fontAlgn="auto">
              <a:lnSpc>
                <a:spcPts val="3300"/>
              </a:lnSpc>
            </a:pPr>
            <a:endParaRPr lang="en-US" sz="2000">
              <a:latin typeface="微软雅黑" panose="020B0503020204020204" charset="-122"/>
              <a:ea typeface="微软雅黑" panose="020B0503020204020204" charset="-122"/>
              <a:sym typeface="+mn-ea"/>
            </a:endParaRPr>
          </a:p>
          <a:p>
            <a:pPr indent="0" fontAlgn="auto">
              <a:lnSpc>
                <a:spcPts val="3300"/>
              </a:lnSpc>
            </a:pPr>
            <a:endParaRPr lang="en-US" sz="2000">
              <a:latin typeface="微软雅黑" panose="020B0503020204020204" charset="-122"/>
              <a:ea typeface="微软雅黑" panose="020B0503020204020204" charset="-122"/>
              <a:sym typeface="+mn-ea"/>
            </a:endParaRPr>
          </a:p>
          <a:p>
            <a:pPr indent="0" fontAlgn="auto">
              <a:lnSpc>
                <a:spcPts val="3300"/>
              </a:lnSpc>
            </a:pPr>
            <a:r>
              <a:rPr lang="en-US" b="0">
                <a:latin typeface="Times New Roman" panose="02020603050405020304" charset="0"/>
                <a:ea typeface="宋体" panose="02010600030101010101" pitchFamily="2" charset="-122"/>
              </a:rPr>
              <a:t> </a:t>
            </a:r>
            <a:endParaRPr lang="en-US" altLang="en-US" b="0">
              <a:latin typeface="Times New Roman" panose="02020603050405020304" charset="0"/>
              <a:ea typeface="宋体" panose="02010600030101010101" pitchFamily="2" charset="-122"/>
            </a:endParaRPr>
          </a:p>
        </p:txBody>
      </p:sp>
      <p:sp>
        <p:nvSpPr>
          <p:cNvPr id="15" name="文本框 14"/>
          <p:cNvSpPr txBox="1"/>
          <p:nvPr>
            <p:custDataLst>
              <p:tags r:id="rId1"/>
            </p:custDataLst>
          </p:nvPr>
        </p:nvSpPr>
        <p:spPr>
          <a:xfrm>
            <a:off x="929640" y="113220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C</a:t>
            </a:r>
            <a:endParaRPr lang="en-US" altLang="zh-CN" sz="2400">
              <a:solidFill>
                <a:srgbClr val="FF0000"/>
              </a:solidFill>
              <a:latin typeface="Arial" panose="020B0604020202020204" pitchFamily="34" charset="0"/>
              <a:cs typeface="Arial" panose="020B0604020202020204" pitchFamily="34" charset="0"/>
            </a:endParaRPr>
          </a:p>
        </p:txBody>
      </p:sp>
      <p:sp>
        <p:nvSpPr>
          <p:cNvPr id="16" name="文本框 15"/>
          <p:cNvSpPr txBox="1"/>
          <p:nvPr>
            <p:custDataLst>
              <p:tags r:id="rId2"/>
            </p:custDataLst>
          </p:nvPr>
        </p:nvSpPr>
        <p:spPr>
          <a:xfrm>
            <a:off x="929640" y="159194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E</a:t>
            </a:r>
            <a:endParaRPr lang="en-US" altLang="zh-CN" sz="2400">
              <a:solidFill>
                <a:srgbClr val="FF0000"/>
              </a:solidFill>
              <a:latin typeface="Arial" panose="020B0604020202020204" pitchFamily="34" charset="0"/>
              <a:cs typeface="Arial" panose="020B0604020202020204" pitchFamily="34" charset="0"/>
            </a:endParaRPr>
          </a:p>
        </p:txBody>
      </p:sp>
      <p:sp>
        <p:nvSpPr>
          <p:cNvPr id="17" name="文本框 16"/>
          <p:cNvSpPr txBox="1"/>
          <p:nvPr>
            <p:custDataLst>
              <p:tags r:id="rId3"/>
            </p:custDataLst>
          </p:nvPr>
        </p:nvSpPr>
        <p:spPr>
          <a:xfrm>
            <a:off x="929640" y="2073910"/>
            <a:ext cx="520700" cy="444500"/>
          </a:xfrm>
          <a:prstGeom prst="rect">
            <a:avLst/>
          </a:prstGeom>
          <a:noFill/>
        </p:spPr>
        <p:txBody>
          <a:bodyPr wrap="square" rtlCol="0">
            <a:noAutofit/>
          </a:bodyPr>
          <a:p>
            <a:r>
              <a:rPr lang="en-US" altLang="zh-CN" sz="2400">
                <a:solidFill>
                  <a:srgbClr val="FF0000"/>
                </a:solidFill>
                <a:latin typeface="Arial" panose="020B0604020202020204" pitchFamily="34" charset="0"/>
                <a:cs typeface="Arial" panose="020B0604020202020204" pitchFamily="34" charset="0"/>
              </a:rPr>
              <a:t>A</a:t>
            </a:r>
            <a:endParaRPr lang="en-US" altLang="zh-CN" sz="2400">
              <a:solidFill>
                <a:srgbClr val="FF0000"/>
              </a:solidFill>
              <a:latin typeface="Arial" panose="020B0604020202020204" pitchFamily="34" charset="0"/>
              <a:cs typeface="Arial" panose="020B0604020202020204" pitchFamily="34" charset="0"/>
            </a:endParaRPr>
          </a:p>
        </p:txBody>
      </p:sp>
      <p:sp>
        <p:nvSpPr>
          <p:cNvPr id="18" name="文本框 17"/>
          <p:cNvSpPr txBox="1"/>
          <p:nvPr>
            <p:custDataLst>
              <p:tags r:id="rId4"/>
            </p:custDataLst>
          </p:nvPr>
        </p:nvSpPr>
        <p:spPr>
          <a:xfrm>
            <a:off x="929640" y="2615565"/>
            <a:ext cx="520700" cy="465455"/>
          </a:xfrm>
          <a:prstGeom prst="rect">
            <a:avLst/>
          </a:prstGeom>
          <a:noFill/>
        </p:spPr>
        <p:txBody>
          <a:bodyPr wrap="square" rtlCol="0">
            <a:noAutofit/>
          </a:bodyPr>
          <a:p>
            <a:r>
              <a:rPr lang="en-US" altLang="zh-CN" sz="2400">
                <a:solidFill>
                  <a:srgbClr val="FF0000"/>
                </a:solidFill>
                <a:latin typeface="Arial" panose="020B0604020202020204" pitchFamily="34" charset="0"/>
                <a:cs typeface="Arial" panose="020B0604020202020204" pitchFamily="34" charset="0"/>
              </a:rPr>
              <a:t>H</a:t>
            </a:r>
            <a:endParaRPr lang="en-US" altLang="zh-CN" sz="2400">
              <a:solidFill>
                <a:srgbClr val="FF0000"/>
              </a:solidFill>
              <a:latin typeface="Arial" panose="020B0604020202020204" pitchFamily="34" charset="0"/>
              <a:cs typeface="Arial" panose="020B0604020202020204" pitchFamily="34" charset="0"/>
            </a:endParaRPr>
          </a:p>
        </p:txBody>
      </p:sp>
      <p:sp>
        <p:nvSpPr>
          <p:cNvPr id="19" name="文本框 18"/>
          <p:cNvSpPr txBox="1"/>
          <p:nvPr>
            <p:custDataLst>
              <p:tags r:id="rId5"/>
            </p:custDataLst>
          </p:nvPr>
        </p:nvSpPr>
        <p:spPr>
          <a:xfrm>
            <a:off x="929640" y="312356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B</a:t>
            </a:r>
            <a:endParaRPr lang="en-US" altLang="zh-CN" sz="2400">
              <a:solidFill>
                <a:srgbClr val="FF0000"/>
              </a:solidFill>
              <a:latin typeface="Arial" panose="020B0604020202020204" pitchFamily="34" charset="0"/>
              <a:cs typeface="Arial" panose="020B0604020202020204" pitchFamily="34" charset="0"/>
            </a:endParaRPr>
          </a:p>
        </p:txBody>
      </p:sp>
      <p:sp>
        <p:nvSpPr>
          <p:cNvPr id="20" name="文本框 19"/>
          <p:cNvSpPr txBox="1"/>
          <p:nvPr>
            <p:custDataLst>
              <p:tags r:id="rId6"/>
            </p:custDataLst>
          </p:nvPr>
        </p:nvSpPr>
        <p:spPr>
          <a:xfrm>
            <a:off x="929640" y="3583940"/>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I</a:t>
            </a:r>
            <a:endParaRPr lang="en-US" altLang="zh-CN" sz="2400">
              <a:solidFill>
                <a:srgbClr val="FF0000"/>
              </a:solidFill>
              <a:latin typeface="Arial" panose="020B0604020202020204" pitchFamily="34" charset="0"/>
              <a:cs typeface="Arial" panose="020B0604020202020204" pitchFamily="34" charset="0"/>
            </a:endParaRPr>
          </a:p>
        </p:txBody>
      </p:sp>
      <p:sp>
        <p:nvSpPr>
          <p:cNvPr id="21" name="文本框 20"/>
          <p:cNvSpPr txBox="1"/>
          <p:nvPr>
            <p:custDataLst>
              <p:tags r:id="rId7"/>
            </p:custDataLst>
          </p:nvPr>
        </p:nvSpPr>
        <p:spPr>
          <a:xfrm>
            <a:off x="929640" y="410400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G</a:t>
            </a:r>
            <a:endParaRPr lang="en-US" altLang="zh-CN" sz="2400">
              <a:solidFill>
                <a:srgbClr val="FF0000"/>
              </a:solidFill>
              <a:latin typeface="Arial" panose="020B0604020202020204" pitchFamily="34" charset="0"/>
              <a:cs typeface="Arial" panose="020B0604020202020204" pitchFamily="34" charset="0"/>
            </a:endParaRPr>
          </a:p>
        </p:txBody>
      </p:sp>
      <p:sp>
        <p:nvSpPr>
          <p:cNvPr id="22" name="文本框 21"/>
          <p:cNvSpPr txBox="1"/>
          <p:nvPr>
            <p:custDataLst>
              <p:tags r:id="rId8"/>
            </p:custDataLst>
          </p:nvPr>
        </p:nvSpPr>
        <p:spPr>
          <a:xfrm>
            <a:off x="929640" y="4624070"/>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J</a:t>
            </a:r>
            <a:endParaRPr lang="en-US" altLang="zh-CN" sz="2400">
              <a:solidFill>
                <a:srgbClr val="FF0000"/>
              </a:solidFill>
              <a:latin typeface="Arial" panose="020B0604020202020204" pitchFamily="34" charset="0"/>
              <a:cs typeface="Arial" panose="020B0604020202020204" pitchFamily="34" charset="0"/>
            </a:endParaRPr>
          </a:p>
        </p:txBody>
      </p:sp>
      <p:sp>
        <p:nvSpPr>
          <p:cNvPr id="23" name="文本框 22"/>
          <p:cNvSpPr txBox="1"/>
          <p:nvPr>
            <p:custDataLst>
              <p:tags r:id="rId9"/>
            </p:custDataLst>
          </p:nvPr>
        </p:nvSpPr>
        <p:spPr>
          <a:xfrm>
            <a:off x="929640" y="5084445"/>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D</a:t>
            </a:r>
            <a:endParaRPr lang="en-US" altLang="zh-CN" sz="2400">
              <a:solidFill>
                <a:srgbClr val="FF0000"/>
              </a:solidFill>
              <a:latin typeface="Arial" panose="020B0604020202020204" pitchFamily="34" charset="0"/>
              <a:cs typeface="Arial" panose="020B0604020202020204" pitchFamily="34" charset="0"/>
            </a:endParaRPr>
          </a:p>
        </p:txBody>
      </p:sp>
      <p:sp>
        <p:nvSpPr>
          <p:cNvPr id="24" name="文本框 23"/>
          <p:cNvSpPr txBox="1"/>
          <p:nvPr>
            <p:custDataLst>
              <p:tags r:id="rId10"/>
            </p:custDataLst>
          </p:nvPr>
        </p:nvSpPr>
        <p:spPr>
          <a:xfrm>
            <a:off x="929640" y="5618480"/>
            <a:ext cx="520700" cy="460375"/>
          </a:xfrm>
          <a:prstGeom prst="rect">
            <a:avLst/>
          </a:prstGeom>
          <a:noFill/>
        </p:spPr>
        <p:txBody>
          <a:bodyPr wrap="square" rtlCol="0">
            <a:spAutoFit/>
          </a:bodyPr>
          <a:p>
            <a:r>
              <a:rPr lang="en-US" altLang="zh-CN" sz="2400">
                <a:solidFill>
                  <a:srgbClr val="FF0000"/>
                </a:solidFill>
                <a:latin typeface="Arial" panose="020B0604020202020204" pitchFamily="34" charset="0"/>
                <a:cs typeface="Arial" panose="020B0604020202020204" pitchFamily="34" charset="0"/>
              </a:rPr>
              <a:t>F</a:t>
            </a:r>
            <a:endParaRPr lang="en-US" altLang="zh-CN" sz="2400">
              <a:solidFill>
                <a:srgbClr val="FF0000"/>
              </a:solidFill>
              <a:latin typeface="Arial" panose="020B0604020202020204" pitchFamily="34" charset="0"/>
              <a:cs typeface="Arial" panose="020B0604020202020204" pitchFamily="34" charset="0"/>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2</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p:txBody>
          <a:bodyPr>
            <a:norm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Reading the passage</a:t>
            </a:r>
            <a:endParaRPr lang="en-US" altLang="zh-CN" sz="4000" b="1" spc="160" dirty="0">
              <a:sym typeface="+mn-lt"/>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文本框 4"/>
          <p:cNvSpPr txBox="1"/>
          <p:nvPr/>
        </p:nvSpPr>
        <p:spPr>
          <a:xfrm>
            <a:off x="321945" y="807720"/>
            <a:ext cx="11684635" cy="5930900"/>
          </a:xfrm>
          <a:prstGeom prst="rect">
            <a:avLst/>
          </a:prstGeom>
          <a:noFill/>
        </p:spPr>
        <p:txBody>
          <a:bodyPr wrap="square" rtlCol="0" anchor="t">
            <a:noAutofit/>
          </a:bodyPr>
          <a:p>
            <a:pPr indent="457200" algn="just" fontAlgn="auto">
              <a:lnSpc>
                <a:spcPts val="3100"/>
              </a:lnSpc>
            </a:pPr>
            <a:r>
              <a:rPr lang="zh-CN" altLang="en-US" sz="2000" dirty="0">
                <a:latin typeface="Calibri" panose="020F0502020204030204" charset="0"/>
                <a:cs typeface="Calibri" panose="020F0502020204030204" charset="0"/>
                <a:sym typeface="+mn-ea"/>
              </a:rPr>
              <a:t>Has it ever happened to you? Have you ever put your trousers in the washing machine and then remembered there was a large bank note in your back pocket? When you rescued your trousers, did you find the note was whiter than white? People who live in Britain needn't despair when they make mistakes like this (and a lot of people do)! Fortunately for them, the Bank of England has a team called Mutilated Ladies which deals with claims from people who fed their money to a machine or to their dog. Dogs, it seems, love to chew up money!  </a:t>
            </a:r>
            <a:endParaRPr lang="zh-CN" altLang="en-US" sz="2000" dirty="0">
              <a:latin typeface="Calibri" panose="020F0502020204030204" charset="0"/>
              <a:cs typeface="Calibri" panose="020F0502020204030204" charset="0"/>
              <a:sym typeface="+mn-ea"/>
            </a:endParaRPr>
          </a:p>
          <a:p>
            <a:pPr indent="457200" algn="just" fontAlgn="auto">
              <a:lnSpc>
                <a:spcPts val="3100"/>
              </a:lnSpc>
            </a:pPr>
            <a:r>
              <a:rPr lang="zh-CN" altLang="en-US" sz="2000" dirty="0">
                <a:latin typeface="Calibri" panose="020F0502020204030204" charset="0"/>
                <a:cs typeface="Calibri" panose="020F0502020204030204" charset="0"/>
                <a:sym typeface="+mn-ea"/>
              </a:rPr>
              <a:t>A recent case concerns Jane Butlin whose fiancé, John, runs a successful furniture business. John had a very good day and put his wallet containing ￡3, 000 into the microwave oven for safekeeping. Then he and Jane went horse-riding. When they got home, Jane cooked their dinner in the microwave oven and without realizing it, cooked her fiancé's wallet as well. Imagine their dismay when they found a beautifully-cooked wallet and notes turned to ash! John went to see his bank manager who sent the remains of wallet and the money to the special department of the Bank of England in Newcastle: the Mutilated Ladies! They examined the remains and John got all his money back. ‘So long as there's something to identify, we will give people their money back,’ said a spokeswoman for the Bank. ‘Last year, we paid ￡1. 5m on 21, 000 claims.’ *Damaged bank notes. The Queen's head appears on English bank notes，and ‘lady’ refers to this.  </a:t>
            </a:r>
            <a:endParaRPr lang="en-US" altLang="zh-CN" sz="2000" dirty="0">
              <a:latin typeface="Times New Roman" panose="02020603050405020304" charset="0"/>
              <a:cs typeface="Times New Roman" panose="02020603050405020304" charset="0"/>
              <a:sym typeface="+mn-ea"/>
            </a:endParaRPr>
          </a:p>
        </p:txBody>
      </p:sp>
      <p:sp>
        <p:nvSpPr>
          <p:cNvPr id="7" name="文本框 6"/>
          <p:cNvSpPr txBox="1"/>
          <p:nvPr/>
        </p:nvSpPr>
        <p:spPr>
          <a:xfrm>
            <a:off x="321945" y="285750"/>
            <a:ext cx="4052570" cy="521970"/>
          </a:xfrm>
          <a:prstGeom prst="rect">
            <a:avLst/>
          </a:prstGeom>
          <a:noFill/>
        </p:spPr>
        <p:txBody>
          <a:bodyPr wrap="square" rtlCol="0">
            <a:spAutoFit/>
          </a:bodyPr>
          <a:p>
            <a:r>
              <a:rPr lang="en-US" altLang="zh-CN" sz="2800" b="1">
                <a:highlight>
                  <a:srgbClr val="FFFF00"/>
                </a:highlight>
                <a:latin typeface="Calibri" panose="020F0502020204030204" charset="0"/>
                <a:cs typeface="Calibri" panose="020F0502020204030204" charset="0"/>
              </a:rPr>
              <a:t>Reading the passage</a:t>
            </a:r>
            <a:endParaRPr lang="en-US" altLang="zh-CN" sz="2800" b="1">
              <a:highlight>
                <a:srgbClr val="FFFF00"/>
              </a:highlight>
              <a:latin typeface="Calibri" panose="020F0502020204030204" charset="0"/>
              <a:cs typeface="Calibri" panose="020F0502020204030204" charset="0"/>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p:cNvPicPr>
            <a:picLocks noChangeAspect="1"/>
          </p:cNvPicPr>
          <p:nvPr>
            <p:custDataLst>
              <p:tags r:id="rId1"/>
            </p:custDataLst>
          </p:nvPr>
        </p:nvPicPr>
        <p:blipFill rotWithShape="1">
          <a:blip r:embed="rId2"/>
          <a:srcRect l="24760" r="24760"/>
          <a:stretch>
            <a:fillRect/>
          </a:stretch>
        </p:blipFill>
        <p:spPr>
          <a:xfrm>
            <a:off x="470201" y="1419156"/>
            <a:ext cx="2541916" cy="3770430"/>
          </a:xfrm>
          <a:prstGeom prst="rect">
            <a:avLst/>
          </a:prstGeom>
        </p:spPr>
      </p:pic>
      <p:pic>
        <p:nvPicPr>
          <p:cNvPr id="20" name="图片 19"/>
          <p:cNvPicPr>
            <a:picLocks noChangeAspect="1"/>
          </p:cNvPicPr>
          <p:nvPr>
            <p:custDataLst>
              <p:tags r:id="rId3"/>
            </p:custDataLst>
          </p:nvPr>
        </p:nvPicPr>
        <p:blipFill rotWithShape="1">
          <a:blip r:embed="rId2"/>
          <a:srcRect l="24857" r="24857"/>
          <a:stretch>
            <a:fillRect/>
          </a:stretch>
        </p:blipFill>
        <p:spPr>
          <a:xfrm>
            <a:off x="3249282" y="2428401"/>
            <a:ext cx="2541917" cy="3784907"/>
          </a:xfrm>
          <a:prstGeom prst="rect">
            <a:avLst/>
          </a:prstGeom>
        </p:spPr>
      </p:pic>
      <p:sp>
        <p:nvSpPr>
          <p:cNvPr id="21" name="文本框 20"/>
          <p:cNvSpPr txBox="1"/>
          <p:nvPr>
            <p:custDataLst>
              <p:tags r:id="rId4"/>
            </p:custDataLst>
          </p:nvPr>
        </p:nvSpPr>
        <p:spPr>
          <a:xfrm>
            <a:off x="5960745" y="2595880"/>
            <a:ext cx="5746750" cy="929640"/>
          </a:xfrm>
          <a:prstGeom prst="rect">
            <a:avLst/>
          </a:prstGeom>
          <a:noFill/>
        </p:spPr>
        <p:txBody>
          <a:bodyPr wrap="square" lIns="90170" tIns="0" rIns="90170" bIns="0" rtlCol="0" anchor="ctr" anchorCtr="1">
            <a:normAutofit/>
          </a:bodyPr>
          <a:p>
            <a:pPr lvl="0" indent="0" algn="l" fontAlgn="ctr">
              <a:lnSpc>
                <a:spcPct val="120000"/>
              </a:lnSpc>
              <a:spcBef>
                <a:spcPts val="0"/>
              </a:spcBef>
              <a:spcAft>
                <a:spcPts val="800"/>
              </a:spcAft>
              <a:buSzPct val="100000"/>
              <a:buFont typeface="Wingdings" panose="05000000000000000000" charset="0"/>
              <a:buNone/>
            </a:pPr>
            <a:r>
              <a:rPr kumimoji="0" altLang="zh-CN" sz="2800" b="0" i="0" u="none" kern="1200" cap="none" spc="6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rPr>
              <a:t>Why did Jane cook John's wallet? </a:t>
            </a:r>
            <a:endParaRPr kumimoji="0" altLang="zh-CN" sz="2800" b="0" i="0" u="none" kern="1200" cap="none" spc="6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endParaRPr>
          </a:p>
          <a:p>
            <a:pPr marL="279400" lvl="1" indent="0" algn="l" fontAlgn="auto">
              <a:lnSpc>
                <a:spcPct val="120000"/>
              </a:lnSpc>
              <a:spcBef>
                <a:spcPts val="0"/>
              </a:spcBef>
              <a:spcAft>
                <a:spcPts val="800"/>
              </a:spcAft>
              <a:buSzPct val="100000"/>
              <a:buNone/>
            </a:pPr>
            <a:endParaRPr kumimoji="0" altLang="zh-CN" sz="2800" b="0" i="0" u="none" kern="1200" cap="none" spc="6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endParaRPr>
          </a:p>
        </p:txBody>
      </p:sp>
      <p:sp>
        <p:nvSpPr>
          <p:cNvPr id="22" name="文本框 21"/>
          <p:cNvSpPr txBox="1"/>
          <p:nvPr>
            <p:custDataLst>
              <p:tags r:id="rId5"/>
            </p:custDataLst>
          </p:nvPr>
        </p:nvSpPr>
        <p:spPr>
          <a:xfrm>
            <a:off x="6337935" y="3428365"/>
            <a:ext cx="5456555" cy="2183130"/>
          </a:xfrm>
          <a:prstGeom prst="rect">
            <a:avLst/>
          </a:prstGeom>
          <a:noFill/>
        </p:spPr>
        <p:txBody>
          <a:bodyPr wrap="square" lIns="90170" tIns="0" rIns="90170" bIns="0" rtlCol="0" anchor="ctr" anchorCtr="1">
            <a:noAutofit/>
          </a:bodyPr>
          <a:p>
            <a:pPr marL="0" lvl="1" indent="0" algn="just" fontAlgn="auto">
              <a:lnSpc>
                <a:spcPct val="120000"/>
              </a:lnSpc>
              <a:spcBef>
                <a:spcPts val="0"/>
              </a:spcBef>
              <a:spcAft>
                <a:spcPts val="800"/>
              </a:spcAft>
              <a:buSzPct val="100000"/>
              <a:buNone/>
            </a:pPr>
            <a:r>
              <a:rPr kumimoji="0" altLang="zh-CN" sz="2800" b="0" i="0" u="none" kern="1200" cap="none" spc="7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rPr>
              <a:t>She cooked a meal in the microwave oven without knowing John had put his wallet there.</a:t>
            </a:r>
            <a:endParaRPr kumimoji="0" altLang="zh-CN" sz="2800" b="0" i="0" u="none" kern="1200" cap="none" spc="70" normalizeH="0" noProof="0">
              <a:ln>
                <a:noFill/>
              </a:ln>
              <a:solidFill>
                <a:srgbClr val="000000"/>
              </a:solidFill>
              <a:effectLst/>
              <a:uLnTx/>
              <a:uFillTx/>
              <a:latin typeface="Calibri" panose="020F0502020204030204" charset="0"/>
              <a:cs typeface="Calibri" panose="020F0502020204030204" charset="0"/>
              <a:sym typeface="Arial" panose="020B0604020202020204" pitchFamily="3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custDataLst>
              <p:tags r:id="rId1"/>
            </p:custDataLst>
          </p:nvPr>
        </p:nvCxnSpPr>
        <p:spPr>
          <a:xfrm>
            <a:off x="5402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
        <p:nvSpPr>
          <p:cNvPr id="7" name="TextBox 2"/>
          <p:cNvSpPr txBox="1"/>
          <p:nvPr>
            <p:custDataLst>
              <p:tags r:id="rId2"/>
            </p:custDataLst>
          </p:nvPr>
        </p:nvSpPr>
        <p:spPr>
          <a:xfrm>
            <a:off x="3503930" y="2748915"/>
            <a:ext cx="1684655" cy="136017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defTabSz="914400" fontAlgn="auto">
              <a:lnSpc>
                <a:spcPct val="100000"/>
              </a:lnSpc>
              <a:spcBef>
                <a:spcPts val="0"/>
              </a:spcBef>
              <a:spcAft>
                <a:spcPts val="0"/>
              </a:spcAft>
              <a:buClrTx/>
              <a:buSzTx/>
              <a:buFontTx/>
              <a:buNone/>
            </a:pPr>
            <a:r>
              <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rPr>
              <a:t>3</a:t>
            </a:r>
            <a:endParaRPr lang="en-US" altLang="zh-CN" sz="8000" b="1" spc="20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sp>
        <p:nvSpPr>
          <p:cNvPr id="4" name="标题 3"/>
          <p:cNvSpPr>
            <a:spLocks noGrp="1"/>
          </p:cNvSpPr>
          <p:nvPr>
            <p:ph type="ctrTitle" idx="13"/>
            <p:custDataLst>
              <p:tags r:id="rId3"/>
            </p:custDataLst>
          </p:nvPr>
        </p:nvSpPr>
        <p:spPr>
          <a:xfrm>
            <a:off x="5712460" y="2888615"/>
            <a:ext cx="5921375" cy="1081405"/>
          </a:xfrm>
        </p:spPr>
        <p:txBody>
          <a:bodyPr>
            <a:noAutofit/>
          </a:bodyPr>
          <a:lstStyle/>
          <a:p>
            <a:pPr marL="0" indent="0" algn="l">
              <a:lnSpc>
                <a:spcPct val="100000"/>
              </a:lnSpc>
              <a:spcBef>
                <a:spcPts val="0"/>
              </a:spcBef>
              <a:buSzPct val="100000"/>
              <a:buNone/>
            </a:pPr>
            <a:r>
              <a:rPr lang="en-US" sz="4000" b="1" spc="260" dirty="0">
                <a:latin typeface="Calibri" panose="020F0502020204030204" charset="0"/>
                <a:cs typeface="Calibri" panose="020F0502020204030204" charset="0"/>
                <a:sym typeface="+mn-lt"/>
              </a:rPr>
              <a:t>Reading comprehesion</a:t>
            </a:r>
            <a:endParaRPr lang="en-US" altLang="zh-CN" sz="4000" b="1" spc="260" dirty="0">
              <a:latin typeface="Calibri" panose="020F0502020204030204" charset="0"/>
              <a:cs typeface="Calibri" panose="020F0502020204030204" charset="0"/>
              <a:sym typeface="+mn-lt"/>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759460" y="924560"/>
            <a:ext cx="6103620" cy="755650"/>
          </a:xfrm>
          <a:prstGeom prst="rect">
            <a:avLst/>
          </a:prstGeom>
          <a:noFill/>
        </p:spPr>
        <p:txBody>
          <a:bodyPr wrap="square" rtlCol="0">
            <a:spAutoFit/>
          </a:bodyPr>
          <a:lstStyle/>
          <a:p>
            <a:pPr>
              <a:lnSpc>
                <a:spcPct val="120000"/>
              </a:lnSpc>
            </a:pPr>
            <a:r>
              <a:rPr lang="zh-CN" altLang="en-US" sz="3600" b="1" dirty="0">
                <a:highlight>
                  <a:srgbClr val="FFFF00"/>
                </a:highlight>
                <a:latin typeface="Calibri" panose="020F0502020204030204" charset="0"/>
                <a:cs typeface="Calibri" panose="020F0502020204030204" charset="0"/>
                <a:sym typeface="+mn-lt"/>
              </a:rPr>
              <a:t>Reading comprehension</a:t>
            </a:r>
            <a:endParaRPr lang="zh-CN" altLang="en-US" sz="3600" b="1" dirty="0">
              <a:highlight>
                <a:srgbClr val="FFFF00"/>
              </a:highlight>
              <a:latin typeface="Calibri" panose="020F0502020204030204" charset="0"/>
              <a:cs typeface="Calibri" panose="020F0502020204030204" charset="0"/>
              <a:sym typeface="+mn-lt"/>
            </a:endParaRPr>
          </a:p>
        </p:txBody>
      </p:sp>
      <p:sp>
        <p:nvSpPr>
          <p:cNvPr id="2" name="矩形 1"/>
          <p:cNvSpPr/>
          <p:nvPr/>
        </p:nvSpPr>
        <p:spPr>
          <a:xfrm>
            <a:off x="670560" y="1950720"/>
            <a:ext cx="11101070" cy="4768215"/>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indent="0" algn="just" fontAlgn="auto">
              <a:lnSpc>
                <a:spcPct val="150000"/>
              </a:lnSpc>
            </a:pPr>
            <a:r>
              <a:rPr lang="zh-CN" altLang="en-US" sz="3200" dirty="0">
                <a:solidFill>
                  <a:schemeClr val="tx1"/>
                </a:solidFill>
                <a:latin typeface="Calibri" panose="020F0502020204030204" charset="0"/>
                <a:cs typeface="Calibri" panose="020F0502020204030204" charset="0"/>
              </a:rPr>
              <a:t>1. They call the team in Newcastle ‘Mutilated Ladies’ </a:t>
            </a:r>
            <a:r>
              <a:rPr lang="en-US" altLang="zh-CN" sz="3200" dirty="0">
                <a:solidFill>
                  <a:schemeClr val="tx1"/>
                </a:solidFill>
                <a:latin typeface="Calibri" panose="020F0502020204030204" charset="0"/>
                <a:cs typeface="Calibri" panose="020F0502020204030204" charset="0"/>
              </a:rPr>
              <a:t> </a:t>
            </a:r>
            <a:endParaRPr lang="en-US" altLang="zh-CN"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because _______.</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A. their job involves mutilating bank notes  </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B. ladies accidentally mutilate bank notes in the wash</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C. only ladies have the patience for this difficult job </a:t>
            </a:r>
            <a:endParaRPr lang="zh-CN" altLang="en-US" sz="3200" dirty="0">
              <a:solidFill>
                <a:schemeClr val="tx1"/>
              </a:solidFill>
              <a:latin typeface="Calibri" panose="020F0502020204030204" charset="0"/>
              <a:cs typeface="Calibri" panose="020F0502020204030204" charset="0"/>
            </a:endParaRPr>
          </a:p>
          <a:p>
            <a:pPr indent="0" algn="just" fontAlgn="auto">
              <a:lnSpc>
                <a:spcPct val="150000"/>
              </a:lnSpc>
            </a:pPr>
            <a:r>
              <a:rPr lang="en-US" altLang="zh-CN" sz="3200" dirty="0">
                <a:solidFill>
                  <a:schemeClr val="tx1"/>
                </a:solidFill>
                <a:latin typeface="Calibri" panose="020F0502020204030204" charset="0"/>
                <a:cs typeface="Calibri" panose="020F0502020204030204" charset="0"/>
              </a:rPr>
              <a:t>    </a:t>
            </a:r>
            <a:r>
              <a:rPr lang="zh-CN" altLang="en-US" sz="3200" dirty="0">
                <a:solidFill>
                  <a:schemeClr val="tx1"/>
                </a:solidFill>
                <a:latin typeface="Calibri" panose="020F0502020204030204" charset="0"/>
                <a:cs typeface="Calibri" panose="020F0502020204030204" charset="0"/>
              </a:rPr>
              <a:t>D. they identify pictures of the Queen on mutilated bank notes  </a:t>
            </a:r>
            <a:endParaRPr lang="zh-CN" altLang="en-US" sz="3200" dirty="0">
              <a:solidFill>
                <a:schemeClr val="tx1"/>
              </a:solidFill>
              <a:latin typeface="Calibri" panose="020F0502020204030204" charset="0"/>
              <a:cs typeface="Calibri" panose="020F0502020204030204" charset="0"/>
            </a:endParaRPr>
          </a:p>
        </p:txBody>
      </p:sp>
      <p:sp>
        <p:nvSpPr>
          <p:cNvPr id="7" name="椭圆 6"/>
          <p:cNvSpPr/>
          <p:nvPr/>
        </p:nvSpPr>
        <p:spPr>
          <a:xfrm>
            <a:off x="1059180" y="6016625"/>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00" name="图片 99"/>
          <p:cNvPicPr/>
          <p:nvPr>
            <p:custDataLst>
              <p:tags r:id="rId1"/>
            </p:custDataLst>
          </p:nvPr>
        </p:nvPicPr>
        <p:blipFill>
          <a:blip r:embed="rId2"/>
          <a:stretch>
            <a:fillRect/>
          </a:stretch>
        </p:blipFill>
        <p:spPr>
          <a:xfrm>
            <a:off x="7803515" y="397510"/>
            <a:ext cx="3815080" cy="17894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1913.342"/>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TEMPLATE_THUMBS_INDEX" val="1、4、7、10、13、14、15、16、18、19、20、21、23"/>
  <p:tag name="KSO_WM_TEMPLATE_SUBCATEGORY" val="0"/>
  <p:tag name="KSO_WM_TEMPLATE_COLOR_TYPE" val="1"/>
  <p:tag name="KSO_WM_TAG_VERSION" val="1.0"/>
  <p:tag name="KSO_WM_BEAUTIFY_FLAG" val="#wm#"/>
  <p:tag name="KSO_WM_TEMPLATE_CATEGORY" val="custom"/>
  <p:tag name="KSO_WM_TEMPLATE_INDEX" val="20205284"/>
  <p:tag name="KSO_WM_TEMPLATE_MASTER_TYPE" val="1"/>
  <p:tag name="KSO_WM_TEMPLATE_MASTER_THUMB_INDEX" val="1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32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3.xml><?xml version="1.0" encoding="utf-8"?>
<p:tagLst xmlns:p="http://schemas.openxmlformats.org/presentationml/2006/main">
  <p:tag name="KSO_WM_TEMPLATE_THUMBS_INDEX" val="1、4、7、9、12、13、16、17、19、22、27、30、31"/>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322"/>
  <p:tag name="KSO_WM_TEMPLATE_MASTER_TYPE" val="1"/>
</p:tagLst>
</file>

<file path=ppt/tags/tag364.xml><?xml version="1.0" encoding="utf-8"?>
<p:tagLst xmlns:p="http://schemas.openxmlformats.org/presentationml/2006/main">
  <p:tag name="KSO_WM_TAG_VERSION" val="1.0"/>
  <p:tag name="KSO_WM_TEMPLATE_CATEGORY" val="diagram"/>
  <p:tag name="KSO_WM_TEMPLATE_INDEX" val="30177790"/>
</p:tagLst>
</file>

<file path=ppt/tags/tag365.xml><?xml version="1.0" encoding="utf-8"?>
<p:tagLst xmlns:p="http://schemas.openxmlformats.org/presentationml/2006/main">
  <p:tag name="KSO_WM_TAG_VERSION" val="1.0"/>
  <p:tag name="KSO_WM_TEMPLATE_CATEGORY" val="diagram"/>
  <p:tag name="KSO_WM_TEMPLATE_INDEX" val="30177790"/>
</p:tagLst>
</file>

<file path=ppt/tags/tag366.xml><?xml version="1.0" encoding="utf-8"?>
<p:tagLst xmlns:p="http://schemas.openxmlformats.org/presentationml/2006/main">
  <p:tag name="KSO_WM_TEMPLATE_CATEGORY" val="diagram"/>
  <p:tag name="KSO_WM_TEMPLATE_INDEX" val="30177790"/>
  <p:tag name="KSO_WM_TAG_VERSION" val="1.0"/>
  <p:tag name="KSO_WM_BEAUTIFY_FLAG" val="#wm#"/>
</p:tagLst>
</file>

<file path=ppt/tags/tag367.xml><?xml version="1.0" encoding="utf-8"?>
<p:tagLst xmlns:p="http://schemas.openxmlformats.org/presentationml/2006/main">
  <p:tag name="KSO_WM_UNIT_ADJUSTLAYOUT_ID" val="77"/>
  <p:tag name="KSO_WM_UNIT_COLOR_SCHEME_SHAPE_ID" val="77"/>
  <p:tag name="KSO_WM_UNIT_COLOR_SCHEME_PARENT_PAGE" val="0_1"/>
  <p:tag name="KSO_WM_UNIT_BLOCK" val="0"/>
  <p:tag name="KSO_WM_UNIT_SM_LIMIT_TYPE" val="2"/>
  <p:tag name="KSO_WM_UNIT_DEC_AREA_ID" val="26f667020e184cfcb5fdc8f0ef51eae4"/>
  <p:tag name="KSO_WM_UNIT_DECORATE_INFO" val="{&quot;ReferentInfo&quot;:{&quot;Id&quot;:&quot;slide&quot;,&quot;X&quot;:{&quot;Pos&quot;:1},&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TYPE" val="i"/>
  <p:tag name="KSO_WM_UNIT_INDEX" val="1"/>
  <p:tag name="KSO_WM_UNIT_ID" val="diagram20213636_1*i*1"/>
  <p:tag name="KSO_WM_TEMPLATE_CATEGORY" val="diagram"/>
  <p:tag name="KSO_WM_TEMPLATE_INDEX" val="20213636"/>
  <p:tag name="KSO_WM_UNIT_LAYERLEVEL" val="1"/>
  <p:tag name="KSO_WM_TAG_VERSION" val="1.0"/>
  <p:tag name="KSO_WM_BEAUTIFY_FLAG" val="#wm#"/>
  <p:tag name="KSO_WM_CHIP_GROUPID" val="5efd8d2c81ee359a788b1dc0"/>
  <p:tag name="KSO_WM_CHIP_XID" val="5efd8d2c81ee359a788b1dc1"/>
  <p:tag name="KSO_WM_UNIT_FILL_FORE_SCHEMECOLOR_INDEX_BRIGHTNESS" val="-0.05"/>
  <p:tag name="KSO_WM_UNIT_FILL_FORE_SCHEMECOLOR_INDEX" val="14"/>
  <p:tag name="KSO_WM_UNIT_FILL_BACK_SCHEMECOLOR_INDEX_BRIGHTNESS" val="0"/>
  <p:tag name="KSO_WM_UNIT_FILL_BACK_SCHEMECOLOR_INDEX" val="14"/>
  <p:tag name="KSO_WM_UNIT_FILL_TYPE" val="2"/>
  <p:tag name="KSO_WM_UNIT_TEXT_FILL_FORE_SCHEMECOLOR_INDEX_BRIGHTNESS" val="0"/>
  <p:tag name="KSO_WM_UNIT_TEXT_FILL_FORE_SCHEMECOLOR_INDEX" val="2"/>
  <p:tag name="KSO_WM_UNIT_TEXT_FILL_TYPE" val="1"/>
  <p:tag name="KSO_WM_UNIT_VALUE" val="12"/>
  <p:tag name="KSO_WM_TEMPLATE_ASSEMBLE_XID" val="60656f694054ed1e2fb80994"/>
  <p:tag name="KSO_WM_TEMPLATE_ASSEMBLE_GROUPID" val="60656f694054ed1e2fb80994"/>
</p:tagLst>
</file>

<file path=ppt/tags/tag368.xml><?xml version="1.0" encoding="utf-8"?>
<p:tagLst xmlns:p="http://schemas.openxmlformats.org/presentationml/2006/main">
  <p:tag name="KSO_WM_UNIT_ADJUSTLAYOUT_ID" val="64"/>
  <p:tag name="KSO_WM_UNIT_COLOR_SCHEME_SHAPE_ID" val="64"/>
  <p:tag name="KSO_WM_UNIT_COLOR_SCHEME_PARENT_PAGE" val="0_1"/>
  <p:tag name="KSO_WM_UNIT_DECOLORIZATION" val="1"/>
  <p:tag name="KSO_WM_UNIT_BLOCK" val="0"/>
  <p:tag name="KSO_WM_UNIT_SM_LIMIT_TYPE" val="2"/>
  <p:tag name="KSO_WM_UNIT_DEC_AREA_ID" val="60990a4491a046b0998955ad9d9fad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TYPE" val="i"/>
  <p:tag name="KSO_WM_UNIT_INDEX" val="4"/>
  <p:tag name="KSO_WM_UNIT_ID" val="diagram20213636_1*i*4"/>
  <p:tag name="KSO_WM_TEMPLATE_CATEGORY" val="diagram"/>
  <p:tag name="KSO_WM_TEMPLATE_INDEX" val="20213636"/>
  <p:tag name="KSO_WM_UNIT_LAYERLEVEL" val="1"/>
  <p:tag name="KSO_WM_TAG_VERSION" val="1.0"/>
  <p:tag name="KSO_WM_BEAUTIFY_FLAG" val="#wm#"/>
  <p:tag name="KSO_WM_CHIP_GROUPID" val="5efd8d2c81ee359a788b1dc0"/>
  <p:tag name="KSO_WM_CHIP_XID" val="5efd8d2c81ee359a788b1dc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987"/>
  <p:tag name="KSO_WM_TEMPLATE_ASSEMBLE_XID" val="60656f694054ed1e2fb80994"/>
  <p:tag name="KSO_WM_TEMPLATE_ASSEMBLE_GROUPID" val="60656f694054ed1e2fb80994"/>
</p:tagLst>
</file>

<file path=ppt/tags/tag369.xml><?xml version="1.0" encoding="utf-8"?>
<p:tagLst xmlns:p="http://schemas.openxmlformats.org/presentationml/2006/main">
  <p:tag name="KSO_WM_UNIT_ADJUSTLAYOUT_ID" val="65"/>
  <p:tag name="KSO_WM_UNIT_COLOR_SCHEME_SHAPE_ID" val="65"/>
  <p:tag name="KSO_WM_UNIT_COLOR_SCHEME_PARENT_PAGE" val="0_1"/>
  <p:tag name="KSO_WM_UNIT_BLOCK" val="0"/>
  <p:tag name="KSO_WM_UNIT_SM_LIMIT_TYPE" val="2"/>
  <p:tag name="KSO_WM_UNIT_DEC_AREA_ID" val="64f98742acdb40a2bf23a4620074bdc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TYPE" val="i"/>
  <p:tag name="KSO_WM_UNIT_INDEX" val="5"/>
  <p:tag name="KSO_WM_UNIT_ID" val="diagram20213636_1*i*5"/>
  <p:tag name="KSO_WM_TEMPLATE_CATEGORY" val="diagram"/>
  <p:tag name="KSO_WM_TEMPLATE_INDEX" val="20213636"/>
  <p:tag name="KSO_WM_UNIT_LAYERLEVEL" val="1"/>
  <p:tag name="KSO_WM_TAG_VERSION" val="1.0"/>
  <p:tag name="KSO_WM_BEAUTIFY_FLAG" val="#wm#"/>
  <p:tag name="KSO_WM_CHIP_GROUPID" val="5efd8d2c81ee359a788b1dc0"/>
  <p:tag name="KSO_WM_CHIP_XID" val="5efd8d2c81ee359a788b1dc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987"/>
  <p:tag name="KSO_WM_TEMPLATE_ASSEMBLE_XID" val="60656f694054ed1e2fb80994"/>
  <p:tag name="KSO_WM_TEMPLATE_ASSEMBLE_GROUPID" val="60656f694054ed1e2fb80994"/>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ADJUSTLAYOUT_ID" val="68"/>
  <p:tag name="KSO_WM_UNIT_COLOR_SCHEME_SHAPE_ID" val="68"/>
  <p:tag name="KSO_WM_UNIT_COLOR_SCHEME_PARENT_PAGE" val="0_1"/>
  <p:tag name="KSO_WM_UNIT_DECOLORIZATION" val="1"/>
  <p:tag name="KSO_WM_UNIT_BLOCK" val="0"/>
  <p:tag name="KSO_WM_UNIT_SM_LIMIT_TYPE" val="2"/>
  <p:tag name="KSO_WM_UNIT_DEC_AREA_ID" val="094935a61e8a4176ae5df096d2c04d8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HIGHLIGHT" val="0"/>
  <p:tag name="KSO_WM_UNIT_COMPATIBLE" val="0"/>
  <p:tag name="KSO_WM_UNIT_DIAGRAM_ISNUMVISUAL" val="0"/>
  <p:tag name="KSO_WM_UNIT_DIAGRAM_ISREFERUNIT" val="0"/>
  <p:tag name="KSO_WM_UNIT_TYPE" val="i"/>
  <p:tag name="KSO_WM_UNIT_INDEX" val="6"/>
  <p:tag name="KSO_WM_UNIT_ID" val="diagram20213636_1*i*6"/>
  <p:tag name="KSO_WM_TEMPLATE_CATEGORY" val="diagram"/>
  <p:tag name="KSO_WM_TEMPLATE_INDEX" val="20213636"/>
  <p:tag name="KSO_WM_UNIT_LAYERLEVEL" val="1"/>
  <p:tag name="KSO_WM_TAG_VERSION" val="1.0"/>
  <p:tag name="KSO_WM_BEAUTIFY_FLAG" val="#wm#"/>
  <p:tag name="KSO_WM_CHIP_GROUPID" val="5efd8d2c81ee359a788b1dc0"/>
  <p:tag name="KSO_WM_CHIP_XID" val="5efd8d2c81ee359a788b1dc1"/>
  <p:tag name="KSO_WM_UNIT_LINE_FORE_SCHEMECOLOR_INDEX_BRIGHTNESS" val="-0.15"/>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UNIT_VALUE" val="255"/>
  <p:tag name="KSO_WM_TEMPLATE_ASSEMBLE_XID" val="60656f694054ed1e2fb80994"/>
  <p:tag name="KSO_WM_TEMPLATE_ASSEMBLE_GROUPID" val="60656f694054ed1e2fb80994"/>
</p:tagLst>
</file>

<file path=ppt/tags/tag371.xml><?xml version="1.0" encoding="utf-8"?>
<p:tagLst xmlns:p="http://schemas.openxmlformats.org/presentationml/2006/main">
  <p:tag name="KSO_WM_UNIT_VALUE" val="1015*1015"/>
  <p:tag name="KSO_WM_UNIT_HIGHLIGHT" val="0"/>
  <p:tag name="KSO_WM_UNIT_COMPATIBLE" val="1"/>
  <p:tag name="KSO_WM_UNIT_DIAGRAM_ISNUMVISUAL" val="0"/>
  <p:tag name="KSO_WM_UNIT_DIAGRAM_ISREFERUNIT" val="0"/>
  <p:tag name="KSO_WM_UNIT_TYPE" val="d"/>
  <p:tag name="KSO_WM_UNIT_INDEX" val="1"/>
  <p:tag name="KSO_WM_UNIT_ID" val="diagram20213636_1*d*1"/>
  <p:tag name="KSO_WM_TEMPLATE_CATEGORY" val="diagram"/>
  <p:tag name="KSO_WM_TEMPLATE_INDEX" val="20213636"/>
  <p:tag name="KSO_WM_UNIT_LAYERLEVEL" val="1"/>
  <p:tag name="KSO_WM_TAG_VERSION" val="1.0"/>
  <p:tag name="KSO_WM_BEAUTIFY_FLAG" val="#wm#"/>
  <p:tag name="KSO_WM_CHIP_GROUPID" val="5e7310da9a230a26b9e88a19"/>
  <p:tag name="KSO_WM_CHIP_XID" val="5e7310da9a230a26b9e88a1a"/>
  <p:tag name="KSO_WM_UNIT_DEC_AREA_ID" val="f069c38b6b6d4387b23a1e1e5dc00ef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a10ac8e76ab4988ba9615b6d006bac2"/>
  <p:tag name="KSO_WM_TEMPLATE_ASSEMBLE_XID" val="60656f694054ed1e2fb80994"/>
  <p:tag name="KSO_WM_TEMPLATE_ASSEMBLE_GROUPID" val="60656f694054ed1e2fb80994"/>
  <p:tag name="KSO_WM_UNIT_PICTURE_CLIP_FLAG" val="0"/>
</p:tagLst>
</file>

<file path=ppt/tags/tag37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3636_1*a*1"/>
  <p:tag name="KSO_WM_TEMPLATE_CATEGORY" val="diagram"/>
  <p:tag name="KSO_WM_TEMPLATE_INDEX" val="20213636"/>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aeeb6e96c064044a6008e9fb5972a3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b8eb6c62bcc41bca268b6f529095efa"/>
  <p:tag name="KSO_WM_UNIT_SUPPORT_BIG_FONT" val="1"/>
  <p:tag name="KSO_WM_UNIT_TEXT_FILL_FORE_SCHEMECOLOR_INDEX_BRIGHTNESS" val="0"/>
  <p:tag name="KSO_WM_UNIT_TEXT_FILL_FORE_SCHEMECOLOR_INDEX" val="13"/>
  <p:tag name="KSO_WM_UNIT_TEXT_FILL_TYPE" val="1"/>
  <p:tag name="KSO_WM_TEMPLATE_ASSEMBLE_XID" val="60656f694054ed1e2fb80994"/>
  <p:tag name="KSO_WM_TEMPLATE_ASSEMBLE_GROUPID" val="60656f694054ed1e2fb80994"/>
</p:tagLst>
</file>

<file path=ppt/tags/tag373.xml><?xml version="1.0" encoding="utf-8"?>
<p:tagLst xmlns:p="http://schemas.openxmlformats.org/presentationml/2006/main">
  <p:tag name="KSO_WM_BEAUTIFY_FLAG" val="#wm#"/>
  <p:tag name="KSO_WM_TEMPLATE_CATEGORY" val="diagram"/>
  <p:tag name="KSO_WM_TEMPLATE_INDEX" val="20213636"/>
  <p:tag name="KSO_WM_SLIDE_ID" val="diagram2021363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4*540"/>
  <p:tag name="KSO_WM_SLIDE_POSITION" val="0*0"/>
  <p:tag name="KSO_WM_TAG_VERSION" val="1.0"/>
  <p:tag name="KSO_WM_SLIDE_LAYOUT" val="a_d"/>
  <p:tag name="KSO_WM_SLIDE_LAYOUT_CNT" val="1_1"/>
  <p:tag name="KSO_WM_SLIDE_CAN_ADD_NAVIGATION" val="1"/>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c3789e782d64a8db1011494b7f8e4c2&quot;,&quot;fill_align&quot;:&quot;lm&quot;,&quot;chip_types&quot;:[&quot;picture&quot;]},{&quot;text_align&quot;:&quot;cm&quot;,&quot;text_direction&quot;:&quot;horizontal&quot;,&quot;support_big_font&quot;:true,&quot;fill_id&quot;:&quot;438c312198694d7e90d6eeedb9ae7024&quot;,&quot;fill_align&quot;:&quot;cm&quot;,&quot;chip_types&quot;:[&quot;header&quot;]}],[{&quot;text_align&quot;:&quot;lm&quot;,&quot;text_direction&quot;:&quot;horizontal&quot;,&quot;support_big_font&quot;:false,&quot;fill_id&quot;:&quot;8c3789e782d64a8db1011494b7f8e4c2&quot;,&quot;fill_align&quot;:&quot;lm&quot;,&quot;chip_types&quot;:[&quot;picture&quot;]},{&quot;text_align&quot;:&quot;lm&quot;,&quot;text_direction&quot;:&quot;horizontal&quot;,&quot;support_big_font&quot;:true,&quot;fill_id&quot;:&quot;438c312198694d7e90d6eeedb9ae7024&quot;,&quot;fill_align&quot;:&quot;cm&quot;,&quot;chip_types&quot;:[&quot;text&quot;]}]]"/>
  <p:tag name="KSO_WM_SLIDE_BACKGROUND" val="[&quot;general&quot;]"/>
  <p:tag name="KSO_WM_CHIP_XID" val="5efd8d2c81ee359a788b1dc1"/>
  <p:tag name="KSO_WM_CHIP_DECFILLPROP" val="[]"/>
  <p:tag name="KSO_WM_CHIP_GROUPID" val="5efd8d2c81ee359a788b1dc0"/>
  <p:tag name="KSO_WM_SLIDE_BK_DARK_LIGHT" val="2"/>
  <p:tag name="KSO_WM_SLIDE_BACKGROUND_TYPE" val="general"/>
  <p:tag name="KSO_WM_SLIDE_SUPPORT_FEATURE_TYPE" val="0"/>
  <p:tag name="KSO_WM_TEMPLATE_ASSEMBLE_XID" val="60656f694054ed1e2fb80994"/>
  <p:tag name="KSO_WM_TEMPLATE_ASSEMBLE_GROUPID" val="60656f694054ed1e2fb80994"/>
  <p:tag name="KSO_WM_SLIDE_CONSTRAINT" val="%7b%22slideConstraint%22%3a%7b%22seriesAreas%22%3a%5b%5d%2c%22singleAreas%22%3a%5b%7b%22shapes%22%3a%5b19%5d%2c%22serialConstraintIndex%22%3a-1%2c%22areatextmark%22%3a0%2c%22pictureprocessmark%22%3a0%7d%5d%7d%7d"/>
  <p:tag name="KSO_WM_SLIDE_COLORSCHEME_VERSION" val="3.2"/>
  <p:tag name="KSO_WM_SLIDE_LAYOUT_INFO" val="{&quot;backgroundInfo&quot;:[{&quot;bottom&quot;:0,&quot;bottomAbs&quot;:false,&quot;left&quot;:0,&quot;leftAbs&quot;:false,&quot;right&quot;:0,&quot;rightAbs&quot;:false,&quot;top&quot;:0,&quot;topAbs&quot;:false,&quot;type&quot;:&quot;general&quot;}],&quot;direction&quot;:1,&quot;id&quot;:&quot;2021-04-01T15:44:55&quot;,&quot;maxSize&quot;:{&quot;size1&quot;:41.2},&quot;minSize&quot;:{&quot;size1&quot;:41.2},&quot;normalSize&quot;:{&quot;size1&quot;:41.2},&quot;subLayout&quot;:[{&quot;id&quot;:&quot;2021-04-01T15:44:55&quot;,&quot;margin&quot;:{&quot;bottom&quot;:2.5399999618530273,&quot;left&quot;:3.38700008392334,&quot;right&quot;:0.4230000674724579,&quot;top&quot;:2.9629998207092285},&quot;type&quot;:0},{&quot;id&quot;:&quot;2021-04-01T15:44:55&quot;,&quot;margin&quot;:{&quot;bottom&quot;:6.7729997634887695,&quot;left&quot;:1.7020000219345093,&quot;right&quot;:3.809999942779541,&quot;top&quot;:8.043000221252441},&quot;type&quot;:0}],&quot;type&quot;:0}"/>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375.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76.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77.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wm#"/>
  <p:tag name="KSO_WM_TEMPLATE_CATEGORY" val="diagram"/>
  <p:tag name="KSO_WM_TEMPLATE_INDEX" val="20182480"/>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391.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92.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393.xml><?xml version="1.0" encoding="utf-8"?>
<p:tagLst xmlns:p="http://schemas.openxmlformats.org/presentationml/2006/main">
  <p:tag name="KSO_WM_BEAUTIFY_FLAG" val="#wm#"/>
  <p:tag name="KSO_WM_TEMPLATE_CATEGORY" val="diagram"/>
  <p:tag name="KSO_WM_TEMPLATE_INDEX" val="20182480"/>
</p:tagLst>
</file>

<file path=ppt/tags/tag394.xml><?xml version="1.0" encoding="utf-8"?>
<p:tagLst xmlns:p="http://schemas.openxmlformats.org/presentationml/2006/main">
  <p:tag name="KSO_WM_TEMPLATE_CATEGORY" val="diagram"/>
  <p:tag name="KSO_WM_TEMPLATE_INDEX" val="30177790"/>
  <p:tag name="KSO_WM_UNIT_ID" val="diagram30177790_1*d*1"/>
  <p:tag name="KSO_WM_UNIT_LAYERLEVEL" val="1"/>
  <p:tag name="KSO_WM_UNIT_VALUE" val="1047*706"/>
  <p:tag name="KSO_WM_UNIT_HIGHLIGHT" val="0"/>
  <p:tag name="KSO_WM_UNIT_COMPATIBLE" val="0"/>
  <p:tag name="KSO_WM_UNIT_CLEAR" val="0"/>
  <p:tag name="KSO_WM_TAG_VERSION" val="1.0"/>
</p:tagLst>
</file>

<file path=ppt/tags/tag395.xml><?xml version="1.0" encoding="utf-8"?>
<p:tagLst xmlns:p="http://schemas.openxmlformats.org/presentationml/2006/main">
  <p:tag name="KSO_WM_TEMPLATE_CATEGORY" val="diagram"/>
  <p:tag name="KSO_WM_TEMPLATE_INDEX" val="30177790"/>
  <p:tag name="KSO_WM_UNIT_ID" val="diagram30177790_1*d*2"/>
  <p:tag name="KSO_WM_UNIT_LAYERLEVEL" val="1"/>
  <p:tag name="KSO_WM_UNIT_VALUE" val="1051*706"/>
  <p:tag name="KSO_WM_UNIT_HIGHLIGHT" val="0"/>
  <p:tag name="KSO_WM_UNIT_COMPATIBLE" val="0"/>
  <p:tag name="KSO_WM_UNIT_CLEAR" val="0"/>
  <p:tag name="KSO_WM_TAG_VERSION" val="1.0"/>
</p:tagLst>
</file>

<file path=ppt/tags/tag396.xml><?xml version="1.0" encoding="utf-8"?>
<p:tagLst xmlns:p="http://schemas.openxmlformats.org/presentationml/2006/main">
  <p:tag name="KSO_WM_TEMPLATE_CATEGORY" val="diagram"/>
  <p:tag name="KSO_WM_TEMPLATE_INDEX" val="30177790"/>
  <p:tag name="KSO_WM_UNIT_ID" val="diagram30177790_1*f*2"/>
  <p:tag name="KSO_WM_UNIT_LAYERLEVEL" val="1"/>
  <p:tag name="KSO_WM_UNIT_VALUE" val="196"/>
  <p:tag name="KSO_WM_UNIT_HIGHLIGHT" val="0"/>
  <p:tag name="KSO_WM_UNIT_COMPATIBLE" val="0"/>
  <p:tag name="KSO_WM_UNIT_CLEAR" val="0"/>
  <p:tag name="KSO_WM_TAG_VERSION" val="1.0"/>
  <p:tag name="KSO_WM_UNIT_PRESET_TEXT" val="Unified fonts make spacing to adapt to Chinese typesetting, use the reference line in PPT reading more fluent. Theme color makes PPT more convenient to change. Adjust the spacing to adapt to Chinese typesetting, use the reference line in PPT. Unified fonts make reading more fluent. Adjust the spacing to adapt to Chinese. Unified fonts make spacing to adapt to Chinese typesetting, use the reference line in PPT"/>
</p:tagLst>
</file>

<file path=ppt/tags/tag397.xml><?xml version="1.0" encoding="utf-8"?>
<p:tagLst xmlns:p="http://schemas.openxmlformats.org/presentationml/2006/main">
  <p:tag name="KSO_WM_TEMPLATE_CATEGORY" val="diagram"/>
  <p:tag name="KSO_WM_TEMPLATE_INDEX" val="30177790"/>
  <p:tag name="KSO_WM_UNIT_ID" val="diagram30177790_1*f*1"/>
  <p:tag name="KSO_WM_UNIT_LAYERLEVEL" val="1"/>
  <p:tag name="KSO_WM_UNIT_VALUE" val="196"/>
  <p:tag name="KSO_WM_UNIT_HIGHLIGHT" val="0"/>
  <p:tag name="KSO_WM_UNIT_COMPATIBLE" val="0"/>
  <p:tag name="KSO_WM_UNIT_CLEAR" val="0"/>
  <p:tag name="KSO_WM_TAG_VERSION" val="1.0"/>
  <p:tag name="KSO_WM_UNIT_PRESET_TEXT" val="Unified fonts make spacing to adapt to Chinese typesetting, use the reference line in PPT reading more fluent. Theme color makes PPT more convenient to change. Adjust the spacing to adapt to Chinese typesetting, use the reference line in PPT. Unified fonts make reading more fluent. Adjust the spacing to adapt to Chinese. Unified fonts make spacing to adapt to Chinese typesetting, use the reference line in PPT"/>
</p:tagLst>
</file>

<file path=ppt/tags/tag398.xml><?xml version="1.0" encoding="utf-8"?>
<p:tagLst xmlns:p="http://schemas.openxmlformats.org/presentationml/2006/main">
  <p:tag name="KSO_WM_BEAUTIFY_FLAG" val="#wm#"/>
  <p:tag name="KSO_WM_TEMPLATE_CATEGORY" val="diagram"/>
  <p:tag name="KSO_WM_TEMPLATE_INDEX" val="30177790"/>
  <p:tag name="KSO_WM_SLIDE_ID" val="diagram30177790_1"/>
  <p:tag name="KSO_WM_TEMPLATE_SUBCATEGORY" val="21"/>
  <p:tag name="KSO_WM_TEMPLATE_MASTER_TYPE" val="0"/>
  <p:tag name="KSO_WM_TEMPLATE_COLOR_TYPE" val="1"/>
  <p:tag name="KSO_WM_SLIDE_TYPE" val="text"/>
  <p:tag name="KSO_WM_SLIDE_SUBTYPE" val="picTxt"/>
  <p:tag name="KSO_WM_SLIDE_ITEM_CNT" val="4"/>
  <p:tag name="KSO_WM_SLIDE_INDEX" val="1"/>
  <p:tag name="KSO_WM_TAG_VERSION" val="1.0"/>
  <p:tag name="KSO_WM_SLIDE_LAYOUT" val="a_f_b_d"/>
  <p:tag name="KSO_WM_SLIDE_LAYOUT_CNT" val="1_2_1_2"/>
  <p:tag name="KSO_WM_TEMPLATE_THUMBS_INDEX" val="1、4、7、12、13、14、15、16、17、18、20、24、25、28、33、36、40、43、44"/>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features&quot;:[&quot;collage&quot;,&quot;carousel&quot;,&quot;creativecrop&quot;],&quot;support_big_font&quot;:false,&quot;picture_toward&quot;:0,&quot;picture_dockside&quot;:[],&quot;fill_id&quot;:&quot;aa002354d82a42ada3683e379c3e2aaf&quot;,&quot;fill_align&quot;:&quot;r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3f9a9f64c04447f0a3b2a9aabf5ba267&quot;,&quot;fill_align&quot;:&quot;lb&quot;,&quot;chip_types&quot;:[&quot;header&quot;]},{&quot;text_align&quot;:&quot;lt&quot;,&quot;text_direction&quot;:&quot;horizontal&quot;,&quot;support_big_font&quot;:false,&quot;picture_toward&quot;:0,&quot;picture_dockside&quot;:[],&quot;fill_id&quot;:&quot;ac71787c34b9486c80fe97510903788a&quot;,&quot;fill_align&quot;:&quot;lt&quot;,&quot;chip_types&quot;:[&quot;text&quot;,&quot;picture&quot;,&quot;chart&quot;,&quot;table&quot;,&quot;video&quot;]}],[{&quot;text_align&quot;:&quot;lm&quot;,&quot;text_direction&quot;:&quot;horizontal&quot;,&quot;support_big_font&quot;:false,&quot;picture_toward&quot;:0,&quot;picture_dockside&quot;:[],&quot;fill_id&quot;:&quot;aa002354d82a42ada3683e379c3e2aaf&quot;,&quot;fill_align&quot;:&quot;cm&quot;,&quot;chip_types&quot;:[&quot;text&quot;]},{&quot;text_align&quot;:&quot;lm&quot;,&quot;text_direction&quot;:&quot;horizontal&quot;,&quot;support_big_font&quot;:false,&quot;picture_toward&quot;:0,&quot;picture_dockside&quot;:[],&quot;fill_id&quot;:&quot;3f9a9f64c04447f0a3b2a9aabf5ba267&quot;,&quot;fill_align&quot;:&quot;lm&quot;,&quot;chip_types&quot;:[&quot;picture&quot;]},{&quot;text_align&quot;:&quot;lm&quot;,&quot;text_direction&quot;:&quot;horizontal&quot;,&quot;support_big_font&quot;:false,&quot;picture_toward&quot;:0,&quot;picture_dockside&quot;:[],&quot;fill_id&quot;:&quot;ac71787c34b9486c80fe97510903788a&quot;,&quot;fill_align&quot;:&quot;lm&quot;,&quot;chip_types&quot;:[&quot;picture&quot;]}],[{&quot;text_align&quot;:&quot;lm&quot;,&quot;text_direction&quot;:&quot;horizontal&quot;,&quot;support_features&quot;:[&quot;collage&quot;,&quot;carousel&quot;,&quot;creativecrop&quot;],&quot;support_big_font&quot;:false,&quot;picture_toward&quot;:0,&quot;picture_dockside&quot;:[],&quot;fill_id&quot;:&quot;aa002354d82a42ada3683e379c3e2aaf&quot;,&quot;fill_align&quot;:&quot;rm&quot;,&quot;chip_types&quot;:[&quot;diagram&quot;,&quot;pictext&quot;,&quot;text&quot;,&quot;picture&quot;,&quot;header&quot;,&quot;chart&quot;,&quot;table&quot;,&quot;video&quot;]},{&quot;text_align&quot;:&quot;lb&quot;,&quot;text_direction&quot;:&quot;horizontal&quot;,&quot;support_big_font&quot;:false,&quot;picture_toward&quot;:0,&quot;picture_dockside&quot;:[],&quot;fill_id&quot;:&quot;3f9a9f64c04447f0a3b2a9aabf5ba267&quot;,&quot;fill_align&quot;:&quot;lb&quot;,&quot;chip_types&quot;:[&quot;text&quot;,&quot;picture&quot;]},{&quot;text_align&quot;:&quot;lt&quot;,&quot;text_direction&quot;:&quot;horizontal&quot;,&quot;support_big_font&quot;:false,&quot;picture_toward&quot;:0,&quot;picture_dockside&quot;:[],&quot;fill_id&quot;:&quot;ac71787c34b9486c80fe97510903788a&quot;,&quot;fill_align&quot;:&quot;lt&quot;,&quot;chip_types&quot;:[&quot;text&quot;]}],[{&quot;text_align&quot;:&quot;lm&quot;,&quot;text_direction&quot;:&quot;horizontal&quot;,&quot;support_big_font&quot;:false,&quot;picture_toward&quot;:0,&quot;picture_dockside&quot;:[],&quot;fill_id&quot;:&quot;aa002354d82a42ada3683e379c3e2aaf&quot;,&quot;fill_align&quot;:&quot;cm&quot;,&quot;chip_types&quot;:[&quot;text&quot;]},{&quot;text_align&quot;:&quot;lm&quot;,&quot;text_direction&quot;:&quot;horizontal&quot;,&quot;support_big_font&quot;:false,&quot;picture_toward&quot;:0,&quot;picture_dockside&quot;:[],&quot;fill_id&quot;:&quot;3f9a9f64c04447f0a3b2a9aabf5ba267&quot;,&quot;fill_align&quot;:&quot;lm&quot;,&quot;chip_types&quot;:[&quot;diagram&quot;,&quot;picture&quot;]},{&quot;text_align&quot;:&quot;lm&quot;,&quot;text_direction&quot;:&quot;horizontal&quot;,&quot;support_big_font&quot;:false,&quot;picture_toward&quot;:0,&quot;picture_dockside&quot;:[],&quot;fill_id&quot;:&quot;ac71787c34b9486c80fe97510903788a&quot;,&quot;fill_align&quot;:&quot;lm&quot;,&quot;chip_types&quot;:[&quot;text&quot;]}]]"/>
  <p:tag name="KSO_WM_SLIDE_SIZE" val="850*396"/>
  <p:tag name="KSO_WM_SLIDE_POSITION" val="37*93"/>
  <p:tag name="KSO_WM_CHIP_XID" val="5eecac08a758c1ec0b7089df"/>
  <p:tag name="KSO_WM_CHIP_DECFILLPROP" val="[]"/>
  <p:tag name="KSO_WM_CHIP_GROUPID" val="5eecac08a758c1ec0b7089de"/>
  <p:tag name="KSO_WM_SLIDE_BK_DARK_LIGHT" val="2"/>
  <p:tag name="KSO_WM_SLIDE_BACKGROUND_TYPE" val="general"/>
  <p:tag name="KSO_WM_SLIDE_SUPPORT_FEATURE_TYPE" val="7"/>
  <p:tag name="KSO_WM_TEMPLATE_ASSEMBLE_XID" val="639b08600c9383becde74185"/>
  <p:tag name="KSO_WM_TEMPLATE_ASSEMBLE_GROUPID" val="639b08600c9383becde74185"/>
  <p:tag name="KSO_WM_UNIT_FLASH_PICTURE_TYPE" val="0"/>
  <p:tag name="FIXED_XID_TMP" val="5f5ee1ca4d6848d78f644aec"/>
  <p:tag name="KSO_WM_SLIDE_CAN_ADD_NAVIGATION"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01.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02.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03.xml><?xml version="1.0" encoding="utf-8"?>
<p:tagLst xmlns:p="http://schemas.openxmlformats.org/presentationml/2006/main">
  <p:tag name="KSO_WM_UNIT_PLACING_PICTURE_USER_VIEWPORT" val="{&quot;height&quot;:6876,&quot;width&quot;:1032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05.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06.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07.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17.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18.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19.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21.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22.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23.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24.xml><?xml version="1.0" encoding="utf-8"?>
<p:tagLst xmlns:p="http://schemas.openxmlformats.org/presentationml/2006/main">
  <p:tag name="KSO_WM_UNIT_PLACING_PICTURE_USER_VIEWPORT" val="{&quot;height&quot;:5565,&quot;width&quot;:3577}"/>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26.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27.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28.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42.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43.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44.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45.xml><?xml version="1.0" encoding="utf-8"?>
<p:tagLst xmlns:p="http://schemas.openxmlformats.org/presentationml/2006/main">
  <p:tag name="KSO_WM_BEAUTIFY_FLAG" val="#wm#"/>
  <p:tag name="KSO_WM_TEMPLATE_CATEGORY" val="diagram"/>
  <p:tag name="KSO_WM_TEMPLATE_INDEX" val="20182480"/>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322_7*i*1"/>
  <p:tag name="KSO_WM_TEMPLATE_CATEGORY" val="custom"/>
  <p:tag name="KSO_WM_TEMPLATE_INDEX" val="20204322"/>
  <p:tag name="KSO_WM_UNIT_LAYERLEVEL" val="1"/>
  <p:tag name="KSO_WM_TAG_VERSION" val="1.0"/>
  <p:tag name="KSO_WM_BEAUTIFY_FLAG" val="#wm#"/>
  <p:tag name="KSO_WM_UNIT_LINE_FORE_SCHEMECOLOR_INDEX_BRIGHTNESS" val="0"/>
  <p:tag name="KSO_WM_UNIT_LINE_FORE_SCHEMECOLOR_INDEX" val="5"/>
  <p:tag name="KSO_WM_UNIT_LINE_FILL_TYPE" val="2"/>
</p:tagLst>
</file>

<file path=ppt/tags/tag447.xml><?xml version="1.0" encoding="utf-8"?>
<p:tagLst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322_7*e*1"/>
  <p:tag name="KSO_WM_TEMPLATE_CATEGORY" val="custom"/>
  <p:tag name="KSO_WM_TEMPLATE_INDEX" val="20204322"/>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48.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322_7*a*1"/>
  <p:tag name="KSO_WM_TEMPLATE_CATEGORY" val="custom"/>
  <p:tag name="KSO_WM_TEMPLATE_INDEX" val="20204322"/>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49.xml><?xml version="1.0" encoding="utf-8"?>
<p:tagLst xmlns:p="http://schemas.openxmlformats.org/presentationml/2006/main">
  <p:tag name="KSO_WM_SLIDE_ID" val="custom20204322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322"/>
  <p:tag name="KSO_WM_SLIDE_LAYOUT" val="a_e"/>
  <p:tag name="KSO_WM_SLIDE_LAYOUT_CNT" val="1_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PLACING_PICTURE_INFO" val="{&quot;code&quot;:&quot;[1]&quot;,&quot;full_picture&quot;:false,&quot;last_crop_picture&quot;:&quot;[1]&quot;,&quot;scheme&quot;:&quot;1-1&quot;,&quot;spacing&quot;:5}"/>
  <p:tag name="KSO_WM_UNIT_PLACING_PICTURE" val="223749.911"/>
  <p:tag name="KSO_WM_UNIT_PLACING_PICTURE_USER_VIEWPORT" val="{&quot;height&quot;:7275,&quot;width&quot;:10975}"/>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fontScheme name="2brswpj0">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EF2F6"/>
      </a:dk2>
      <a:lt2>
        <a:srgbClr val="FFFFFF"/>
      </a:lt2>
      <a:accent1>
        <a:srgbClr val="357CB0"/>
      </a:accent1>
      <a:accent2>
        <a:srgbClr val="438697"/>
      </a:accent2>
      <a:accent3>
        <a:srgbClr val="51917F"/>
      </a:accent3>
      <a:accent4>
        <a:srgbClr val="609B66"/>
      </a:accent4>
      <a:accent5>
        <a:srgbClr val="6EA64E"/>
      </a:accent5>
      <a:accent6>
        <a:srgbClr val="7CB03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ysClr val="windowText" lastClr="000000"/>
      </a:dk1>
      <a:lt1>
        <a:sysClr val="window" lastClr="FFFFFF"/>
      </a:lt1>
      <a:dk2>
        <a:srgbClr val="F0E9EB"/>
      </a:dk2>
      <a:lt2>
        <a:srgbClr val="FFFFFF"/>
      </a:lt2>
      <a:accent1>
        <a:srgbClr val="CB2844"/>
      </a:accent1>
      <a:accent2>
        <a:srgbClr val="B0304D"/>
      </a:accent2>
      <a:accent3>
        <a:srgbClr val="953856"/>
      </a:accent3>
      <a:accent4>
        <a:srgbClr val="7A415E"/>
      </a:accent4>
      <a:accent5>
        <a:srgbClr val="5F4967"/>
      </a:accent5>
      <a:accent6>
        <a:srgbClr val="44517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16463</Words>
  <Application>WPS 演示</Application>
  <PresentationFormat>宽屏</PresentationFormat>
  <Paragraphs>385</Paragraphs>
  <Slides>36</Slides>
  <Notes>32</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36</vt:i4>
      </vt:variant>
    </vt:vector>
  </HeadingPairs>
  <TitlesOfParts>
    <vt:vector size="58" baseType="lpstr">
      <vt:lpstr>Arial</vt:lpstr>
      <vt:lpstr>宋体</vt:lpstr>
      <vt:lpstr>Wingdings</vt:lpstr>
      <vt:lpstr>微软雅黑</vt:lpstr>
      <vt:lpstr>汉仪旗黑-85S</vt:lpstr>
      <vt:lpstr>黑体</vt:lpstr>
      <vt:lpstr>Calibri</vt:lpstr>
      <vt:lpstr>仓耳玄三M W05</vt:lpstr>
      <vt:lpstr>Times New Roman</vt:lpstr>
      <vt:lpstr>Wingdings</vt:lpstr>
      <vt:lpstr>Arial Unicode MS</vt:lpstr>
      <vt:lpstr>等线</vt:lpstr>
      <vt:lpstr>Chalkboard SE</vt:lpstr>
      <vt:lpstr>Segoe Print</vt:lpstr>
      <vt:lpstr>Cambria Math</vt:lpstr>
      <vt:lpstr>HelveticaNeue</vt:lpstr>
      <vt:lpstr>Helvetica 65 Medium</vt:lpstr>
      <vt:lpstr>华文新魏</vt:lpstr>
      <vt:lpstr>Office 主题</vt:lpstr>
      <vt:lpstr>1_Office 主题​​</vt:lpstr>
      <vt:lpstr>2_Office 主题​​</vt:lpstr>
      <vt:lpstr>3_Office 主题​​</vt:lpstr>
      <vt:lpstr>PowerPoint 演示文稿</vt:lpstr>
      <vt:lpstr>PowerPoint 演示文稿</vt:lpstr>
      <vt:lpstr>Target vocabulary</vt:lpstr>
      <vt:lpstr>PowerPoint 演示文稿</vt:lpstr>
      <vt:lpstr>Reading the passage</vt:lpstr>
      <vt:lpstr>PowerPoint 演示文稿</vt:lpstr>
      <vt:lpstr>PowerPoint 演示文稿</vt:lpstr>
      <vt:lpstr>Reading comprehesion</vt:lpstr>
      <vt:lpstr>PowerPoint 演示文稿</vt:lpstr>
      <vt:lpstr>PowerPoint 演示文稿</vt:lpstr>
      <vt:lpstr>PowerPoint 演示文稿</vt:lpstr>
      <vt:lpstr>Structure imitation</vt:lpstr>
      <vt:lpstr>PowerPoint 演示文稿</vt:lpstr>
      <vt:lpstr>PowerPoint 演示文稿</vt:lpstr>
      <vt:lpstr>PowerPoint 演示文稿</vt:lpstr>
      <vt:lpstr>Story telling</vt:lpstr>
      <vt:lpstr>PowerPoint 演示文稿</vt:lpstr>
      <vt:lpstr>Summary writing</vt:lpstr>
      <vt:lpstr>PowerPoint 演示文稿</vt:lpstr>
      <vt:lpstr>PowerPoint 演示文稿</vt:lpstr>
      <vt:lpstr>PowerPoint 演示文稿</vt:lpstr>
      <vt:lpstr>PowerPoint 演示文稿</vt:lpstr>
      <vt:lpstr>PowerPoint 演示文稿</vt:lpstr>
      <vt:lpstr>Occasion describing</vt:lpstr>
      <vt:lpstr>PowerPoint 演示文稿</vt:lpstr>
      <vt:lpstr>PowerPoint 演示文稿</vt:lpstr>
      <vt:lpstr>PowerPoint 演示文稿</vt:lpstr>
      <vt:lpstr>Story development</vt:lpstr>
      <vt:lpstr>PowerPoint 演示文稿</vt:lpstr>
      <vt:lpstr>PowerPoint 演示文稿</vt:lpstr>
      <vt:lpstr>PowerPoint 演示文稿</vt:lpstr>
      <vt:lpstr>PowerPoint 演示文稿</vt:lpstr>
      <vt:lpstr>Vocabulary reiforcement</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24147</cp:lastModifiedBy>
  <cp:revision>231</cp:revision>
  <dcterms:created xsi:type="dcterms:W3CDTF">2019-09-23T13:49:00Z</dcterms:created>
  <dcterms:modified xsi:type="dcterms:W3CDTF">2023-07-09T12:10:00Z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F37B1AA53682461ABC9A5E5963F83B88</vt:lpwstr>
  </property>
</Properties>
</file>