
<file path=[Content_Types].xml><?xml version="1.0" encoding="utf-8"?>
<Types xmlns="http://schemas.openxmlformats.org/package/2006/content-types">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2" r:id="rId3"/>
    <p:sldMasterId id="2147483654" r:id="rId4"/>
    <p:sldMasterId id="2147483663" r:id="rId5"/>
  </p:sldMasterIdLst>
  <p:notesMasterIdLst>
    <p:notesMasterId r:id="rId28"/>
  </p:notesMasterIdLst>
  <p:handoutMasterIdLst>
    <p:handoutMasterId r:id="rId29"/>
  </p:handoutMasterIdLst>
  <p:sldIdLst>
    <p:sldId id="484" r:id="rId6"/>
    <p:sldId id="376" r:id="rId7"/>
    <p:sldId id="451" r:id="rId8"/>
    <p:sldId id="452" r:id="rId9"/>
    <p:sldId id="453" r:id="rId10"/>
    <p:sldId id="454" r:id="rId11"/>
    <p:sldId id="468" r:id="rId12"/>
    <p:sldId id="455" r:id="rId13"/>
    <p:sldId id="456" r:id="rId14"/>
    <p:sldId id="459" r:id="rId15"/>
    <p:sldId id="461" r:id="rId16"/>
    <p:sldId id="464" r:id="rId17"/>
    <p:sldId id="471" r:id="rId18"/>
    <p:sldId id="465" r:id="rId19"/>
    <p:sldId id="472" r:id="rId20"/>
    <p:sldId id="475" r:id="rId21"/>
    <p:sldId id="473" r:id="rId22"/>
    <p:sldId id="477" r:id="rId23"/>
    <p:sldId id="480" r:id="rId24"/>
    <p:sldId id="479" r:id="rId25"/>
    <p:sldId id="476" r:id="rId26"/>
    <p:sldId id="478" r:id="rId27"/>
  </p:sldIdLst>
  <p:sldSz cx="11522075" cy="6480175"/>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67" autoAdjust="0"/>
  </p:normalViewPr>
  <p:slideViewPr>
    <p:cSldViewPr>
      <p:cViewPr>
        <p:scale>
          <a:sx n="95" d="100"/>
          <a:sy n="95" d="100"/>
        </p:scale>
        <p:origin x="156" y="60"/>
      </p:cViewPr>
      <p:guideLst>
        <p:guide orient="horz" pos="2041"/>
        <p:guide pos="3629"/>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3" d="100"/>
          <a:sy n="83" d="100"/>
        </p:scale>
        <p:origin x="-32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handoutMaster" Target="handoutMasters/handoutMaster1.xml"/><Relationship Id="rId28" Type="http://schemas.openxmlformats.org/officeDocument/2006/relationships/notesMaster" Target="notesMasters/notesMaster1.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E69521-CAA6-46CD-9036-BA9A8261B455}"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9812E8-BB2A-457F-B19F-C6ADE8F8A6C0}"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49C940-7A2C-466E-8D7D-D56BEB7A88C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B65DAD-35E5-43B1-BC96-C7E3D58D5901}"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3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300" kern="1200">
        <a:solidFill>
          <a:schemeClr val="tx1"/>
        </a:solidFill>
        <a:latin typeface="+mn-lt"/>
        <a:ea typeface="+mn-ea"/>
        <a:cs typeface="+mn-cs"/>
      </a:defRPr>
    </a:lvl4pPr>
    <a:lvl5pPr marL="1828800" algn="l" defTabSz="914400" rtl="0" eaLnBrk="1" latinLnBrk="0" hangingPunct="1">
      <a:defRPr sz="1300" kern="1200">
        <a:solidFill>
          <a:schemeClr val="tx1"/>
        </a:solidFill>
        <a:latin typeface="+mn-lt"/>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10775"/>
              </a:lnSpc>
              <a:defRPr/>
            </a:lvl1pPr>
          </a:lstStyle>
          <a:p>
            <a:r>
              <a:rPr lang="zh-CN" altLang="en-US" smtClean="0"/>
              <a:t>单击此处编辑母版标题样式</a:t>
            </a:r>
            <a:endParaRPr lang="en-US" dirty="0"/>
          </a:p>
        </p:txBody>
      </p:sp>
      <p:sp>
        <p:nvSpPr>
          <p:cNvPr id="4" name="Rectangle 2"/>
          <p:cNvSpPr>
            <a:spLocks noGrp="1" noChangeArrowheads="1"/>
          </p:cNvSpPr>
          <p:nvPr>
            <p:ph idx="1"/>
          </p:nvPr>
        </p:nvSpPr>
        <p:spPr bwMode="auto">
          <a:xfrm>
            <a:off x="498096" y="4176117"/>
            <a:ext cx="5262948" cy="2118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24003" tIns="24003" rIns="24003" bIns="24003" numCol="1" anchor="t" anchorCtr="0" compatLnSpc="1"/>
          <a:lstStyle/>
          <a:p>
            <a:pPr lvl="0"/>
            <a:r>
              <a:rPr lang="zh-CN" altLang="en-US" smtClean="0">
                <a:sym typeface="League Gothic" charset="0"/>
              </a:rPr>
              <a:t>单击此处编辑母版文本样式</a:t>
            </a:r>
            <a:endParaRPr lang="zh-CN" altLang="en-US" smtClean="0">
              <a:sym typeface="League Gothic" charset="0"/>
            </a:endParaRPr>
          </a:p>
          <a:p>
            <a:pPr lvl="1"/>
            <a:r>
              <a:rPr lang="zh-CN" altLang="en-US" smtClean="0">
                <a:sym typeface="League Gothic" charset="0"/>
              </a:rPr>
              <a:t>第二级</a:t>
            </a:r>
            <a:endParaRPr lang="zh-CN" altLang="en-US" smtClean="0">
              <a:sym typeface="League Gothic" charset="0"/>
            </a:endParaRPr>
          </a:p>
          <a:p>
            <a:pPr lvl="2"/>
            <a:r>
              <a:rPr lang="zh-CN" altLang="en-US" smtClean="0">
                <a:sym typeface="League Gothic" charset="0"/>
              </a:rPr>
              <a:t>第三级</a:t>
            </a:r>
            <a:endParaRPr lang="zh-CN" altLang="en-US" smtClean="0">
              <a:sym typeface="League Gothic" charset="0"/>
            </a:endParaRPr>
          </a:p>
          <a:p>
            <a:pPr lvl="3"/>
            <a:r>
              <a:rPr lang="zh-CN" altLang="en-US" smtClean="0">
                <a:sym typeface="League Gothic" charset="0"/>
              </a:rPr>
              <a:t>第四级</a:t>
            </a:r>
            <a:endParaRPr lang="zh-CN" altLang="en-US" smtClean="0">
              <a:sym typeface="League Gothic" charset="0"/>
            </a:endParaRPr>
          </a:p>
        </p:txBody>
      </p:sp>
    </p:spTree>
  </p:cSld>
  <p:clrMapOvr>
    <a:masterClrMapping/>
  </p:clrMapOvr>
  <p:transition spd="slow">
    <p:fade thruBlk="1"/>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Horizontal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5" name="Footer Placeholder 1"/>
          <p:cNvSpPr>
            <a:spLocks noGrp="1"/>
          </p:cNvSpPr>
          <p:nvPr>
            <p:ph type="ftr" sz="quarter" idx="3"/>
          </p:nvPr>
        </p:nvSpPr>
        <p:spPr>
          <a:xfrm>
            <a:off x="180839" y="6142244"/>
            <a:ext cx="11194441" cy="337932"/>
          </a:xfrm>
          <a:prstGeom prst="rect">
            <a:avLst/>
          </a:prstGeom>
        </p:spPr>
        <p:txBody>
          <a:bodyPr vert="horz" lIns="43197" tIns="21599" rIns="43197" bIns="21599" rtlCol="0" anchor="ctr"/>
          <a:lstStyle>
            <a:lvl1pPr algn="l">
              <a:defRPr sz="1400">
                <a:solidFill>
                  <a:srgbClr val="FFFFFF"/>
                </a:solidFill>
                <a:effectLst>
                  <a:outerShdw blurRad="50800" dist="38100" dir="2700000" algn="tl" rotWithShape="0">
                    <a:prstClr val="black">
                      <a:alpha val="40000"/>
                    </a:prstClr>
                  </a:outerShdw>
                </a:effectLst>
                <a:latin typeface="League Gothic"/>
                <a:cs typeface="League Gothic"/>
              </a:defRPr>
            </a:lvl1pPr>
          </a:lstStyle>
          <a:p>
            <a:r>
              <a:rPr lang="en-US" dirty="0" smtClean="0"/>
              <a:t>YOUR COMPANY NAME  |  LONG AND INTERESTING PRESENTATION TITLE  |  VERSION NO. XX  |  06/06/2012</a:t>
            </a:r>
            <a:endParaRPr lang="en-US" dirty="0"/>
          </a:p>
        </p:txBody>
      </p:sp>
      <p:sp>
        <p:nvSpPr>
          <p:cNvPr id="6" name="Picture Placeholder 5"/>
          <p:cNvSpPr>
            <a:spLocks noGrp="1"/>
          </p:cNvSpPr>
          <p:nvPr>
            <p:ph type="pic" sz="quarter" idx="12"/>
          </p:nvPr>
        </p:nvSpPr>
        <p:spPr>
          <a:xfrm>
            <a:off x="4706355" y="1300922"/>
            <a:ext cx="6362646" cy="3878331"/>
          </a:xfrm>
          <a:prstGeom prst="rect">
            <a:avLst/>
          </a:prstGeom>
        </p:spPr>
        <p:txBody>
          <a:bodyPr vert="horz" lIns="43197" tIns="21599" rIns="43197" bIns="21599"/>
          <a:lstStyle>
            <a:lvl1pPr>
              <a:defRPr>
                <a:latin typeface="League Gothic"/>
                <a:cs typeface="League Gothic"/>
              </a:defRPr>
            </a:lvl1pPr>
          </a:lstStyle>
          <a:p>
            <a:r>
              <a:rPr lang="zh-CN" altLang="en-US" smtClean="0"/>
              <a:t>单击图标添加图片</a:t>
            </a:r>
            <a:endParaRPr lang="en-US" dirty="0"/>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5" name="Footer Placeholder 1"/>
          <p:cNvSpPr>
            <a:spLocks noGrp="1"/>
          </p:cNvSpPr>
          <p:nvPr>
            <p:ph type="ftr" sz="quarter" idx="3"/>
          </p:nvPr>
        </p:nvSpPr>
        <p:spPr>
          <a:xfrm>
            <a:off x="180839" y="6142244"/>
            <a:ext cx="11194441" cy="337932"/>
          </a:xfrm>
          <a:prstGeom prst="rect">
            <a:avLst/>
          </a:prstGeom>
        </p:spPr>
        <p:txBody>
          <a:bodyPr vert="horz" lIns="43197" tIns="21599" rIns="43197" bIns="21599" rtlCol="0" anchor="ctr"/>
          <a:lstStyle>
            <a:lvl1pPr algn="l">
              <a:defRPr sz="1400">
                <a:solidFill>
                  <a:srgbClr val="FFFFFF"/>
                </a:solidFill>
                <a:effectLst>
                  <a:outerShdw blurRad="50800" dist="38100" dir="2700000" algn="tl" rotWithShape="0">
                    <a:prstClr val="black">
                      <a:alpha val="40000"/>
                    </a:prstClr>
                  </a:outerShdw>
                </a:effectLst>
                <a:latin typeface="League Gothic"/>
                <a:cs typeface="League Gothic"/>
              </a:defRPr>
            </a:lvl1pPr>
          </a:lstStyle>
          <a:p>
            <a:r>
              <a:rPr lang="en-US" dirty="0" smtClean="0"/>
              <a:t>YOUR COMPANY NAME  |  LONG AND INTERESTING PRESENTATION TITLE  |  VERSION NO. XX  |  06/06/2012</a:t>
            </a:r>
            <a:endParaRPr lang="en-US" dirty="0"/>
          </a:p>
        </p:txBody>
      </p:sp>
      <p:sp>
        <p:nvSpPr>
          <p:cNvPr id="6" name="Picture Placeholder 5"/>
          <p:cNvSpPr>
            <a:spLocks noGrp="1"/>
          </p:cNvSpPr>
          <p:nvPr>
            <p:ph type="pic" sz="quarter" idx="12"/>
          </p:nvPr>
        </p:nvSpPr>
        <p:spPr>
          <a:xfrm>
            <a:off x="4978448" y="654538"/>
            <a:ext cx="4491386" cy="5069046"/>
          </a:xfrm>
          <a:prstGeom prst="rect">
            <a:avLst/>
          </a:prstGeom>
          <a:effectLst>
            <a:outerShdw blurRad="50800" dist="38100" dir="2700000" algn="tl" rotWithShape="0">
              <a:prstClr val="black">
                <a:alpha val="40000"/>
              </a:prstClr>
            </a:outerShdw>
          </a:effectLst>
        </p:spPr>
        <p:txBody>
          <a:bodyPr vert="horz" lIns="43197" tIns="21599" rIns="43197" bIns="21599"/>
          <a:lstStyle/>
          <a:p>
            <a:r>
              <a:rPr lang="zh-CN" altLang="en-US" smtClean="0"/>
              <a:t>单击图标添加图片</a:t>
            </a:r>
            <a:endParaRPr lang="en-US" dirty="0"/>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lank Spa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5" name="Footer Placeholder 1"/>
          <p:cNvSpPr>
            <a:spLocks noGrp="1"/>
          </p:cNvSpPr>
          <p:nvPr>
            <p:ph type="ftr" sz="quarter" idx="3"/>
          </p:nvPr>
        </p:nvSpPr>
        <p:spPr>
          <a:xfrm>
            <a:off x="180839" y="6142244"/>
            <a:ext cx="11194441" cy="337932"/>
          </a:xfrm>
          <a:prstGeom prst="rect">
            <a:avLst/>
          </a:prstGeom>
        </p:spPr>
        <p:txBody>
          <a:bodyPr vert="horz" lIns="43197" tIns="21599" rIns="43197" bIns="21599" rtlCol="0" anchor="ctr"/>
          <a:lstStyle>
            <a:lvl1pPr algn="l">
              <a:defRPr sz="1400">
                <a:solidFill>
                  <a:srgbClr val="FFFFFF"/>
                </a:solidFill>
                <a:effectLst>
                  <a:outerShdw blurRad="50800" dist="38100" dir="2700000" algn="tl" rotWithShape="0">
                    <a:prstClr val="black">
                      <a:alpha val="40000"/>
                    </a:prstClr>
                  </a:outerShdw>
                </a:effectLst>
                <a:latin typeface="League Gothic"/>
                <a:cs typeface="League Gothic"/>
              </a:defRPr>
            </a:lvl1pPr>
          </a:lstStyle>
          <a:p>
            <a:r>
              <a:rPr lang="en-US" dirty="0" smtClean="0"/>
              <a:t>YOUR COMPANY NAME  |  LONG AND INTERESTING PRESENTATION TITLE  |  VERSION NO. XX  |  06/06/2012</a:t>
            </a:r>
            <a:endParaRPr lang="en-US" dirty="0"/>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80839" y="6142244"/>
            <a:ext cx="11194441" cy="337932"/>
          </a:xfrm>
          <a:prstGeom prst="rect">
            <a:avLst/>
          </a:prstGeom>
        </p:spPr>
        <p:txBody>
          <a:bodyPr/>
          <a:lstStyle/>
          <a:p>
            <a:r>
              <a:rPr lang="en-US" dirty="0" smtClean="0"/>
              <a:t>YOUR COMPANY NAME  |  LONG AND INTERESTING PRESENTATION TITLE  |  VERSION NO. XX  |  06/06/2012</a:t>
            </a:r>
            <a:endParaRPr lang="en-US" dirty="0"/>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Big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49053" y="246014"/>
            <a:ext cx="11058492" cy="5613656"/>
          </a:xfrm>
          <a:prstGeom prst="rect">
            <a:avLst/>
          </a:prstGeom>
        </p:spPr>
        <p:txBody>
          <a:bodyPr vert="horz" lIns="43194" tIns="21598" rIns="43194" bIns="21598"/>
          <a:lstStyle/>
          <a:p>
            <a:r>
              <a:rPr lang="zh-CN" altLang="en-US" smtClean="0"/>
              <a:t>单击图标添加图片</a:t>
            </a:r>
            <a:endParaRPr lang="en-US" dirty="0"/>
          </a:p>
        </p:txBody>
      </p:sp>
      <p:sp>
        <p:nvSpPr>
          <p:cNvPr id="3" name="Footer Placeholder 1"/>
          <p:cNvSpPr>
            <a:spLocks noGrp="1"/>
          </p:cNvSpPr>
          <p:nvPr>
            <p:ph type="ftr" sz="quarter" idx="3"/>
          </p:nvPr>
        </p:nvSpPr>
        <p:spPr>
          <a:xfrm>
            <a:off x="180841" y="6142244"/>
            <a:ext cx="11194441" cy="337932"/>
          </a:xfrm>
          <a:prstGeom prst="rect">
            <a:avLst/>
          </a:prstGeom>
        </p:spPr>
        <p:txBody>
          <a:bodyPr vert="horz" lIns="43194" tIns="21598" rIns="43194" bIns="21598" rtlCol="0" anchor="ctr"/>
          <a:lstStyle>
            <a:lvl1pPr algn="l">
              <a:defRPr sz="1400">
                <a:solidFill>
                  <a:schemeClr val="bg1"/>
                </a:solidFill>
                <a:effectLst>
                  <a:outerShdw blurRad="50800" dist="38100" dir="2700000" algn="tl" rotWithShape="0">
                    <a:prstClr val="black">
                      <a:alpha val="40000"/>
                    </a:prstClr>
                  </a:outerShdw>
                </a:effectLst>
                <a:latin typeface="League Gothic"/>
                <a:cs typeface="League Gothic"/>
              </a:defRPr>
            </a:lvl1pPr>
          </a:lstStyle>
          <a:p>
            <a:r>
              <a:rPr lang="en-US" dirty="0" smtClean="0"/>
              <a:t>YOUR COMPANY NAME  |  LONG AND INTERESTING PRESENTATION TITLE  |  VERSION NO. XX  |  06/06/2012</a:t>
            </a:r>
            <a:endParaRPr lang="en-US" dirty="0"/>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711991" y="654776"/>
            <a:ext cx="3572694" cy="4558623"/>
          </a:xfrm>
          <a:prstGeom prst="rect">
            <a:avLst/>
          </a:prstGeom>
        </p:spPr>
        <p:txBody>
          <a:bodyPr vert="horz" lIns="43194" tIns="21598" rIns="43194" bIns="21598"/>
          <a:lstStyle/>
          <a:p>
            <a:r>
              <a:rPr lang="zh-CN" altLang="en-US" smtClean="0"/>
              <a:t>单击图标添加图片</a:t>
            </a:r>
            <a:endParaRPr lang="en-US" dirty="0"/>
          </a:p>
        </p:txBody>
      </p:sp>
      <p:sp>
        <p:nvSpPr>
          <p:cNvPr id="13" name="Picture Placeholder 11"/>
          <p:cNvSpPr>
            <a:spLocks noGrp="1"/>
          </p:cNvSpPr>
          <p:nvPr>
            <p:ph type="pic" sz="quarter" idx="11"/>
          </p:nvPr>
        </p:nvSpPr>
        <p:spPr>
          <a:xfrm>
            <a:off x="6237406" y="654776"/>
            <a:ext cx="3572694" cy="4558623"/>
          </a:xfrm>
          <a:prstGeom prst="rect">
            <a:avLst/>
          </a:prstGeom>
        </p:spPr>
        <p:txBody>
          <a:bodyPr vert="horz" lIns="43194" tIns="21598" rIns="43194" bIns="21598"/>
          <a:lstStyle/>
          <a:p>
            <a:r>
              <a:rPr lang="zh-CN" altLang="en-US" smtClean="0"/>
              <a:t>单击图标添加图片</a:t>
            </a:r>
            <a:endParaRPr lang="en-US" dirty="0"/>
          </a:p>
        </p:txBody>
      </p:sp>
      <p:sp>
        <p:nvSpPr>
          <p:cNvPr id="17" name="Text Placeholder 16"/>
          <p:cNvSpPr>
            <a:spLocks noGrp="1"/>
          </p:cNvSpPr>
          <p:nvPr>
            <p:ph type="body" sz="quarter" idx="12"/>
          </p:nvPr>
        </p:nvSpPr>
        <p:spPr>
          <a:xfrm>
            <a:off x="1541856" y="5451113"/>
            <a:ext cx="3878620" cy="340509"/>
          </a:xfrm>
          <a:prstGeom prst="rect">
            <a:avLst/>
          </a:prstGeom>
        </p:spPr>
        <p:txBody>
          <a:bodyPr vert="horz" lIns="43194" tIns="21598" rIns="43194" bIns="21598"/>
          <a:lstStyle>
            <a:lvl1pPr marL="149860" indent="0" algn="l">
              <a:buFontTx/>
              <a:buNone/>
              <a:defRPr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League Gothic"/>
              </a:defRPr>
            </a:lvl1pPr>
            <a:lvl2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2pPr>
            <a:lvl3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3pPr>
            <a:lvl4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4pPr>
            <a:lvl5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5pPr>
          </a:lstStyle>
          <a:p>
            <a:pPr lvl="0"/>
            <a:r>
              <a:rPr lang="zh-CN" altLang="en-US" smtClean="0"/>
              <a:t>单击此处编辑母版文本样式</a:t>
            </a:r>
            <a:endParaRPr lang="zh-CN" altLang="en-US" smtClean="0"/>
          </a:p>
        </p:txBody>
      </p:sp>
      <p:sp>
        <p:nvSpPr>
          <p:cNvPr id="20" name="Text Placeholder 16"/>
          <p:cNvSpPr>
            <a:spLocks noGrp="1"/>
          </p:cNvSpPr>
          <p:nvPr>
            <p:ph type="body" sz="quarter" idx="13"/>
          </p:nvPr>
        </p:nvSpPr>
        <p:spPr>
          <a:xfrm>
            <a:off x="6033548" y="5451113"/>
            <a:ext cx="3878620" cy="340509"/>
          </a:xfrm>
          <a:prstGeom prst="rect">
            <a:avLst/>
          </a:prstGeom>
        </p:spPr>
        <p:txBody>
          <a:bodyPr vert="horz" lIns="43194" tIns="21598" rIns="43194" bIns="21598"/>
          <a:lstStyle>
            <a:lvl1pPr marL="149860" indent="0" algn="l">
              <a:buFontTx/>
              <a:buNone/>
              <a:defRPr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League Gothic"/>
              </a:defRPr>
            </a:lvl1pPr>
            <a:lvl2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2pPr>
            <a:lvl3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3pPr>
            <a:lvl4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4pPr>
            <a:lvl5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5pPr>
          </a:lstStyle>
          <a:p>
            <a:pPr lvl="0"/>
            <a:r>
              <a:rPr lang="zh-CN" altLang="en-US" smtClean="0"/>
              <a:t>单击此处编辑母版文本样式</a:t>
            </a:r>
            <a:endParaRPr lang="zh-CN" altLang="en-US" smtClean="0"/>
          </a:p>
        </p:txBody>
      </p:sp>
      <p:sp>
        <p:nvSpPr>
          <p:cNvPr id="6" name="Footer Placeholder 1"/>
          <p:cNvSpPr>
            <a:spLocks noGrp="1"/>
          </p:cNvSpPr>
          <p:nvPr>
            <p:ph type="ftr" sz="quarter" idx="3"/>
          </p:nvPr>
        </p:nvSpPr>
        <p:spPr>
          <a:xfrm>
            <a:off x="180841" y="6142244"/>
            <a:ext cx="11194441" cy="337932"/>
          </a:xfrm>
          <a:prstGeom prst="rect">
            <a:avLst/>
          </a:prstGeom>
        </p:spPr>
        <p:txBody>
          <a:bodyPr vert="horz" lIns="43194" tIns="21598" rIns="43194" bIns="21598" rtlCol="0" anchor="ctr"/>
          <a:lstStyle>
            <a:lvl1pPr algn="l">
              <a:defRPr sz="1400">
                <a:solidFill>
                  <a:schemeClr val="bg1"/>
                </a:solidFill>
                <a:effectLst>
                  <a:outerShdw blurRad="50800" dist="38100" dir="2700000" algn="tl" rotWithShape="0">
                    <a:prstClr val="black">
                      <a:alpha val="40000"/>
                    </a:prstClr>
                  </a:outerShdw>
                </a:effectLst>
                <a:latin typeface="League Gothic"/>
                <a:cs typeface="League Gothic"/>
              </a:defRPr>
            </a:lvl1pPr>
          </a:lstStyle>
          <a:p>
            <a:r>
              <a:rPr lang="en-US" dirty="0" smtClean="0"/>
              <a:t>YOUR COMPANY NAME  |  LONG AND INTERESTING PRESENTATION TITLE  |  VERSION NO. XX  |  06/06/2012</a:t>
            </a:r>
            <a:endParaRPr lang="en-US" dirty="0"/>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Text Placeholder 17"/>
          <p:cNvSpPr>
            <a:spLocks noGrp="1"/>
          </p:cNvSpPr>
          <p:nvPr>
            <p:ph type="body" sz="quarter" idx="21" hasCustomPrompt="1"/>
          </p:nvPr>
        </p:nvSpPr>
        <p:spPr>
          <a:xfrm>
            <a:off x="453047" y="4532867"/>
            <a:ext cx="3096335" cy="1360818"/>
          </a:xfrm>
          <a:prstGeom prst="rect">
            <a:avLst/>
          </a:prstGeom>
        </p:spPr>
        <p:txBody>
          <a:bodyPr vert="horz" lIns="43194" tIns="21598" rIns="43194" bIns="21598"/>
          <a:lstStyle>
            <a:lvl1pPr marL="149860" indent="0" algn="l">
              <a:buFontTx/>
              <a:buNone/>
              <a:defRPr sz="1800">
                <a:solidFill>
                  <a:schemeClr val="bg1"/>
                </a:solidFill>
                <a:latin typeface="League Gothic"/>
              </a:defRPr>
            </a:lvl1pPr>
          </a:lstStyle>
          <a:p>
            <a:pPr lvl="0"/>
            <a:r>
              <a:rPr lang="en-US" dirty="0" smtClean="0"/>
              <a:t>Insert your biography here</a:t>
            </a:r>
            <a:endParaRPr lang="en-US" dirty="0"/>
          </a:p>
        </p:txBody>
      </p:sp>
      <p:sp>
        <p:nvSpPr>
          <p:cNvPr id="6" name="Text Placeholder 17"/>
          <p:cNvSpPr>
            <a:spLocks noGrp="1"/>
          </p:cNvSpPr>
          <p:nvPr>
            <p:ph type="body" sz="quarter" idx="22" hasCustomPrompt="1"/>
          </p:nvPr>
        </p:nvSpPr>
        <p:spPr>
          <a:xfrm>
            <a:off x="4127818" y="4532867"/>
            <a:ext cx="3096335" cy="1360818"/>
          </a:xfrm>
          <a:prstGeom prst="rect">
            <a:avLst/>
          </a:prstGeom>
        </p:spPr>
        <p:txBody>
          <a:bodyPr vert="horz" lIns="43194" tIns="21598" rIns="43194" bIns="21598"/>
          <a:lstStyle>
            <a:lvl1pPr marL="149860" indent="0" algn="l">
              <a:buFontTx/>
              <a:buNone/>
              <a:defRPr sz="1800">
                <a:solidFill>
                  <a:schemeClr val="bg1"/>
                </a:solidFill>
                <a:latin typeface="League Gothic"/>
              </a:defRPr>
            </a:lvl1pPr>
          </a:lstStyle>
          <a:p>
            <a:pPr lvl="0"/>
            <a:r>
              <a:rPr lang="en-US" dirty="0" smtClean="0"/>
              <a:t>Insert your biography here</a:t>
            </a:r>
            <a:endParaRPr lang="en-US" dirty="0"/>
          </a:p>
        </p:txBody>
      </p:sp>
      <p:sp>
        <p:nvSpPr>
          <p:cNvPr id="7" name="Text Placeholder 17"/>
          <p:cNvSpPr>
            <a:spLocks noGrp="1"/>
          </p:cNvSpPr>
          <p:nvPr>
            <p:ph type="body" sz="quarter" idx="23" hasCustomPrompt="1"/>
          </p:nvPr>
        </p:nvSpPr>
        <p:spPr>
          <a:xfrm>
            <a:off x="7870640" y="4532867"/>
            <a:ext cx="3096335" cy="1360818"/>
          </a:xfrm>
          <a:prstGeom prst="rect">
            <a:avLst/>
          </a:prstGeom>
        </p:spPr>
        <p:txBody>
          <a:bodyPr vert="horz" lIns="43194" tIns="21598" rIns="43194" bIns="21598"/>
          <a:lstStyle>
            <a:lvl1pPr marL="149860" indent="0" algn="l">
              <a:buFontTx/>
              <a:buNone/>
              <a:defRPr sz="1800">
                <a:solidFill>
                  <a:schemeClr val="bg1"/>
                </a:solidFill>
                <a:latin typeface="League Gothic"/>
              </a:defRPr>
            </a:lvl1pPr>
          </a:lstStyle>
          <a:p>
            <a:pPr lvl="0"/>
            <a:r>
              <a:rPr lang="en-US" dirty="0" smtClean="0"/>
              <a:t>Insert your biography here</a:t>
            </a:r>
            <a:endParaRPr lang="en-US" dirty="0"/>
          </a:p>
        </p:txBody>
      </p:sp>
      <p:sp>
        <p:nvSpPr>
          <p:cNvPr id="9" name="Picture Placeholder 8"/>
          <p:cNvSpPr>
            <a:spLocks noGrp="1"/>
          </p:cNvSpPr>
          <p:nvPr>
            <p:ph type="pic" sz="quarter" idx="24"/>
          </p:nvPr>
        </p:nvSpPr>
        <p:spPr>
          <a:xfrm>
            <a:off x="623005" y="654771"/>
            <a:ext cx="2892521" cy="3606098"/>
          </a:xfrm>
          <a:prstGeom prst="rect">
            <a:avLst/>
          </a:prstGeom>
        </p:spPr>
        <p:txBody>
          <a:bodyPr vert="horz" lIns="43194" tIns="21598" rIns="43194" bIns="21598"/>
          <a:lstStyle/>
          <a:p>
            <a:r>
              <a:rPr lang="zh-CN" altLang="en-US" smtClean="0"/>
              <a:t>单击图标添加图片</a:t>
            </a:r>
            <a:endParaRPr lang="en-US" dirty="0"/>
          </a:p>
        </p:txBody>
      </p:sp>
      <p:sp>
        <p:nvSpPr>
          <p:cNvPr id="10" name="Picture Placeholder 8"/>
          <p:cNvSpPr>
            <a:spLocks noGrp="1"/>
          </p:cNvSpPr>
          <p:nvPr>
            <p:ph type="pic" sz="quarter" idx="25"/>
          </p:nvPr>
        </p:nvSpPr>
        <p:spPr>
          <a:xfrm>
            <a:off x="4297776" y="654771"/>
            <a:ext cx="2892521" cy="3606098"/>
          </a:xfrm>
          <a:prstGeom prst="rect">
            <a:avLst/>
          </a:prstGeom>
        </p:spPr>
        <p:txBody>
          <a:bodyPr vert="horz" lIns="43194" tIns="21598" rIns="43194" bIns="21598"/>
          <a:lstStyle/>
          <a:p>
            <a:r>
              <a:rPr lang="zh-CN" altLang="en-US" smtClean="0"/>
              <a:t>单击图标添加图片</a:t>
            </a:r>
            <a:endParaRPr lang="en-US" dirty="0"/>
          </a:p>
        </p:txBody>
      </p:sp>
      <p:sp>
        <p:nvSpPr>
          <p:cNvPr id="11" name="Picture Placeholder 8"/>
          <p:cNvSpPr>
            <a:spLocks noGrp="1"/>
          </p:cNvSpPr>
          <p:nvPr>
            <p:ph type="pic" sz="quarter" idx="26"/>
          </p:nvPr>
        </p:nvSpPr>
        <p:spPr>
          <a:xfrm>
            <a:off x="8006573" y="654771"/>
            <a:ext cx="2892521" cy="3606098"/>
          </a:xfrm>
          <a:prstGeom prst="rect">
            <a:avLst/>
          </a:prstGeom>
        </p:spPr>
        <p:txBody>
          <a:bodyPr vert="horz" lIns="43194" tIns="21598" rIns="43194" bIns="21598"/>
          <a:lstStyle/>
          <a:p>
            <a:r>
              <a:rPr lang="zh-CN" altLang="en-US" smtClean="0"/>
              <a:t>单击图标添加图片</a:t>
            </a:r>
            <a:endParaRPr lang="en-US" dirty="0"/>
          </a:p>
        </p:txBody>
      </p:sp>
      <p:sp>
        <p:nvSpPr>
          <p:cNvPr id="8" name="Footer Placeholder 1"/>
          <p:cNvSpPr>
            <a:spLocks noGrp="1"/>
          </p:cNvSpPr>
          <p:nvPr>
            <p:ph type="ftr" sz="quarter" idx="3"/>
          </p:nvPr>
        </p:nvSpPr>
        <p:spPr>
          <a:xfrm>
            <a:off x="180841" y="6142244"/>
            <a:ext cx="11194441" cy="337932"/>
          </a:xfrm>
          <a:prstGeom prst="rect">
            <a:avLst/>
          </a:prstGeom>
        </p:spPr>
        <p:txBody>
          <a:bodyPr vert="horz" lIns="43194" tIns="21598" rIns="43194" bIns="21598" rtlCol="0" anchor="ctr"/>
          <a:lstStyle>
            <a:lvl1pPr algn="l">
              <a:defRPr sz="1400">
                <a:solidFill>
                  <a:schemeClr val="bg1"/>
                </a:solidFill>
                <a:effectLst>
                  <a:outerShdw blurRad="50800" dist="38100" dir="2700000" algn="tl" rotWithShape="0">
                    <a:prstClr val="black">
                      <a:alpha val="40000"/>
                    </a:prstClr>
                  </a:outerShdw>
                </a:effectLst>
                <a:latin typeface="League Gothic"/>
                <a:cs typeface="League Gothic"/>
              </a:defRPr>
            </a:lvl1pPr>
          </a:lstStyle>
          <a:p>
            <a:r>
              <a:rPr lang="en-US" dirty="0" smtClean="0"/>
              <a:t>YOUR COMPANY NAME  |  LONG AND INTERESTING PRESENTATION TITLE  |  VERSION NO. XX  |  06/06/2012</a:t>
            </a:r>
            <a:endParaRPr lang="en-US" dirty="0"/>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Name &amp; Bio">
    <p:spTree>
      <p:nvGrpSpPr>
        <p:cNvPr id="1" name=""/>
        <p:cNvGrpSpPr/>
        <p:nvPr/>
      </p:nvGrpSpPr>
      <p:grpSpPr>
        <a:xfrm>
          <a:off x="0" y="0"/>
          <a:ext cx="0" cy="0"/>
          <a:chOff x="0" y="0"/>
          <a:chExt cx="0" cy="0"/>
        </a:xfrm>
      </p:grpSpPr>
      <p:sp>
        <p:nvSpPr>
          <p:cNvPr id="10" name="Title 9"/>
          <p:cNvSpPr>
            <a:spLocks noGrp="1"/>
          </p:cNvSpPr>
          <p:nvPr>
            <p:ph type="title"/>
          </p:nvPr>
        </p:nvSpPr>
        <p:spPr>
          <a:xfrm>
            <a:off x="576104" y="708519"/>
            <a:ext cx="10369868" cy="1080029"/>
          </a:xfrm>
          <a:prstGeom prst="rect">
            <a:avLst/>
          </a:prstGeom>
        </p:spPr>
        <p:txBody>
          <a:bodyPr vert="horz" lIns="43194" tIns="21598" rIns="43194" bIns="21598"/>
          <a:lstStyle>
            <a:lvl1pPr algn="l">
              <a:defRPr sz="4500">
                <a:solidFill>
                  <a:schemeClr val="bg1"/>
                </a:solidFill>
                <a:latin typeface="Zerox"/>
                <a:cs typeface="Zerox"/>
              </a:defRPr>
            </a:lvl1pPr>
          </a:lstStyle>
          <a:p>
            <a:r>
              <a:rPr lang="zh-CN" altLang="en-US" smtClean="0"/>
              <a:t>单击此处编辑母版标题样式</a:t>
            </a:r>
            <a:endParaRPr lang="en-US" dirty="0"/>
          </a:p>
        </p:txBody>
      </p:sp>
      <p:sp>
        <p:nvSpPr>
          <p:cNvPr id="6" name="Picture Placeholder 5"/>
          <p:cNvSpPr>
            <a:spLocks noGrp="1"/>
          </p:cNvSpPr>
          <p:nvPr>
            <p:ph type="pic" sz="quarter" idx="10"/>
          </p:nvPr>
        </p:nvSpPr>
        <p:spPr>
          <a:xfrm>
            <a:off x="657201" y="1607106"/>
            <a:ext cx="1871587" cy="2347762"/>
          </a:xfrm>
          <a:prstGeom prst="rect">
            <a:avLst/>
          </a:prstGeom>
        </p:spPr>
        <p:txBody>
          <a:bodyPr vert="horz" lIns="43194" tIns="21598" rIns="43194" bIns="21598"/>
          <a:lstStyle/>
          <a:p>
            <a:r>
              <a:rPr lang="zh-CN" altLang="en-US" smtClean="0"/>
              <a:t>单击图标添加图片</a:t>
            </a:r>
            <a:endParaRPr lang="en-US" dirty="0"/>
          </a:p>
        </p:txBody>
      </p:sp>
      <p:sp>
        <p:nvSpPr>
          <p:cNvPr id="7" name="Picture Placeholder 5"/>
          <p:cNvSpPr>
            <a:spLocks noGrp="1"/>
          </p:cNvSpPr>
          <p:nvPr>
            <p:ph type="pic" sz="quarter" idx="11"/>
          </p:nvPr>
        </p:nvSpPr>
        <p:spPr>
          <a:xfrm>
            <a:off x="3424620" y="1674802"/>
            <a:ext cx="1871587" cy="2382065"/>
          </a:xfrm>
          <a:prstGeom prst="rect">
            <a:avLst/>
          </a:prstGeom>
        </p:spPr>
        <p:txBody>
          <a:bodyPr vert="horz" lIns="43194" tIns="21598" rIns="43194" bIns="21598"/>
          <a:lstStyle/>
          <a:p>
            <a:r>
              <a:rPr lang="zh-CN" altLang="en-US" smtClean="0"/>
              <a:t>单击图标添加图片</a:t>
            </a:r>
            <a:endParaRPr lang="en-US" dirty="0"/>
          </a:p>
        </p:txBody>
      </p:sp>
      <p:sp>
        <p:nvSpPr>
          <p:cNvPr id="8" name="Picture Placeholder 5"/>
          <p:cNvSpPr>
            <a:spLocks noGrp="1"/>
          </p:cNvSpPr>
          <p:nvPr>
            <p:ph type="pic" sz="quarter" idx="12"/>
          </p:nvPr>
        </p:nvSpPr>
        <p:spPr>
          <a:xfrm>
            <a:off x="6192041" y="1674802"/>
            <a:ext cx="1871587" cy="2382065"/>
          </a:xfrm>
          <a:prstGeom prst="rect">
            <a:avLst/>
          </a:prstGeom>
        </p:spPr>
        <p:txBody>
          <a:bodyPr vert="horz" lIns="43194" tIns="21598" rIns="43194" bIns="21598"/>
          <a:lstStyle/>
          <a:p>
            <a:r>
              <a:rPr lang="zh-CN" altLang="en-US" smtClean="0"/>
              <a:t>单击图标添加图片</a:t>
            </a:r>
            <a:endParaRPr lang="en-US" dirty="0"/>
          </a:p>
        </p:txBody>
      </p:sp>
      <p:sp>
        <p:nvSpPr>
          <p:cNvPr id="9" name="Picture Placeholder 5"/>
          <p:cNvSpPr>
            <a:spLocks noGrp="1"/>
          </p:cNvSpPr>
          <p:nvPr>
            <p:ph type="pic" sz="quarter" idx="13"/>
          </p:nvPr>
        </p:nvSpPr>
        <p:spPr>
          <a:xfrm>
            <a:off x="8959461" y="1674802"/>
            <a:ext cx="1871587" cy="2382065"/>
          </a:xfrm>
          <a:prstGeom prst="rect">
            <a:avLst/>
          </a:prstGeom>
        </p:spPr>
        <p:txBody>
          <a:bodyPr vert="horz" lIns="43194" tIns="21598" rIns="43194" bIns="21598"/>
          <a:lstStyle/>
          <a:p>
            <a:r>
              <a:rPr lang="zh-CN" altLang="en-US" smtClean="0"/>
              <a:t>单击图标添加图片</a:t>
            </a:r>
            <a:endParaRPr lang="en-US" dirty="0"/>
          </a:p>
        </p:txBody>
      </p:sp>
      <p:sp>
        <p:nvSpPr>
          <p:cNvPr id="12" name="Text Placeholder 11"/>
          <p:cNvSpPr>
            <a:spLocks noGrp="1"/>
          </p:cNvSpPr>
          <p:nvPr>
            <p:ph type="body" sz="quarter" idx="14" hasCustomPrompt="1"/>
          </p:nvPr>
        </p:nvSpPr>
        <p:spPr>
          <a:xfrm>
            <a:off x="487073" y="4226682"/>
            <a:ext cx="2075565" cy="374260"/>
          </a:xfrm>
          <a:prstGeom prst="rect">
            <a:avLst/>
          </a:prstGeom>
        </p:spPr>
        <p:txBody>
          <a:bodyPr vert="horz" lIns="43194" tIns="21598" rIns="43194" bIns="21598"/>
          <a:lstStyle>
            <a:lvl1pPr marL="149860" indent="0">
              <a:buFontTx/>
              <a:buNone/>
              <a:defRPr>
                <a:solidFill>
                  <a:srgbClr val="FFFFFF"/>
                </a:solidFill>
                <a:latin typeface="League Gothic"/>
                <a:cs typeface="League Gothic"/>
              </a:defRPr>
            </a:lvl1pPr>
          </a:lstStyle>
          <a:p>
            <a:pPr lvl="0"/>
            <a:r>
              <a:rPr lang="en-US" dirty="0" smtClean="0"/>
              <a:t>Insert Name</a:t>
            </a:r>
            <a:endParaRPr lang="en-US" dirty="0"/>
          </a:p>
        </p:txBody>
      </p:sp>
      <p:sp>
        <p:nvSpPr>
          <p:cNvPr id="13" name="Text Placeholder 11"/>
          <p:cNvSpPr>
            <a:spLocks noGrp="1"/>
          </p:cNvSpPr>
          <p:nvPr>
            <p:ph type="body" sz="quarter" idx="15" hasCustomPrompt="1"/>
          </p:nvPr>
        </p:nvSpPr>
        <p:spPr>
          <a:xfrm>
            <a:off x="3277177" y="4226682"/>
            <a:ext cx="2075565" cy="374260"/>
          </a:xfrm>
          <a:prstGeom prst="rect">
            <a:avLst/>
          </a:prstGeom>
        </p:spPr>
        <p:txBody>
          <a:bodyPr vert="horz" lIns="43194" tIns="21598" rIns="43194" bIns="21598"/>
          <a:lstStyle>
            <a:lvl1pPr marL="149860" indent="0">
              <a:buFontTx/>
              <a:buNone/>
              <a:defRPr>
                <a:solidFill>
                  <a:srgbClr val="FFFFFF"/>
                </a:solidFill>
                <a:latin typeface="League Gothic"/>
                <a:cs typeface="League Gothic"/>
              </a:defRPr>
            </a:lvl1pPr>
          </a:lstStyle>
          <a:p>
            <a:pPr lvl="0"/>
            <a:r>
              <a:rPr lang="en-US" dirty="0" smtClean="0"/>
              <a:t>Insert Name</a:t>
            </a:r>
            <a:endParaRPr lang="en-US" dirty="0"/>
          </a:p>
        </p:txBody>
      </p:sp>
      <p:sp>
        <p:nvSpPr>
          <p:cNvPr id="14" name="Text Placeholder 11"/>
          <p:cNvSpPr>
            <a:spLocks noGrp="1"/>
          </p:cNvSpPr>
          <p:nvPr>
            <p:ph type="body" sz="quarter" idx="16" hasCustomPrompt="1"/>
          </p:nvPr>
        </p:nvSpPr>
        <p:spPr>
          <a:xfrm>
            <a:off x="6033255" y="4226682"/>
            <a:ext cx="2075565" cy="374260"/>
          </a:xfrm>
          <a:prstGeom prst="rect">
            <a:avLst/>
          </a:prstGeom>
        </p:spPr>
        <p:txBody>
          <a:bodyPr vert="horz" lIns="43194" tIns="21598" rIns="43194" bIns="21598"/>
          <a:lstStyle>
            <a:lvl1pPr marL="149860" indent="0">
              <a:buFontTx/>
              <a:buNone/>
              <a:defRPr>
                <a:solidFill>
                  <a:srgbClr val="FFFFFF"/>
                </a:solidFill>
                <a:latin typeface="League Gothic"/>
                <a:cs typeface="League Gothic"/>
              </a:defRPr>
            </a:lvl1pPr>
          </a:lstStyle>
          <a:p>
            <a:pPr lvl="0"/>
            <a:r>
              <a:rPr lang="en-US" dirty="0" smtClean="0"/>
              <a:t>Insert Name</a:t>
            </a:r>
            <a:endParaRPr lang="en-US" dirty="0"/>
          </a:p>
        </p:txBody>
      </p:sp>
      <p:sp>
        <p:nvSpPr>
          <p:cNvPr id="15" name="Text Placeholder 11"/>
          <p:cNvSpPr>
            <a:spLocks noGrp="1"/>
          </p:cNvSpPr>
          <p:nvPr>
            <p:ph type="body" sz="quarter" idx="17" hasCustomPrompt="1"/>
          </p:nvPr>
        </p:nvSpPr>
        <p:spPr>
          <a:xfrm>
            <a:off x="8823358" y="4226682"/>
            <a:ext cx="2075565" cy="374260"/>
          </a:xfrm>
          <a:prstGeom prst="rect">
            <a:avLst/>
          </a:prstGeom>
        </p:spPr>
        <p:txBody>
          <a:bodyPr vert="horz" lIns="43194" tIns="21598" rIns="43194" bIns="21598"/>
          <a:lstStyle>
            <a:lvl1pPr marL="149860" indent="0">
              <a:buFontTx/>
              <a:buNone/>
              <a:defRPr>
                <a:solidFill>
                  <a:srgbClr val="FFFFFF"/>
                </a:solidFill>
                <a:latin typeface="League Gothic"/>
                <a:cs typeface="League Gothic"/>
              </a:defRPr>
            </a:lvl1pPr>
          </a:lstStyle>
          <a:p>
            <a:pPr lvl="0"/>
            <a:r>
              <a:rPr lang="en-US" dirty="0" smtClean="0"/>
              <a:t>Insert Name</a:t>
            </a:r>
            <a:endParaRPr lang="en-US" dirty="0"/>
          </a:p>
        </p:txBody>
      </p:sp>
      <p:sp>
        <p:nvSpPr>
          <p:cNvPr id="18" name="Text Placeholder 17"/>
          <p:cNvSpPr>
            <a:spLocks noGrp="1"/>
          </p:cNvSpPr>
          <p:nvPr>
            <p:ph type="body" sz="quarter" idx="18" hasCustomPrompt="1"/>
          </p:nvPr>
        </p:nvSpPr>
        <p:spPr>
          <a:xfrm>
            <a:off x="3277165" y="4702975"/>
            <a:ext cx="2177642" cy="1122781"/>
          </a:xfrm>
          <a:prstGeom prst="rect">
            <a:avLst/>
          </a:prstGeom>
        </p:spPr>
        <p:txBody>
          <a:bodyPr vert="horz" lIns="43194" tIns="21598" rIns="43194" bIns="21598"/>
          <a:lstStyle>
            <a:lvl1pPr marL="149860" indent="0" algn="l">
              <a:buFontTx/>
              <a:buNone/>
              <a:defRPr sz="1800">
                <a:solidFill>
                  <a:schemeClr val="bg1"/>
                </a:solidFill>
                <a:latin typeface="League Gothic"/>
              </a:defRPr>
            </a:lvl1pPr>
          </a:lstStyle>
          <a:p>
            <a:pPr lvl="0"/>
            <a:r>
              <a:rPr lang="en-US" dirty="0" smtClean="0"/>
              <a:t>Insert your biography here</a:t>
            </a:r>
            <a:endParaRPr lang="en-US" dirty="0"/>
          </a:p>
        </p:txBody>
      </p:sp>
      <p:sp>
        <p:nvSpPr>
          <p:cNvPr id="19" name="Text Placeholder 17"/>
          <p:cNvSpPr>
            <a:spLocks noGrp="1"/>
          </p:cNvSpPr>
          <p:nvPr>
            <p:ph type="body" sz="quarter" idx="19" hasCustomPrompt="1"/>
          </p:nvPr>
        </p:nvSpPr>
        <p:spPr>
          <a:xfrm>
            <a:off x="8823346" y="4702975"/>
            <a:ext cx="2177642" cy="1122781"/>
          </a:xfrm>
          <a:prstGeom prst="rect">
            <a:avLst/>
          </a:prstGeom>
        </p:spPr>
        <p:txBody>
          <a:bodyPr vert="horz" lIns="43194" tIns="21598" rIns="43194" bIns="21598"/>
          <a:lstStyle>
            <a:lvl1pPr marL="149860" indent="0" algn="l">
              <a:buFontTx/>
              <a:buNone/>
              <a:defRPr sz="1800">
                <a:solidFill>
                  <a:schemeClr val="bg1"/>
                </a:solidFill>
                <a:latin typeface="League Gothic"/>
              </a:defRPr>
            </a:lvl1pPr>
          </a:lstStyle>
          <a:p>
            <a:pPr lvl="0"/>
            <a:r>
              <a:rPr lang="en-US" dirty="0" smtClean="0"/>
              <a:t>Insert your biography here</a:t>
            </a:r>
            <a:endParaRPr lang="en-US" dirty="0"/>
          </a:p>
        </p:txBody>
      </p:sp>
      <p:sp>
        <p:nvSpPr>
          <p:cNvPr id="21" name="Text Placeholder 17"/>
          <p:cNvSpPr>
            <a:spLocks noGrp="1"/>
          </p:cNvSpPr>
          <p:nvPr>
            <p:ph type="body" sz="quarter" idx="20" hasCustomPrompt="1"/>
          </p:nvPr>
        </p:nvSpPr>
        <p:spPr>
          <a:xfrm>
            <a:off x="6033243" y="4702975"/>
            <a:ext cx="2177642" cy="1122781"/>
          </a:xfrm>
          <a:prstGeom prst="rect">
            <a:avLst/>
          </a:prstGeom>
        </p:spPr>
        <p:txBody>
          <a:bodyPr vert="horz" lIns="43194" tIns="21598" rIns="43194" bIns="21598"/>
          <a:lstStyle>
            <a:lvl1pPr marL="149860" indent="0" algn="l">
              <a:buFontTx/>
              <a:buNone/>
              <a:defRPr sz="1800">
                <a:solidFill>
                  <a:schemeClr val="bg1"/>
                </a:solidFill>
                <a:latin typeface="League Gothic"/>
              </a:defRPr>
            </a:lvl1pPr>
          </a:lstStyle>
          <a:p>
            <a:pPr lvl="0"/>
            <a:r>
              <a:rPr lang="en-US" dirty="0" smtClean="0"/>
              <a:t>Insert your biography here</a:t>
            </a:r>
            <a:endParaRPr lang="en-US" dirty="0"/>
          </a:p>
        </p:txBody>
      </p:sp>
      <p:sp>
        <p:nvSpPr>
          <p:cNvPr id="22" name="Text Placeholder 17"/>
          <p:cNvSpPr>
            <a:spLocks noGrp="1"/>
          </p:cNvSpPr>
          <p:nvPr>
            <p:ph type="body" sz="quarter" idx="21" hasCustomPrompt="1"/>
          </p:nvPr>
        </p:nvSpPr>
        <p:spPr>
          <a:xfrm>
            <a:off x="487062" y="4702975"/>
            <a:ext cx="2109591" cy="1122781"/>
          </a:xfrm>
          <a:prstGeom prst="rect">
            <a:avLst/>
          </a:prstGeom>
        </p:spPr>
        <p:txBody>
          <a:bodyPr vert="horz" lIns="43194" tIns="21598" rIns="43194" bIns="21598"/>
          <a:lstStyle>
            <a:lvl1pPr marL="149860" indent="0" algn="l">
              <a:buFontTx/>
              <a:buNone/>
              <a:defRPr sz="1800">
                <a:solidFill>
                  <a:schemeClr val="bg1"/>
                </a:solidFill>
                <a:latin typeface="League Gothic"/>
              </a:defRPr>
            </a:lvl1pPr>
          </a:lstStyle>
          <a:p>
            <a:pPr lvl="0"/>
            <a:r>
              <a:rPr lang="en-US" dirty="0" smtClean="0"/>
              <a:t>Insert your biography here</a:t>
            </a:r>
            <a:endParaRPr lang="en-US" dirty="0"/>
          </a:p>
        </p:txBody>
      </p:sp>
      <p:sp>
        <p:nvSpPr>
          <p:cNvPr id="16" name="Footer Placeholder 1"/>
          <p:cNvSpPr>
            <a:spLocks noGrp="1"/>
          </p:cNvSpPr>
          <p:nvPr>
            <p:ph type="ftr" sz="quarter" idx="3"/>
          </p:nvPr>
        </p:nvSpPr>
        <p:spPr>
          <a:xfrm>
            <a:off x="180841" y="6142244"/>
            <a:ext cx="11194441" cy="337932"/>
          </a:xfrm>
          <a:prstGeom prst="rect">
            <a:avLst/>
          </a:prstGeom>
        </p:spPr>
        <p:txBody>
          <a:bodyPr vert="horz" lIns="43194" tIns="21598" rIns="43194" bIns="21598" rtlCol="0" anchor="ctr"/>
          <a:lstStyle>
            <a:lvl1pPr algn="l">
              <a:defRPr sz="1400">
                <a:solidFill>
                  <a:schemeClr val="bg1"/>
                </a:solidFill>
                <a:effectLst>
                  <a:outerShdw blurRad="50800" dist="38100" dir="2700000" algn="tl" rotWithShape="0">
                    <a:prstClr val="black">
                      <a:alpha val="40000"/>
                    </a:prstClr>
                  </a:outerShdw>
                </a:effectLst>
                <a:latin typeface="League Gothic"/>
                <a:cs typeface="League Gothic"/>
              </a:defRPr>
            </a:lvl1pPr>
          </a:lstStyle>
          <a:p>
            <a:r>
              <a:rPr lang="en-US" dirty="0" smtClean="0"/>
              <a:t>YOUR COMPANY NAME  |  LONG AND INTERESTING PRESENTATION TITLE  |  VERSION NO. XX  |  06/06/2012</a:t>
            </a:r>
            <a:endParaRPr lang="en-US" dirty="0"/>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lgn="l">
              <a:defRPr sz="3400" b="1">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lvl1pPr>
              <a:buClr>
                <a:srgbClr val="339966"/>
              </a:buClr>
              <a:buFont typeface="Wingdings" panose="05000000000000000000" pitchFamily="2" charset="2"/>
              <a:buChar char="n"/>
              <a:defRPr sz="2600">
                <a:latin typeface="微软雅黑" panose="020B0503020204020204" pitchFamily="34" charset="-122"/>
                <a:ea typeface="微软雅黑" panose="020B0503020204020204" pitchFamily="34" charset="-122"/>
              </a:defRPr>
            </a:lvl1pPr>
            <a:lvl2pPr>
              <a:defRPr sz="2300">
                <a:latin typeface="微软雅黑" panose="020B0503020204020204" pitchFamily="34" charset="-122"/>
                <a:ea typeface="微软雅黑" panose="020B0503020204020204" pitchFamily="34" charset="-122"/>
              </a:defRPr>
            </a:lvl2pPr>
            <a:lvl3pPr>
              <a:defRPr sz="19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4" name="日期占位符 3"/>
          <p:cNvSpPr>
            <a:spLocks noGrp="1"/>
          </p:cNvSpPr>
          <p:nvPr>
            <p:ph type="dt" sz="half" idx="10"/>
          </p:nvPr>
        </p:nvSpPr>
        <p:spPr>
          <a:xfrm>
            <a:off x="576104" y="6006166"/>
            <a:ext cx="2688484" cy="345008"/>
          </a:xfrm>
          <a:prstGeom prst="rect">
            <a:avLst/>
          </a:prstGeom>
        </p:spPr>
        <p:txBody>
          <a:bodyPr/>
          <a:lstStyle>
            <a:lvl1pPr>
              <a:defRPr/>
            </a:lvl1pPr>
          </a:lstStyle>
          <a:p>
            <a:pPr>
              <a:defRPr/>
            </a:pPr>
            <a:fld id="{5D44C716-2A58-4556-85AE-54B152A75219}" type="datetime1">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a:xfrm>
            <a:off x="3936709" y="6006166"/>
            <a:ext cx="3648657" cy="345008"/>
          </a:xfrm>
          <a:prstGeom prst="rect">
            <a:avLst/>
          </a:prstGeom>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257487" y="6006166"/>
            <a:ext cx="2688484" cy="345008"/>
          </a:xfrm>
          <a:prstGeom prst="rect">
            <a:avLst/>
          </a:prstGeom>
        </p:spPr>
        <p:txBody>
          <a:bodyPr/>
          <a:lstStyle>
            <a:lvl1pPr>
              <a:defRPr b="1">
                <a:solidFill>
                  <a:schemeClr val="bg1"/>
                </a:solidFill>
              </a:defRPr>
            </a:lvl1pPr>
          </a:lstStyle>
          <a:p>
            <a:pPr>
              <a:defRPr/>
            </a:pPr>
            <a:fld id="{D12E1DEB-4309-4CE9-BD5E-B88E42AE1B24}" type="slidenum">
              <a:rPr lang="zh-CN" altLang="en-US">
                <a:solidFill>
                  <a:prstClr val="white"/>
                </a:solidFill>
              </a:rPr>
            </a:fld>
            <a:endParaRPr lang="zh-CN" altLang="en-US" dirty="0">
              <a:solidFill>
                <a:prstClr val="white"/>
              </a:solidFill>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31402" y="6000004"/>
            <a:ext cx="2551641" cy="299347"/>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889834" y="6000004"/>
            <a:ext cx="3742406" cy="299347"/>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137465" y="6000004"/>
            <a:ext cx="2551641" cy="299347"/>
          </a:xfrm>
        </p:spPr>
        <p:txBody>
          <a:bodyPr/>
          <a:lstStyle/>
          <a:p>
            <a:fld id="{49AE70B2-8BF9-45C0-BB95-33D1B9D3A854}" type="slidenum">
              <a:rPr lang="zh-CN" altLang="en-US" smtClean="0"/>
            </a:fld>
            <a:endParaRPr lang="zh-CN" altLang="en-US"/>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4" name="Footer Placeholder 1"/>
          <p:cNvSpPr>
            <a:spLocks noGrp="1"/>
          </p:cNvSpPr>
          <p:nvPr>
            <p:ph type="ftr" sz="quarter" idx="3"/>
          </p:nvPr>
        </p:nvSpPr>
        <p:spPr>
          <a:xfrm>
            <a:off x="180838" y="6142244"/>
            <a:ext cx="11194441" cy="337932"/>
          </a:xfrm>
          <a:prstGeom prst="rect">
            <a:avLst/>
          </a:prstGeom>
        </p:spPr>
        <p:txBody>
          <a:bodyPr vert="horz" lIns="43199" tIns="21600" rIns="43199" bIns="21600" rtlCol="0" anchor="ctr"/>
          <a:lstStyle>
            <a:lvl1pPr algn="l">
              <a:defRPr sz="1400">
                <a:solidFill>
                  <a:schemeClr val="bg1"/>
                </a:solidFill>
                <a:effectLst>
                  <a:outerShdw blurRad="50800" dist="38100" dir="2700000" algn="tl" rotWithShape="0">
                    <a:prstClr val="black">
                      <a:alpha val="40000"/>
                    </a:prstClr>
                  </a:outerShdw>
                </a:effectLst>
                <a:latin typeface="League Gothic"/>
                <a:cs typeface="League Gothic"/>
              </a:defRPr>
            </a:lvl1pPr>
          </a:lstStyle>
          <a:p>
            <a:r>
              <a:rPr lang="en-US" dirty="0" smtClean="0"/>
              <a:t>YOUR COMPANY NAME  |  LONG AND INTERESTING PRESENTATION TITLE  |  VERSION NO. XX  |  06/06/2012</a:t>
            </a:r>
            <a:endParaRPr lang="en-US" dirty="0"/>
          </a:p>
        </p:txBody>
      </p:sp>
      <p:sp>
        <p:nvSpPr>
          <p:cNvPr id="5" name="Rectangle 2"/>
          <p:cNvSpPr>
            <a:spLocks noGrp="1" noChangeArrowheads="1"/>
          </p:cNvSpPr>
          <p:nvPr>
            <p:ph idx="1"/>
          </p:nvPr>
        </p:nvSpPr>
        <p:spPr bwMode="auto">
          <a:xfrm>
            <a:off x="498096" y="3240093"/>
            <a:ext cx="5262948" cy="2844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24000" tIns="24000" rIns="24000" bIns="24000" numCol="1" anchor="t" anchorCtr="0" compatLnSpc="1"/>
          <a:lstStyle/>
          <a:p>
            <a:pPr lvl="0"/>
            <a:r>
              <a:rPr lang="zh-CN" altLang="en-US" smtClean="0">
                <a:sym typeface="League Gothic" charset="0"/>
              </a:rPr>
              <a:t>单击此处编辑母版文本样式</a:t>
            </a:r>
            <a:endParaRPr lang="zh-CN" altLang="en-US" smtClean="0">
              <a:sym typeface="League Gothic" charset="0"/>
            </a:endParaRPr>
          </a:p>
          <a:p>
            <a:pPr lvl="1"/>
            <a:r>
              <a:rPr lang="zh-CN" altLang="en-US" smtClean="0">
                <a:sym typeface="League Gothic" charset="0"/>
              </a:rPr>
              <a:t>第二级</a:t>
            </a:r>
            <a:endParaRPr lang="zh-CN" altLang="en-US" smtClean="0">
              <a:sym typeface="League Gothic" charset="0"/>
            </a:endParaRPr>
          </a:p>
          <a:p>
            <a:pPr lvl="2"/>
            <a:r>
              <a:rPr lang="zh-CN" altLang="en-US" smtClean="0">
                <a:sym typeface="League Gothic" charset="0"/>
              </a:rPr>
              <a:t>第三级</a:t>
            </a:r>
            <a:endParaRPr lang="zh-CN" altLang="en-US" smtClean="0">
              <a:sym typeface="League Gothic" charset="0"/>
            </a:endParaRPr>
          </a:p>
          <a:p>
            <a:pPr lvl="3"/>
            <a:r>
              <a:rPr lang="zh-CN" altLang="en-US" smtClean="0">
                <a:sym typeface="League Gothic" charset="0"/>
              </a:rPr>
              <a:t>第四级</a:t>
            </a:r>
            <a:endParaRPr lang="zh-CN" altLang="en-US" smtClean="0">
              <a:sym typeface="League Gothic" charset="0"/>
            </a:endParaRPr>
          </a:p>
          <a:p>
            <a:pPr lvl="4"/>
            <a:r>
              <a:rPr lang="zh-CN" altLang="en-US" smtClean="0">
                <a:sym typeface="League Gothic" charset="0"/>
              </a:rPr>
              <a:t>第五级</a:t>
            </a:r>
            <a:endParaRPr lang="en-US" dirty="0">
              <a:sym typeface="League Gothic" charset="0"/>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Larg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4706253" y="1300922"/>
            <a:ext cx="6239729" cy="3878331"/>
          </a:xfrm>
          <a:prstGeom prst="rect">
            <a:avLst/>
          </a:prstGeom>
        </p:spPr>
        <p:txBody>
          <a:bodyPr vert="horz" lIns="43197" tIns="21599" rIns="43197" bIns="21599" anchor="ctr"/>
          <a:lstStyle>
            <a:lvl1pPr algn="l">
              <a:lnSpc>
                <a:spcPct val="100000"/>
              </a:lnSpc>
              <a:buFontTx/>
              <a:buNone/>
              <a:defRPr sz="4500">
                <a:latin typeface="League Gothic"/>
                <a:cs typeface="League Gothic"/>
              </a:defRPr>
            </a:lvl1pPr>
            <a:lvl2pPr algn="l">
              <a:lnSpc>
                <a:spcPct val="100000"/>
              </a:lnSpc>
              <a:buFontTx/>
              <a:buNone/>
              <a:defRPr>
                <a:latin typeface="League Gothic"/>
                <a:cs typeface="League Gothic"/>
              </a:defRPr>
            </a:lvl2pPr>
            <a:lvl3pPr algn="l">
              <a:lnSpc>
                <a:spcPct val="100000"/>
              </a:lnSpc>
              <a:buFontTx/>
              <a:buNone/>
              <a:defRPr>
                <a:latin typeface="League Gothic"/>
                <a:cs typeface="League Gothic"/>
              </a:defRPr>
            </a:lvl3pPr>
            <a:lvl4pPr algn="l">
              <a:lnSpc>
                <a:spcPct val="100000"/>
              </a:lnSpc>
              <a:buFontTx/>
              <a:buNone/>
              <a:defRPr>
                <a:latin typeface="League Gothic"/>
                <a:cs typeface="League Gothic"/>
              </a:defRPr>
            </a:lvl4pPr>
            <a:lvl5pPr algn="l">
              <a:lnSpc>
                <a:spcPct val="100000"/>
              </a:lnSpc>
              <a:buFontTx/>
              <a:buNone/>
              <a:defRPr>
                <a:latin typeface="League Gothic"/>
                <a:cs typeface="League Gothic"/>
              </a:defRPr>
            </a:lvl5pPr>
          </a:lstStyle>
          <a:p>
            <a:pPr lvl="0"/>
            <a:r>
              <a:rPr lang="zh-CN" altLang="en-US" smtClean="0"/>
              <a:t>单击此处编辑母版文本样式</a:t>
            </a:r>
            <a:endParaRPr lang="zh-CN" altLang="en-US" smtClean="0"/>
          </a:p>
        </p:txBody>
      </p:sp>
      <p:sp>
        <p:nvSpPr>
          <p:cNvPr id="4" name="Footer Placeholder 1"/>
          <p:cNvSpPr>
            <a:spLocks noGrp="1"/>
          </p:cNvSpPr>
          <p:nvPr>
            <p:ph type="ftr" sz="quarter" idx="3"/>
          </p:nvPr>
        </p:nvSpPr>
        <p:spPr>
          <a:xfrm>
            <a:off x="180839" y="6142244"/>
            <a:ext cx="11194441" cy="337932"/>
          </a:xfrm>
          <a:prstGeom prst="rect">
            <a:avLst/>
          </a:prstGeom>
        </p:spPr>
        <p:txBody>
          <a:bodyPr vert="horz" lIns="43197" tIns="21599" rIns="43197" bIns="21599" rtlCol="0" anchor="ctr"/>
          <a:lstStyle>
            <a:lvl1pPr algn="l">
              <a:defRPr sz="1400">
                <a:solidFill>
                  <a:srgbClr val="FFFFFF"/>
                </a:solidFill>
                <a:effectLst>
                  <a:outerShdw blurRad="50800" dist="38100" dir="2700000" algn="tl" rotWithShape="0">
                    <a:prstClr val="black">
                      <a:alpha val="40000"/>
                    </a:prstClr>
                  </a:outerShdw>
                </a:effectLst>
                <a:latin typeface="League Gothic"/>
                <a:cs typeface="League Gothic"/>
              </a:defRPr>
            </a:lvl1pPr>
          </a:lstStyle>
          <a:p>
            <a:r>
              <a:rPr lang="en-US" dirty="0" smtClean="0"/>
              <a:t>YOUR COMPANY NAME  |  LONG AND INTERESTING PRESENTATION TITLE  |  VERSION NO. XX  |  06/06/2012</a:t>
            </a:r>
            <a:endParaRPr lang="en-US" dirty="0"/>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4706253" y="1300922"/>
            <a:ext cx="6239729" cy="3878331"/>
          </a:xfrm>
          <a:prstGeom prst="rect">
            <a:avLst/>
          </a:prstGeom>
        </p:spPr>
        <p:txBody>
          <a:bodyPr vert="horz" lIns="43197" tIns="21599" rIns="43197" bIns="21599" anchor="ctr"/>
          <a:lstStyle>
            <a:lvl1pPr algn="l">
              <a:lnSpc>
                <a:spcPct val="100000"/>
              </a:lnSpc>
              <a:buFontTx/>
              <a:buNone/>
              <a:defRPr>
                <a:latin typeface="League Gothic"/>
                <a:cs typeface="League Gothic"/>
              </a:defRPr>
            </a:lvl1pPr>
            <a:lvl2pPr algn="l">
              <a:lnSpc>
                <a:spcPct val="100000"/>
              </a:lnSpc>
              <a:buFontTx/>
              <a:buNone/>
              <a:defRPr>
                <a:latin typeface="League Gothic"/>
                <a:cs typeface="League Gothic"/>
              </a:defRPr>
            </a:lvl2pPr>
            <a:lvl3pPr algn="l">
              <a:lnSpc>
                <a:spcPct val="100000"/>
              </a:lnSpc>
              <a:buFontTx/>
              <a:buNone/>
              <a:defRPr>
                <a:latin typeface="League Gothic"/>
                <a:cs typeface="League Gothic"/>
              </a:defRPr>
            </a:lvl3pPr>
            <a:lvl4pPr algn="l">
              <a:lnSpc>
                <a:spcPct val="100000"/>
              </a:lnSpc>
              <a:buFontTx/>
              <a:buNone/>
              <a:defRPr>
                <a:latin typeface="League Gothic"/>
                <a:cs typeface="League Gothic"/>
              </a:defRPr>
            </a:lvl4pPr>
            <a:lvl5pPr algn="l">
              <a:lnSpc>
                <a:spcPct val="100000"/>
              </a:lnSpc>
              <a:buFontTx/>
              <a:buNone/>
              <a:defRPr>
                <a:latin typeface="League Gothic"/>
                <a:cs typeface="League Gothic"/>
              </a:defRPr>
            </a:lvl5pPr>
          </a:lstStyle>
          <a:p>
            <a:pPr lvl="0"/>
            <a:r>
              <a:rPr lang="zh-CN" altLang="en-US" smtClean="0"/>
              <a:t>单击此处编辑母版文本样式</a:t>
            </a:r>
            <a:endParaRPr lang="zh-CN" altLang="en-US" smtClean="0"/>
          </a:p>
        </p:txBody>
      </p:sp>
      <p:sp>
        <p:nvSpPr>
          <p:cNvPr id="4" name="Footer Placeholder 1"/>
          <p:cNvSpPr>
            <a:spLocks noGrp="1"/>
          </p:cNvSpPr>
          <p:nvPr>
            <p:ph type="ftr" sz="quarter" idx="3"/>
          </p:nvPr>
        </p:nvSpPr>
        <p:spPr>
          <a:xfrm>
            <a:off x="180839" y="6142244"/>
            <a:ext cx="11194441" cy="337932"/>
          </a:xfrm>
          <a:prstGeom prst="rect">
            <a:avLst/>
          </a:prstGeom>
        </p:spPr>
        <p:txBody>
          <a:bodyPr vert="horz" lIns="43197" tIns="21599" rIns="43197" bIns="21599" rtlCol="0" anchor="ctr"/>
          <a:lstStyle>
            <a:lvl1pPr algn="l">
              <a:defRPr sz="1400">
                <a:solidFill>
                  <a:srgbClr val="FFFFFF"/>
                </a:solidFill>
                <a:effectLst>
                  <a:outerShdw blurRad="50800" dist="38100" dir="2700000" algn="tl" rotWithShape="0">
                    <a:prstClr val="black">
                      <a:alpha val="40000"/>
                    </a:prstClr>
                  </a:outerShdw>
                </a:effectLst>
                <a:latin typeface="League Gothic"/>
                <a:cs typeface="League Gothic"/>
              </a:defRPr>
            </a:lvl1pPr>
          </a:lstStyle>
          <a:p>
            <a:r>
              <a:rPr lang="en-US" dirty="0" smtClean="0"/>
              <a:t>YOUR COMPANY NAME  |  LONG AND INTERESTING PRESENTATION TITLE  |  VERSION NO. XX  |  06/06/2012</a:t>
            </a:r>
            <a:endParaRPr lang="en-US" dirty="0"/>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4706253" y="1300922"/>
            <a:ext cx="6239729" cy="3878331"/>
          </a:xfrm>
          <a:prstGeom prst="rect">
            <a:avLst/>
          </a:prstGeom>
        </p:spPr>
        <p:txBody>
          <a:bodyPr vert="horz" lIns="43197" tIns="21599" rIns="43197" bIns="21599"/>
          <a:lstStyle>
            <a:lvl1pPr marL="405130" indent="-405130">
              <a:buFont typeface="Arial" panose="020B0604020202020204"/>
              <a:buChar char="•"/>
              <a:defRPr>
                <a:latin typeface="League Gothic"/>
                <a:cs typeface="League Gothic"/>
              </a:defRPr>
            </a:lvl1pPr>
            <a:lvl2pPr marL="405130" indent="-405130">
              <a:buFont typeface="Arial" panose="020B0604020202020204"/>
              <a:buChar char="•"/>
              <a:defRPr>
                <a:latin typeface="League Gothic"/>
                <a:cs typeface="League Gothic"/>
              </a:defRPr>
            </a:lvl2pPr>
            <a:lvl3pPr marL="405130" indent="-405130">
              <a:buFont typeface="Arial" panose="020B0604020202020204"/>
              <a:buChar char="•"/>
              <a:defRPr>
                <a:latin typeface="League Gothic"/>
                <a:cs typeface="League Gothic"/>
              </a:defRPr>
            </a:lvl3pPr>
            <a:lvl4pPr marL="405130" indent="-405130">
              <a:buFont typeface="Arial" panose="020B0604020202020204"/>
              <a:buChar char="•"/>
              <a:defRPr>
                <a:latin typeface="League Gothic"/>
                <a:cs typeface="League Gothic"/>
              </a:defRPr>
            </a:lvl4pPr>
            <a:lvl5pPr marL="405130" indent="-405130">
              <a:buFont typeface="Arial" panose="020B0604020202020204"/>
              <a:buChar char="•"/>
              <a:defRPr>
                <a:latin typeface="League Gothic"/>
                <a:cs typeface="League Gothic"/>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Footer Placeholder 1"/>
          <p:cNvSpPr>
            <a:spLocks noGrp="1"/>
          </p:cNvSpPr>
          <p:nvPr>
            <p:ph type="ftr" sz="quarter" idx="3"/>
          </p:nvPr>
        </p:nvSpPr>
        <p:spPr>
          <a:xfrm>
            <a:off x="180839" y="6142244"/>
            <a:ext cx="11194441" cy="337932"/>
          </a:xfrm>
          <a:prstGeom prst="rect">
            <a:avLst/>
          </a:prstGeom>
        </p:spPr>
        <p:txBody>
          <a:bodyPr vert="horz" lIns="43197" tIns="21599" rIns="43197" bIns="21599" rtlCol="0" anchor="ctr"/>
          <a:lstStyle>
            <a:lvl1pPr algn="l">
              <a:defRPr sz="1400">
                <a:solidFill>
                  <a:srgbClr val="FFFFFF"/>
                </a:solidFill>
                <a:effectLst>
                  <a:outerShdw blurRad="50800" dist="38100" dir="2700000" algn="tl" rotWithShape="0">
                    <a:prstClr val="black">
                      <a:alpha val="40000"/>
                    </a:prstClr>
                  </a:outerShdw>
                </a:effectLst>
                <a:latin typeface="League Gothic"/>
                <a:cs typeface="League Gothic"/>
              </a:defRPr>
            </a:lvl1pPr>
          </a:lstStyle>
          <a:p>
            <a:r>
              <a:rPr lang="en-US" dirty="0" smtClean="0"/>
              <a:t>YOUR COMPANY NAME  |  LONG AND INTERESTING PRESENTATION TITLE  |  VERSION NO. XX  |  06/06/2012</a:t>
            </a:r>
            <a:endParaRPr lang="en-US" dirty="0"/>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5" name="Media Placeholder 4"/>
          <p:cNvSpPr>
            <a:spLocks noGrp="1"/>
          </p:cNvSpPr>
          <p:nvPr>
            <p:ph type="media" sz="quarter" idx="10" hasCustomPrompt="1"/>
          </p:nvPr>
        </p:nvSpPr>
        <p:spPr>
          <a:xfrm>
            <a:off x="4842133" y="1300922"/>
            <a:ext cx="6226871" cy="3878331"/>
          </a:xfrm>
          <a:prstGeom prst="rect">
            <a:avLst/>
          </a:prstGeom>
        </p:spPr>
        <p:txBody>
          <a:bodyPr vert="horz" lIns="43197" tIns="21599" rIns="43197" bIns="21599"/>
          <a:lstStyle/>
          <a:p>
            <a:r>
              <a:rPr lang="zh-CN" altLang="en-US" smtClean="0"/>
              <a:t>单击图标添加媒体</a:t>
            </a:r>
            <a:endParaRPr lang="en-US" dirty="0"/>
          </a:p>
        </p:txBody>
      </p:sp>
      <p:sp>
        <p:nvSpPr>
          <p:cNvPr id="4" name="Footer Placeholder 1"/>
          <p:cNvSpPr>
            <a:spLocks noGrp="1"/>
          </p:cNvSpPr>
          <p:nvPr>
            <p:ph type="ftr" sz="quarter" idx="3"/>
          </p:nvPr>
        </p:nvSpPr>
        <p:spPr>
          <a:xfrm>
            <a:off x="180839" y="6142244"/>
            <a:ext cx="11194441" cy="337932"/>
          </a:xfrm>
          <a:prstGeom prst="rect">
            <a:avLst/>
          </a:prstGeom>
        </p:spPr>
        <p:txBody>
          <a:bodyPr vert="horz" lIns="43197" tIns="21599" rIns="43197" bIns="21599" rtlCol="0" anchor="ctr"/>
          <a:lstStyle>
            <a:lvl1pPr algn="l">
              <a:defRPr sz="1400">
                <a:solidFill>
                  <a:srgbClr val="FFFFFF"/>
                </a:solidFill>
                <a:effectLst>
                  <a:outerShdw blurRad="50800" dist="38100" dir="2700000" algn="tl" rotWithShape="0">
                    <a:prstClr val="black">
                      <a:alpha val="40000"/>
                    </a:prstClr>
                  </a:outerShdw>
                </a:effectLst>
                <a:latin typeface="League Gothic"/>
                <a:cs typeface="League Gothic"/>
              </a:defRPr>
            </a:lvl1pPr>
          </a:lstStyle>
          <a:p>
            <a:r>
              <a:rPr lang="en-US" dirty="0" smtClean="0"/>
              <a:t>YOUR COMPANY NAME  |  LONG AND INTERESTING PRESENTATION TITLE  |  VERSION NO. XX  |  06/06/2012</a:t>
            </a:r>
            <a:endParaRPr lang="en-US" dirty="0"/>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hart/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4" name="Chart Placeholder 3"/>
          <p:cNvSpPr>
            <a:spLocks noGrp="1"/>
          </p:cNvSpPr>
          <p:nvPr>
            <p:ph type="chart" sz="quarter" idx="11" hasCustomPrompt="1"/>
          </p:nvPr>
        </p:nvSpPr>
        <p:spPr>
          <a:xfrm>
            <a:off x="4672216" y="1198861"/>
            <a:ext cx="6260721" cy="4082454"/>
          </a:xfrm>
          <a:prstGeom prst="rect">
            <a:avLst/>
          </a:prstGeom>
        </p:spPr>
        <p:txBody>
          <a:bodyPr vert="horz" lIns="43197" tIns="21599" rIns="43197" bIns="21599"/>
          <a:lstStyle>
            <a:lvl1pPr>
              <a:defRPr>
                <a:latin typeface="League Gothic"/>
                <a:cs typeface="League Gothic"/>
              </a:defRPr>
            </a:lvl1pPr>
          </a:lstStyle>
          <a:p>
            <a:r>
              <a:rPr lang="zh-CN" altLang="en-US" smtClean="0"/>
              <a:t>单击图标添加图表</a:t>
            </a:r>
            <a:endParaRPr lang="en-US" dirty="0"/>
          </a:p>
        </p:txBody>
      </p:sp>
      <p:sp>
        <p:nvSpPr>
          <p:cNvPr id="5" name="Footer Placeholder 1"/>
          <p:cNvSpPr>
            <a:spLocks noGrp="1"/>
          </p:cNvSpPr>
          <p:nvPr>
            <p:ph type="ftr" sz="quarter" idx="3"/>
          </p:nvPr>
        </p:nvSpPr>
        <p:spPr>
          <a:xfrm>
            <a:off x="180839" y="6142244"/>
            <a:ext cx="11194441" cy="337932"/>
          </a:xfrm>
          <a:prstGeom prst="rect">
            <a:avLst/>
          </a:prstGeom>
        </p:spPr>
        <p:txBody>
          <a:bodyPr vert="horz" lIns="43197" tIns="21599" rIns="43197" bIns="21599" rtlCol="0" anchor="ctr"/>
          <a:lstStyle>
            <a:lvl1pPr algn="l">
              <a:defRPr sz="1400">
                <a:solidFill>
                  <a:srgbClr val="FFFFFF"/>
                </a:solidFill>
                <a:effectLst>
                  <a:outerShdw blurRad="50800" dist="38100" dir="2700000" algn="tl" rotWithShape="0">
                    <a:prstClr val="black">
                      <a:alpha val="40000"/>
                    </a:prstClr>
                  </a:outerShdw>
                </a:effectLst>
                <a:latin typeface="League Gothic"/>
                <a:cs typeface="League Gothic"/>
              </a:defRPr>
            </a:lvl1pPr>
          </a:lstStyle>
          <a:p>
            <a:r>
              <a:rPr lang="en-US" dirty="0" smtClean="0"/>
              <a:t>YOUR COMPANY NAME  |  LONG AND INTERESTING PRESENTATION TITLE  |  VERSION NO. XX  |  06/06/2012</a:t>
            </a:r>
            <a:endParaRPr lang="en-US" dirty="0"/>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1" Type="http://schemas.openxmlformats.org/officeDocument/2006/relationships/theme" Target="../theme/theme3.xml"/><Relationship Id="rId10" Type="http://schemas.openxmlformats.org/officeDocument/2006/relationships/image" Target="../media/image4.emf"/><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7" Type="http://schemas.openxmlformats.org/officeDocument/2006/relationships/theme" Target="../theme/theme4.xml"/><Relationship Id="rId6" Type="http://schemas.openxmlformats.org/officeDocument/2006/relationships/image" Target="../media/image1.jpeg"/><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98096" y="582018"/>
            <a:ext cx="5262948" cy="31320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b" anchorCtr="0" compatLnSpc="1"/>
          <a:lstStyle/>
          <a:p>
            <a:pPr lvl="0"/>
            <a:r>
              <a:rPr lang="zh-CN" altLang="en-US" smtClean="0">
                <a:sym typeface="Zerox" charset="0"/>
              </a:rPr>
              <a:t>单击此处编辑母版标题样式</a:t>
            </a:r>
            <a:endParaRPr lang="en-US" dirty="0">
              <a:sym typeface="Zerox" charset="0"/>
            </a:endParaRPr>
          </a:p>
        </p:txBody>
      </p:sp>
      <p:sp>
        <p:nvSpPr>
          <p:cNvPr id="1026" name="Rectangle 2"/>
          <p:cNvSpPr>
            <a:spLocks noGrp="1" noChangeArrowheads="1"/>
          </p:cNvSpPr>
          <p:nvPr>
            <p:ph type="body" idx="1"/>
          </p:nvPr>
        </p:nvSpPr>
        <p:spPr bwMode="auto">
          <a:xfrm>
            <a:off x="498096" y="4176117"/>
            <a:ext cx="5262948" cy="2118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24003" tIns="24003" rIns="24003" bIns="24003" numCol="1" anchor="t" anchorCtr="0" compatLnSpc="1"/>
          <a:lstStyle/>
          <a:p>
            <a:pPr lvl="0"/>
            <a:r>
              <a:rPr lang="en-US" dirty="0">
                <a:sym typeface="League Gothic" charset="0"/>
              </a:rPr>
              <a:t>Click to edit Master text styles</a:t>
            </a:r>
            <a:endParaRPr lang="en-US" dirty="0">
              <a:sym typeface="League Gothic" charset="0"/>
            </a:endParaRPr>
          </a:p>
          <a:p>
            <a:pPr lvl="1"/>
            <a:r>
              <a:rPr lang="en-US" dirty="0">
                <a:sym typeface="League Gothic" charset="0"/>
              </a:rPr>
              <a:t>Second level</a:t>
            </a:r>
            <a:endParaRPr lang="en-US" dirty="0">
              <a:sym typeface="League Gothic" charset="0"/>
            </a:endParaRPr>
          </a:p>
          <a:p>
            <a:pPr lvl="2"/>
            <a:r>
              <a:rPr lang="en-US" dirty="0">
                <a:sym typeface="League Gothic" charset="0"/>
              </a:rPr>
              <a:t>Third level</a:t>
            </a:r>
            <a:endParaRPr lang="en-US" dirty="0">
              <a:sym typeface="League Gothic" charset="0"/>
            </a:endParaRPr>
          </a:p>
          <a:p>
            <a:pPr lvl="3"/>
            <a:r>
              <a:rPr lang="en-US" dirty="0">
                <a:sym typeface="League Gothic" charset="0"/>
              </a:rPr>
              <a:t>Fourth </a:t>
            </a:r>
            <a:r>
              <a:rPr lang="en-US" dirty="0" smtClean="0">
                <a:sym typeface="League Gothic" charset="0"/>
              </a:rPr>
              <a:t>level</a:t>
            </a:r>
            <a:endParaRPr lang="en-US" dirty="0">
              <a:sym typeface="League Gothic" charset="0"/>
            </a:endParaRPr>
          </a:p>
        </p:txBody>
      </p:sp>
      <p:pic>
        <p:nvPicPr>
          <p:cNvPr id="2" name="Picture 1"/>
          <p:cNvPicPr>
            <a:picLocks noChangeAspect="1"/>
          </p:cNvPicPr>
          <p:nvPr userDrawn="1"/>
        </p:nvPicPr>
        <p:blipFill>
          <a:blip r:embed="rId5"/>
          <a:stretch>
            <a:fillRect/>
          </a:stretch>
        </p:blipFill>
        <p:spPr>
          <a:xfrm>
            <a:off x="677096" y="3840513"/>
            <a:ext cx="10255848" cy="114004"/>
          </a:xfrm>
          <a:prstGeom prst="rect">
            <a:avLst/>
          </a:prstGeom>
        </p:spPr>
      </p:pic>
      <p:pic>
        <p:nvPicPr>
          <p:cNvPr id="8" name="图片 7" descr="水印"/>
          <p:cNvPicPr>
            <a:picLocks noChangeAspect="1"/>
          </p:cNvPicPr>
          <p:nvPr userDrawn="1"/>
        </p:nvPicPr>
        <p:blipFill>
          <a:blip r:embed="rId6">
            <a:grayscl/>
            <a:lum bright="70000" contrast="-70000"/>
          </a:blip>
          <a:stretch>
            <a:fillRect/>
          </a:stretch>
        </p:blipFill>
        <p:spPr>
          <a:xfrm>
            <a:off x="6535058" y="60002"/>
            <a:ext cx="4888332" cy="158224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p:fade thruBlk="1"/>
  </p:transition>
  <p:hf hdr="0" ftr="0" dt="0"/>
  <p:txStyles>
    <p:titleStyle>
      <a:lvl1pPr algn="r" rtl="0" eaLnBrk="1" fontAlgn="base" hangingPunct="1">
        <a:lnSpc>
          <a:spcPts val="10775"/>
        </a:lnSpc>
        <a:spcBef>
          <a:spcPct val="0"/>
        </a:spcBef>
        <a:spcAft>
          <a:spcPct val="0"/>
        </a:spcAft>
        <a:defRPr sz="8100">
          <a:solidFill>
            <a:schemeClr val="bg1"/>
          </a:solidFill>
          <a:latin typeface="+mj-lt"/>
          <a:ea typeface="+mj-ea"/>
          <a:cs typeface="+mj-cs"/>
          <a:sym typeface="Zerox" charset="0"/>
        </a:defRPr>
      </a:lvl1pPr>
      <a:lvl2pPr algn="r" rtl="0" eaLnBrk="1" fontAlgn="base" hangingPunct="1">
        <a:lnSpc>
          <a:spcPct val="90000"/>
        </a:lnSpc>
        <a:spcBef>
          <a:spcPct val="0"/>
        </a:spcBef>
        <a:spcAft>
          <a:spcPct val="0"/>
        </a:spcAft>
        <a:defRPr sz="8100">
          <a:solidFill>
            <a:srgbClr val="FFD62D"/>
          </a:solidFill>
          <a:latin typeface="Zerox" charset="0"/>
          <a:ea typeface="ヒラギノ角ゴ ProN W3" charset="0"/>
          <a:cs typeface="ヒラギノ角ゴ ProN W3" charset="0"/>
          <a:sym typeface="Zerox" charset="0"/>
        </a:defRPr>
      </a:lvl2pPr>
      <a:lvl3pPr algn="r" rtl="0" eaLnBrk="1" fontAlgn="base" hangingPunct="1">
        <a:lnSpc>
          <a:spcPct val="90000"/>
        </a:lnSpc>
        <a:spcBef>
          <a:spcPct val="0"/>
        </a:spcBef>
        <a:spcAft>
          <a:spcPct val="0"/>
        </a:spcAft>
        <a:defRPr sz="8100">
          <a:solidFill>
            <a:srgbClr val="FFD62D"/>
          </a:solidFill>
          <a:latin typeface="Zerox" charset="0"/>
          <a:ea typeface="ヒラギノ角ゴ ProN W3" charset="0"/>
          <a:cs typeface="ヒラギノ角ゴ ProN W3" charset="0"/>
          <a:sym typeface="Zerox" charset="0"/>
        </a:defRPr>
      </a:lvl3pPr>
      <a:lvl4pPr algn="r" rtl="0" eaLnBrk="1" fontAlgn="base" hangingPunct="1">
        <a:lnSpc>
          <a:spcPct val="90000"/>
        </a:lnSpc>
        <a:spcBef>
          <a:spcPct val="0"/>
        </a:spcBef>
        <a:spcAft>
          <a:spcPct val="0"/>
        </a:spcAft>
        <a:defRPr sz="8100">
          <a:solidFill>
            <a:srgbClr val="FFD62D"/>
          </a:solidFill>
          <a:latin typeface="Zerox" charset="0"/>
          <a:ea typeface="ヒラギノ角ゴ ProN W3" charset="0"/>
          <a:cs typeface="ヒラギノ角ゴ ProN W3" charset="0"/>
          <a:sym typeface="Zerox" charset="0"/>
        </a:defRPr>
      </a:lvl4pPr>
      <a:lvl5pPr algn="r" rtl="0" eaLnBrk="1" fontAlgn="base" hangingPunct="1">
        <a:lnSpc>
          <a:spcPct val="90000"/>
        </a:lnSpc>
        <a:spcBef>
          <a:spcPct val="0"/>
        </a:spcBef>
        <a:spcAft>
          <a:spcPct val="0"/>
        </a:spcAft>
        <a:defRPr sz="8100">
          <a:solidFill>
            <a:srgbClr val="FFD62D"/>
          </a:solidFill>
          <a:latin typeface="Zerox" charset="0"/>
          <a:ea typeface="ヒラギノ角ゴ ProN W3" charset="0"/>
          <a:cs typeface="ヒラギノ角ゴ ProN W3" charset="0"/>
          <a:sym typeface="Zerox" charset="0"/>
        </a:defRPr>
      </a:lvl5pPr>
      <a:lvl6pPr marL="215900" algn="r" rtl="0" eaLnBrk="1" fontAlgn="base" hangingPunct="1">
        <a:lnSpc>
          <a:spcPct val="90000"/>
        </a:lnSpc>
        <a:spcBef>
          <a:spcPct val="0"/>
        </a:spcBef>
        <a:spcAft>
          <a:spcPct val="0"/>
        </a:spcAft>
        <a:defRPr sz="8100">
          <a:solidFill>
            <a:srgbClr val="FFD62D"/>
          </a:solidFill>
          <a:latin typeface="Zerox" charset="0"/>
          <a:ea typeface="ヒラギノ角ゴ ProN W3" charset="0"/>
          <a:cs typeface="ヒラギノ角ゴ ProN W3" charset="0"/>
          <a:sym typeface="Zerox" charset="0"/>
        </a:defRPr>
      </a:lvl6pPr>
      <a:lvl7pPr marL="431800" algn="r" rtl="0" eaLnBrk="1" fontAlgn="base" hangingPunct="1">
        <a:lnSpc>
          <a:spcPct val="90000"/>
        </a:lnSpc>
        <a:spcBef>
          <a:spcPct val="0"/>
        </a:spcBef>
        <a:spcAft>
          <a:spcPct val="0"/>
        </a:spcAft>
        <a:defRPr sz="8100">
          <a:solidFill>
            <a:srgbClr val="FFD62D"/>
          </a:solidFill>
          <a:latin typeface="Zerox" charset="0"/>
          <a:ea typeface="ヒラギノ角ゴ ProN W3" charset="0"/>
          <a:cs typeface="ヒラギノ角ゴ ProN W3" charset="0"/>
          <a:sym typeface="Zerox" charset="0"/>
        </a:defRPr>
      </a:lvl7pPr>
      <a:lvl8pPr marL="648335" algn="r" rtl="0" eaLnBrk="1" fontAlgn="base" hangingPunct="1">
        <a:lnSpc>
          <a:spcPct val="90000"/>
        </a:lnSpc>
        <a:spcBef>
          <a:spcPct val="0"/>
        </a:spcBef>
        <a:spcAft>
          <a:spcPct val="0"/>
        </a:spcAft>
        <a:defRPr sz="8100">
          <a:solidFill>
            <a:srgbClr val="FFD62D"/>
          </a:solidFill>
          <a:latin typeface="Zerox" charset="0"/>
          <a:ea typeface="ヒラギノ角ゴ ProN W3" charset="0"/>
          <a:cs typeface="ヒラギノ角ゴ ProN W3" charset="0"/>
          <a:sym typeface="Zerox" charset="0"/>
        </a:defRPr>
      </a:lvl8pPr>
      <a:lvl9pPr marL="864235" algn="r" rtl="0" eaLnBrk="1" fontAlgn="base" hangingPunct="1">
        <a:lnSpc>
          <a:spcPct val="90000"/>
        </a:lnSpc>
        <a:spcBef>
          <a:spcPct val="0"/>
        </a:spcBef>
        <a:spcAft>
          <a:spcPct val="0"/>
        </a:spcAft>
        <a:defRPr sz="8100">
          <a:solidFill>
            <a:srgbClr val="FFD62D"/>
          </a:solidFill>
          <a:latin typeface="Zerox" charset="0"/>
          <a:ea typeface="ヒラギノ角ゴ ProN W3" charset="0"/>
          <a:cs typeface="ヒラギノ角ゴ ProN W3" charset="0"/>
          <a:sym typeface="Zerox" charset="0"/>
        </a:defRPr>
      </a:lvl9pPr>
    </p:titleStyle>
    <p:bodyStyle>
      <a:lvl1pPr algn="r" rtl="0" eaLnBrk="1" fontAlgn="base" hangingPunct="1">
        <a:lnSpc>
          <a:spcPct val="90000"/>
        </a:lnSpc>
        <a:spcBef>
          <a:spcPct val="0"/>
        </a:spcBef>
        <a:spcAft>
          <a:spcPct val="0"/>
        </a:spcAft>
        <a:defRPr sz="4500">
          <a:solidFill>
            <a:srgbClr val="FFFFFF"/>
          </a:solidFill>
          <a:latin typeface="+mn-lt"/>
          <a:ea typeface="+mn-ea"/>
          <a:cs typeface="+mn-cs"/>
          <a:sym typeface="League Gothic" charset="0"/>
        </a:defRPr>
      </a:lvl1pPr>
      <a:lvl2pPr algn="r" rtl="0" eaLnBrk="1" fontAlgn="base" hangingPunct="1">
        <a:lnSpc>
          <a:spcPct val="90000"/>
        </a:lnSpc>
        <a:spcBef>
          <a:spcPct val="0"/>
        </a:spcBef>
        <a:spcAft>
          <a:spcPct val="0"/>
        </a:spcAft>
        <a:defRPr sz="3400">
          <a:solidFill>
            <a:srgbClr val="FFFFFF"/>
          </a:solidFill>
          <a:latin typeface="+mn-lt"/>
          <a:ea typeface="+mn-ea"/>
          <a:cs typeface="+mn-cs"/>
          <a:sym typeface="League Gothic" charset="0"/>
        </a:defRPr>
      </a:lvl2pPr>
      <a:lvl3pPr algn="r" rtl="0" eaLnBrk="1" fontAlgn="base" hangingPunct="1">
        <a:lnSpc>
          <a:spcPct val="90000"/>
        </a:lnSpc>
        <a:spcBef>
          <a:spcPct val="0"/>
        </a:spcBef>
        <a:spcAft>
          <a:spcPct val="0"/>
        </a:spcAft>
        <a:defRPr sz="3000">
          <a:solidFill>
            <a:srgbClr val="FFFFFF"/>
          </a:solidFill>
          <a:latin typeface="+mn-lt"/>
          <a:ea typeface="+mn-ea"/>
          <a:cs typeface="+mn-cs"/>
          <a:sym typeface="League Gothic" charset="0"/>
        </a:defRPr>
      </a:lvl3pPr>
      <a:lvl4pPr algn="r" rtl="0" eaLnBrk="1" fontAlgn="base" hangingPunct="1">
        <a:lnSpc>
          <a:spcPct val="90000"/>
        </a:lnSpc>
        <a:spcBef>
          <a:spcPct val="0"/>
        </a:spcBef>
        <a:spcAft>
          <a:spcPct val="0"/>
        </a:spcAft>
        <a:defRPr sz="2300">
          <a:solidFill>
            <a:srgbClr val="FFFFFF"/>
          </a:solidFill>
          <a:latin typeface="+mn-lt"/>
          <a:ea typeface="+mn-ea"/>
          <a:cs typeface="+mn-cs"/>
          <a:sym typeface="League Gothic" charset="0"/>
        </a:defRPr>
      </a:lvl4pPr>
      <a:lvl5pPr algn="r" rtl="0" eaLnBrk="1" fontAlgn="base" hangingPunct="1">
        <a:lnSpc>
          <a:spcPct val="90000"/>
        </a:lnSpc>
        <a:spcBef>
          <a:spcPct val="0"/>
        </a:spcBef>
        <a:spcAft>
          <a:spcPct val="0"/>
        </a:spcAft>
        <a:defRPr sz="2300">
          <a:solidFill>
            <a:srgbClr val="FFFFFF"/>
          </a:solidFill>
          <a:latin typeface="+mn-lt"/>
          <a:ea typeface="+mn-ea"/>
          <a:cs typeface="+mn-cs"/>
          <a:sym typeface="League Gothic" charset="0"/>
        </a:defRPr>
      </a:lvl5pPr>
      <a:lvl6pPr marL="215900" algn="r" rtl="0" eaLnBrk="1" fontAlgn="base" hangingPunct="1">
        <a:lnSpc>
          <a:spcPct val="90000"/>
        </a:lnSpc>
        <a:spcBef>
          <a:spcPct val="0"/>
        </a:spcBef>
        <a:spcAft>
          <a:spcPct val="0"/>
        </a:spcAft>
        <a:defRPr sz="2300">
          <a:solidFill>
            <a:srgbClr val="FFFFFF"/>
          </a:solidFill>
          <a:latin typeface="+mn-lt"/>
          <a:ea typeface="+mn-ea"/>
          <a:cs typeface="+mn-cs"/>
          <a:sym typeface="League Gothic" charset="0"/>
        </a:defRPr>
      </a:lvl6pPr>
      <a:lvl7pPr marL="431800" algn="r" rtl="0" eaLnBrk="1" fontAlgn="base" hangingPunct="1">
        <a:lnSpc>
          <a:spcPct val="90000"/>
        </a:lnSpc>
        <a:spcBef>
          <a:spcPct val="0"/>
        </a:spcBef>
        <a:spcAft>
          <a:spcPct val="0"/>
        </a:spcAft>
        <a:defRPr sz="2300">
          <a:solidFill>
            <a:srgbClr val="FFFFFF"/>
          </a:solidFill>
          <a:latin typeface="+mn-lt"/>
          <a:ea typeface="+mn-ea"/>
          <a:cs typeface="+mn-cs"/>
          <a:sym typeface="League Gothic" charset="0"/>
        </a:defRPr>
      </a:lvl7pPr>
      <a:lvl8pPr marL="648335" algn="r" rtl="0" eaLnBrk="1" fontAlgn="base" hangingPunct="1">
        <a:lnSpc>
          <a:spcPct val="90000"/>
        </a:lnSpc>
        <a:spcBef>
          <a:spcPct val="0"/>
        </a:spcBef>
        <a:spcAft>
          <a:spcPct val="0"/>
        </a:spcAft>
        <a:defRPr sz="2300">
          <a:solidFill>
            <a:srgbClr val="FFFFFF"/>
          </a:solidFill>
          <a:latin typeface="+mn-lt"/>
          <a:ea typeface="+mn-ea"/>
          <a:cs typeface="+mn-cs"/>
          <a:sym typeface="League Gothic" charset="0"/>
        </a:defRPr>
      </a:lvl8pPr>
      <a:lvl9pPr marL="864235" algn="r" rtl="0" eaLnBrk="1" fontAlgn="base" hangingPunct="1">
        <a:lnSpc>
          <a:spcPct val="90000"/>
        </a:lnSpc>
        <a:spcBef>
          <a:spcPct val="0"/>
        </a:spcBef>
        <a:spcAft>
          <a:spcPct val="0"/>
        </a:spcAft>
        <a:defRPr sz="2300">
          <a:solidFill>
            <a:srgbClr val="FFFFFF"/>
          </a:solidFill>
          <a:latin typeface="+mn-lt"/>
          <a:ea typeface="+mn-ea"/>
          <a:cs typeface="+mn-cs"/>
          <a:sym typeface="League Gothic" charset="0"/>
        </a:defRPr>
      </a:lvl9pPr>
    </p:bodyStyle>
    <p:otherStyle>
      <a:defPPr>
        <a:defRPr lang="en-US"/>
      </a:defPPr>
      <a:lvl1pPr marL="0" algn="l" defTabSz="215900" rtl="0" eaLnBrk="1" latinLnBrk="0" hangingPunct="1">
        <a:defRPr sz="900" kern="1200">
          <a:solidFill>
            <a:schemeClr val="tx1"/>
          </a:solidFill>
          <a:latin typeface="+mn-lt"/>
          <a:ea typeface="+mn-ea"/>
          <a:cs typeface="+mn-cs"/>
        </a:defRPr>
      </a:lvl1pPr>
      <a:lvl2pPr marL="215900" algn="l" defTabSz="215900" rtl="0" eaLnBrk="1" latinLnBrk="0" hangingPunct="1">
        <a:defRPr sz="900" kern="1200">
          <a:solidFill>
            <a:schemeClr val="tx1"/>
          </a:solidFill>
          <a:latin typeface="+mn-lt"/>
          <a:ea typeface="+mn-ea"/>
          <a:cs typeface="+mn-cs"/>
        </a:defRPr>
      </a:lvl2pPr>
      <a:lvl3pPr marL="431800" algn="l" defTabSz="215900" rtl="0" eaLnBrk="1" latinLnBrk="0" hangingPunct="1">
        <a:defRPr sz="900" kern="1200">
          <a:solidFill>
            <a:schemeClr val="tx1"/>
          </a:solidFill>
          <a:latin typeface="+mn-lt"/>
          <a:ea typeface="+mn-ea"/>
          <a:cs typeface="+mn-cs"/>
        </a:defRPr>
      </a:lvl3pPr>
      <a:lvl4pPr marL="648335" algn="l" defTabSz="215900" rtl="0" eaLnBrk="1" latinLnBrk="0" hangingPunct="1">
        <a:defRPr sz="900" kern="1200">
          <a:solidFill>
            <a:schemeClr val="tx1"/>
          </a:solidFill>
          <a:latin typeface="+mn-lt"/>
          <a:ea typeface="+mn-ea"/>
          <a:cs typeface="+mn-cs"/>
        </a:defRPr>
      </a:lvl4pPr>
      <a:lvl5pPr marL="864235" algn="l" defTabSz="215900" rtl="0" eaLnBrk="1" latinLnBrk="0" hangingPunct="1">
        <a:defRPr sz="900" kern="1200">
          <a:solidFill>
            <a:schemeClr val="tx1"/>
          </a:solidFill>
          <a:latin typeface="+mn-lt"/>
          <a:ea typeface="+mn-ea"/>
          <a:cs typeface="+mn-cs"/>
        </a:defRPr>
      </a:lvl5pPr>
      <a:lvl6pPr marL="1080135" algn="l" defTabSz="215900" rtl="0" eaLnBrk="1" latinLnBrk="0" hangingPunct="1">
        <a:defRPr sz="900" kern="1200">
          <a:solidFill>
            <a:schemeClr val="tx1"/>
          </a:solidFill>
          <a:latin typeface="+mn-lt"/>
          <a:ea typeface="+mn-ea"/>
          <a:cs typeface="+mn-cs"/>
        </a:defRPr>
      </a:lvl6pPr>
      <a:lvl7pPr marL="1296035" algn="l" defTabSz="215900" rtl="0" eaLnBrk="1" latinLnBrk="0" hangingPunct="1">
        <a:defRPr sz="900" kern="1200">
          <a:solidFill>
            <a:schemeClr val="tx1"/>
          </a:solidFill>
          <a:latin typeface="+mn-lt"/>
          <a:ea typeface="+mn-ea"/>
          <a:cs typeface="+mn-cs"/>
        </a:defRPr>
      </a:lvl7pPr>
      <a:lvl8pPr marL="1511935" algn="l" defTabSz="215900" rtl="0" eaLnBrk="1" latinLnBrk="0" hangingPunct="1">
        <a:defRPr sz="900" kern="1200">
          <a:solidFill>
            <a:schemeClr val="tx1"/>
          </a:solidFill>
          <a:latin typeface="+mn-lt"/>
          <a:ea typeface="+mn-ea"/>
          <a:cs typeface="+mn-cs"/>
        </a:defRPr>
      </a:lvl8pPr>
      <a:lvl9pPr marL="1728470" algn="l" defTabSz="215900"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498096" y="648022"/>
            <a:ext cx="5262948" cy="2598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b" anchorCtr="0" compatLnSpc="1"/>
          <a:lstStyle/>
          <a:p>
            <a:pPr lvl="0"/>
            <a:r>
              <a:rPr lang="zh-CN" altLang="en-US" smtClean="0">
                <a:sym typeface="Zerox" charset="0"/>
              </a:rPr>
              <a:t>单击此处编辑母版标题样式</a:t>
            </a:r>
            <a:endParaRPr lang="en-US" dirty="0">
              <a:sym typeface="Zerox" charset="0"/>
            </a:endParaRPr>
          </a:p>
        </p:txBody>
      </p:sp>
      <p:sp>
        <p:nvSpPr>
          <p:cNvPr id="4098" name="Rectangle 2"/>
          <p:cNvSpPr>
            <a:spLocks noGrp="1" noChangeArrowheads="1"/>
          </p:cNvSpPr>
          <p:nvPr>
            <p:ph type="body" idx="1"/>
          </p:nvPr>
        </p:nvSpPr>
        <p:spPr bwMode="auto">
          <a:xfrm>
            <a:off x="498096" y="3240092"/>
            <a:ext cx="5262948" cy="2844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24002" tIns="24002" rIns="24002" bIns="24002" numCol="1" anchor="t" anchorCtr="0" compatLnSpc="1"/>
          <a:lstStyle/>
          <a:p>
            <a:pPr lvl="0"/>
            <a:r>
              <a:rPr lang="zh-CN" altLang="en-US" smtClean="0">
                <a:sym typeface="League Gothic" charset="0"/>
              </a:rPr>
              <a:t>单击此处编辑母版文本样式</a:t>
            </a:r>
            <a:endParaRPr lang="zh-CN" altLang="en-US" smtClean="0">
              <a:sym typeface="League Gothic" charset="0"/>
            </a:endParaRPr>
          </a:p>
          <a:p>
            <a:pPr lvl="1"/>
            <a:r>
              <a:rPr lang="zh-CN" altLang="en-US" smtClean="0">
                <a:sym typeface="League Gothic" charset="0"/>
              </a:rPr>
              <a:t>第二级</a:t>
            </a:r>
            <a:endParaRPr lang="zh-CN" altLang="en-US" smtClean="0">
              <a:sym typeface="League Gothic" charset="0"/>
            </a:endParaRPr>
          </a:p>
          <a:p>
            <a:pPr lvl="2"/>
            <a:r>
              <a:rPr lang="zh-CN" altLang="en-US" smtClean="0">
                <a:sym typeface="League Gothic" charset="0"/>
              </a:rPr>
              <a:t>第三级</a:t>
            </a:r>
            <a:endParaRPr lang="zh-CN" altLang="en-US" smtClean="0">
              <a:sym typeface="League Gothic" charset="0"/>
            </a:endParaRPr>
          </a:p>
          <a:p>
            <a:pPr lvl="3"/>
            <a:r>
              <a:rPr lang="zh-CN" altLang="en-US" smtClean="0">
                <a:sym typeface="League Gothic" charset="0"/>
              </a:rPr>
              <a:t>第四级</a:t>
            </a:r>
            <a:endParaRPr lang="zh-CN" altLang="en-US" smtClean="0">
              <a:sym typeface="League Gothic" charset="0"/>
            </a:endParaRPr>
          </a:p>
          <a:p>
            <a:pPr lvl="4"/>
            <a:r>
              <a:rPr lang="zh-CN" altLang="en-US" smtClean="0">
                <a:sym typeface="League Gothic" charset="0"/>
              </a:rPr>
              <a:t>第五级</a:t>
            </a:r>
            <a:endParaRPr lang="en-US" dirty="0">
              <a:sym typeface="League Gothic" charset="0"/>
            </a:endParaRPr>
          </a:p>
        </p:txBody>
      </p:sp>
      <p:pic>
        <p:nvPicPr>
          <p:cNvPr id="8" name="图片 7" descr="水印"/>
          <p:cNvPicPr>
            <a:picLocks noChangeAspect="1"/>
          </p:cNvPicPr>
          <p:nvPr userDrawn="1"/>
        </p:nvPicPr>
        <p:blipFill>
          <a:blip r:embed="rId3">
            <a:lum bright="70000" contrast="-70000"/>
          </a:blip>
          <a:stretch>
            <a:fillRect/>
          </a:stretch>
        </p:blipFill>
        <p:spPr>
          <a:xfrm>
            <a:off x="6535058" y="60002"/>
            <a:ext cx="4888332" cy="1582243"/>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ransition spd="med">
    <p:fade thruBlk="1"/>
  </p:transition>
  <p:hf sldNum="0" hdr="0" dt="0"/>
  <p:txStyles>
    <p:titleStyle>
      <a:lvl1pPr algn="r" rtl="0" eaLnBrk="1" fontAlgn="base" hangingPunct="1">
        <a:lnSpc>
          <a:spcPts val="10770"/>
        </a:lnSpc>
        <a:spcBef>
          <a:spcPct val="0"/>
        </a:spcBef>
        <a:spcAft>
          <a:spcPct val="0"/>
        </a:spcAft>
        <a:defRPr sz="8100">
          <a:solidFill>
            <a:srgbClr val="7AB9AE"/>
          </a:solidFill>
          <a:latin typeface="+mj-lt"/>
          <a:ea typeface="+mj-ea"/>
          <a:cs typeface="+mj-cs"/>
          <a:sym typeface="Zerox" charset="0"/>
        </a:defRPr>
      </a:lvl1pPr>
      <a:lvl2pPr algn="r" rtl="0" eaLnBrk="1" fontAlgn="base" hangingPunct="1">
        <a:lnSpc>
          <a:spcPct val="90000"/>
        </a:lnSpc>
        <a:spcBef>
          <a:spcPct val="0"/>
        </a:spcBef>
        <a:spcAft>
          <a:spcPct val="0"/>
        </a:spcAft>
        <a:defRPr sz="8100">
          <a:solidFill>
            <a:srgbClr val="FFD62D"/>
          </a:solidFill>
          <a:latin typeface="Zerox" charset="0"/>
          <a:ea typeface="ヒラギノ角ゴ ProN W3" charset="0"/>
          <a:cs typeface="ヒラギノ角ゴ ProN W3" charset="0"/>
          <a:sym typeface="Zerox" charset="0"/>
        </a:defRPr>
      </a:lvl2pPr>
      <a:lvl3pPr algn="r" rtl="0" eaLnBrk="1" fontAlgn="base" hangingPunct="1">
        <a:lnSpc>
          <a:spcPct val="90000"/>
        </a:lnSpc>
        <a:spcBef>
          <a:spcPct val="0"/>
        </a:spcBef>
        <a:spcAft>
          <a:spcPct val="0"/>
        </a:spcAft>
        <a:defRPr sz="8100">
          <a:solidFill>
            <a:srgbClr val="FFD62D"/>
          </a:solidFill>
          <a:latin typeface="Zerox" charset="0"/>
          <a:ea typeface="ヒラギノ角ゴ ProN W3" charset="0"/>
          <a:cs typeface="ヒラギノ角ゴ ProN W3" charset="0"/>
          <a:sym typeface="Zerox" charset="0"/>
        </a:defRPr>
      </a:lvl3pPr>
      <a:lvl4pPr algn="r" rtl="0" eaLnBrk="1" fontAlgn="base" hangingPunct="1">
        <a:lnSpc>
          <a:spcPct val="90000"/>
        </a:lnSpc>
        <a:spcBef>
          <a:spcPct val="0"/>
        </a:spcBef>
        <a:spcAft>
          <a:spcPct val="0"/>
        </a:spcAft>
        <a:defRPr sz="8100">
          <a:solidFill>
            <a:srgbClr val="FFD62D"/>
          </a:solidFill>
          <a:latin typeface="Zerox" charset="0"/>
          <a:ea typeface="ヒラギノ角ゴ ProN W3" charset="0"/>
          <a:cs typeface="ヒラギノ角ゴ ProN W3" charset="0"/>
          <a:sym typeface="Zerox" charset="0"/>
        </a:defRPr>
      </a:lvl4pPr>
      <a:lvl5pPr algn="r" rtl="0" eaLnBrk="1" fontAlgn="base" hangingPunct="1">
        <a:lnSpc>
          <a:spcPct val="90000"/>
        </a:lnSpc>
        <a:spcBef>
          <a:spcPct val="0"/>
        </a:spcBef>
        <a:spcAft>
          <a:spcPct val="0"/>
        </a:spcAft>
        <a:defRPr sz="8100">
          <a:solidFill>
            <a:srgbClr val="FFD62D"/>
          </a:solidFill>
          <a:latin typeface="Zerox" charset="0"/>
          <a:ea typeface="ヒラギノ角ゴ ProN W3" charset="0"/>
          <a:cs typeface="ヒラギノ角ゴ ProN W3" charset="0"/>
          <a:sym typeface="Zerox" charset="0"/>
        </a:defRPr>
      </a:lvl5pPr>
      <a:lvl6pPr marL="215900" algn="r" rtl="0" eaLnBrk="1" fontAlgn="base" hangingPunct="1">
        <a:lnSpc>
          <a:spcPct val="90000"/>
        </a:lnSpc>
        <a:spcBef>
          <a:spcPct val="0"/>
        </a:spcBef>
        <a:spcAft>
          <a:spcPct val="0"/>
        </a:spcAft>
        <a:defRPr sz="8100">
          <a:solidFill>
            <a:srgbClr val="FFD62D"/>
          </a:solidFill>
          <a:latin typeface="Zerox" charset="0"/>
          <a:ea typeface="ヒラギノ角ゴ ProN W3" charset="0"/>
          <a:cs typeface="ヒラギノ角ゴ ProN W3" charset="0"/>
          <a:sym typeface="Zerox" charset="0"/>
        </a:defRPr>
      </a:lvl6pPr>
      <a:lvl7pPr marL="431800" algn="r" rtl="0" eaLnBrk="1" fontAlgn="base" hangingPunct="1">
        <a:lnSpc>
          <a:spcPct val="90000"/>
        </a:lnSpc>
        <a:spcBef>
          <a:spcPct val="0"/>
        </a:spcBef>
        <a:spcAft>
          <a:spcPct val="0"/>
        </a:spcAft>
        <a:defRPr sz="8100">
          <a:solidFill>
            <a:srgbClr val="FFD62D"/>
          </a:solidFill>
          <a:latin typeface="Zerox" charset="0"/>
          <a:ea typeface="ヒラギノ角ゴ ProN W3" charset="0"/>
          <a:cs typeface="ヒラギノ角ゴ ProN W3" charset="0"/>
          <a:sym typeface="Zerox" charset="0"/>
        </a:defRPr>
      </a:lvl7pPr>
      <a:lvl8pPr marL="648335" algn="r" rtl="0" eaLnBrk="1" fontAlgn="base" hangingPunct="1">
        <a:lnSpc>
          <a:spcPct val="90000"/>
        </a:lnSpc>
        <a:spcBef>
          <a:spcPct val="0"/>
        </a:spcBef>
        <a:spcAft>
          <a:spcPct val="0"/>
        </a:spcAft>
        <a:defRPr sz="8100">
          <a:solidFill>
            <a:srgbClr val="FFD62D"/>
          </a:solidFill>
          <a:latin typeface="Zerox" charset="0"/>
          <a:ea typeface="ヒラギノ角ゴ ProN W3" charset="0"/>
          <a:cs typeface="ヒラギノ角ゴ ProN W3" charset="0"/>
          <a:sym typeface="Zerox" charset="0"/>
        </a:defRPr>
      </a:lvl8pPr>
      <a:lvl9pPr marL="864235" algn="r" rtl="0" eaLnBrk="1" fontAlgn="base" hangingPunct="1">
        <a:lnSpc>
          <a:spcPct val="90000"/>
        </a:lnSpc>
        <a:spcBef>
          <a:spcPct val="0"/>
        </a:spcBef>
        <a:spcAft>
          <a:spcPct val="0"/>
        </a:spcAft>
        <a:defRPr sz="8100">
          <a:solidFill>
            <a:srgbClr val="FFD62D"/>
          </a:solidFill>
          <a:latin typeface="Zerox" charset="0"/>
          <a:ea typeface="ヒラギノ角ゴ ProN W3" charset="0"/>
          <a:cs typeface="ヒラギノ角ゴ ProN W3" charset="0"/>
          <a:sym typeface="Zerox" charset="0"/>
        </a:defRPr>
      </a:lvl9pPr>
    </p:titleStyle>
    <p:bodyStyle>
      <a:lvl1pPr algn="r" rtl="0" eaLnBrk="1" fontAlgn="base" hangingPunct="1">
        <a:lnSpc>
          <a:spcPct val="90000"/>
        </a:lnSpc>
        <a:spcBef>
          <a:spcPct val="0"/>
        </a:spcBef>
        <a:spcAft>
          <a:spcPct val="0"/>
        </a:spcAft>
        <a:defRPr sz="4500">
          <a:solidFill>
            <a:srgbClr val="FFFFFF"/>
          </a:solidFill>
          <a:latin typeface="+mn-lt"/>
          <a:ea typeface="+mn-ea"/>
          <a:cs typeface="+mn-cs"/>
          <a:sym typeface="League Gothic" charset="0"/>
        </a:defRPr>
      </a:lvl1pPr>
      <a:lvl2pPr algn="r" rtl="0" eaLnBrk="1" fontAlgn="base" hangingPunct="1">
        <a:lnSpc>
          <a:spcPct val="90000"/>
        </a:lnSpc>
        <a:spcBef>
          <a:spcPct val="0"/>
        </a:spcBef>
        <a:spcAft>
          <a:spcPct val="0"/>
        </a:spcAft>
        <a:defRPr sz="3400">
          <a:solidFill>
            <a:srgbClr val="FFFFFF"/>
          </a:solidFill>
          <a:latin typeface="+mn-lt"/>
          <a:ea typeface="+mn-ea"/>
          <a:cs typeface="+mn-cs"/>
          <a:sym typeface="League Gothic" charset="0"/>
        </a:defRPr>
      </a:lvl2pPr>
      <a:lvl3pPr algn="r" rtl="0" eaLnBrk="1" fontAlgn="base" hangingPunct="1">
        <a:lnSpc>
          <a:spcPct val="90000"/>
        </a:lnSpc>
        <a:spcBef>
          <a:spcPct val="0"/>
        </a:spcBef>
        <a:spcAft>
          <a:spcPct val="0"/>
        </a:spcAft>
        <a:defRPr sz="3000">
          <a:solidFill>
            <a:srgbClr val="FFFFFF"/>
          </a:solidFill>
          <a:latin typeface="+mn-lt"/>
          <a:ea typeface="+mn-ea"/>
          <a:cs typeface="+mn-cs"/>
          <a:sym typeface="League Gothic" charset="0"/>
        </a:defRPr>
      </a:lvl3pPr>
      <a:lvl4pPr algn="r" rtl="0" eaLnBrk="1" fontAlgn="base" hangingPunct="1">
        <a:lnSpc>
          <a:spcPct val="90000"/>
        </a:lnSpc>
        <a:spcBef>
          <a:spcPct val="0"/>
        </a:spcBef>
        <a:spcAft>
          <a:spcPct val="0"/>
        </a:spcAft>
        <a:defRPr sz="2300">
          <a:solidFill>
            <a:srgbClr val="FFFFFF"/>
          </a:solidFill>
          <a:latin typeface="+mn-lt"/>
          <a:ea typeface="+mn-ea"/>
          <a:cs typeface="+mn-cs"/>
          <a:sym typeface="League Gothic" charset="0"/>
        </a:defRPr>
      </a:lvl4pPr>
      <a:lvl5pPr algn="r" rtl="0" eaLnBrk="1" fontAlgn="base" hangingPunct="1">
        <a:lnSpc>
          <a:spcPct val="90000"/>
        </a:lnSpc>
        <a:spcBef>
          <a:spcPct val="0"/>
        </a:spcBef>
        <a:spcAft>
          <a:spcPct val="0"/>
        </a:spcAft>
        <a:defRPr sz="2300">
          <a:solidFill>
            <a:srgbClr val="FFFFFF"/>
          </a:solidFill>
          <a:latin typeface="+mn-lt"/>
          <a:ea typeface="+mn-ea"/>
          <a:cs typeface="+mn-cs"/>
          <a:sym typeface="League Gothic" charset="0"/>
        </a:defRPr>
      </a:lvl5pPr>
      <a:lvl6pPr marL="215900" algn="r" rtl="0" eaLnBrk="1" fontAlgn="base" hangingPunct="1">
        <a:lnSpc>
          <a:spcPct val="90000"/>
        </a:lnSpc>
        <a:spcBef>
          <a:spcPct val="0"/>
        </a:spcBef>
        <a:spcAft>
          <a:spcPct val="0"/>
        </a:spcAft>
        <a:defRPr sz="2300">
          <a:solidFill>
            <a:srgbClr val="FFFFFF"/>
          </a:solidFill>
          <a:latin typeface="+mn-lt"/>
          <a:ea typeface="+mn-ea"/>
          <a:cs typeface="+mn-cs"/>
          <a:sym typeface="League Gothic" charset="0"/>
        </a:defRPr>
      </a:lvl6pPr>
      <a:lvl7pPr marL="431800" algn="r" rtl="0" eaLnBrk="1" fontAlgn="base" hangingPunct="1">
        <a:lnSpc>
          <a:spcPct val="90000"/>
        </a:lnSpc>
        <a:spcBef>
          <a:spcPct val="0"/>
        </a:spcBef>
        <a:spcAft>
          <a:spcPct val="0"/>
        </a:spcAft>
        <a:defRPr sz="2300">
          <a:solidFill>
            <a:srgbClr val="FFFFFF"/>
          </a:solidFill>
          <a:latin typeface="+mn-lt"/>
          <a:ea typeface="+mn-ea"/>
          <a:cs typeface="+mn-cs"/>
          <a:sym typeface="League Gothic" charset="0"/>
        </a:defRPr>
      </a:lvl7pPr>
      <a:lvl8pPr marL="648335" algn="r" rtl="0" eaLnBrk="1" fontAlgn="base" hangingPunct="1">
        <a:lnSpc>
          <a:spcPct val="90000"/>
        </a:lnSpc>
        <a:spcBef>
          <a:spcPct val="0"/>
        </a:spcBef>
        <a:spcAft>
          <a:spcPct val="0"/>
        </a:spcAft>
        <a:defRPr sz="2300">
          <a:solidFill>
            <a:srgbClr val="FFFFFF"/>
          </a:solidFill>
          <a:latin typeface="+mn-lt"/>
          <a:ea typeface="+mn-ea"/>
          <a:cs typeface="+mn-cs"/>
          <a:sym typeface="League Gothic" charset="0"/>
        </a:defRPr>
      </a:lvl8pPr>
      <a:lvl9pPr marL="864235" algn="r" rtl="0" eaLnBrk="1" fontAlgn="base" hangingPunct="1">
        <a:lnSpc>
          <a:spcPct val="90000"/>
        </a:lnSpc>
        <a:spcBef>
          <a:spcPct val="0"/>
        </a:spcBef>
        <a:spcAft>
          <a:spcPct val="0"/>
        </a:spcAft>
        <a:defRPr sz="2300">
          <a:solidFill>
            <a:srgbClr val="FFFFFF"/>
          </a:solidFill>
          <a:latin typeface="+mn-lt"/>
          <a:ea typeface="+mn-ea"/>
          <a:cs typeface="+mn-cs"/>
          <a:sym typeface="League Gothic" charset="0"/>
        </a:defRPr>
      </a:lvl9pPr>
    </p:bodyStyle>
    <p:otherStyle>
      <a:defPPr>
        <a:defRPr lang="en-US"/>
      </a:defPPr>
      <a:lvl1pPr marL="0" algn="l" defTabSz="215900" rtl="0" eaLnBrk="1" latinLnBrk="0" hangingPunct="1">
        <a:defRPr sz="900" kern="1200">
          <a:solidFill>
            <a:schemeClr val="tx1"/>
          </a:solidFill>
          <a:latin typeface="+mn-lt"/>
          <a:ea typeface="+mn-ea"/>
          <a:cs typeface="+mn-cs"/>
        </a:defRPr>
      </a:lvl1pPr>
      <a:lvl2pPr marL="215900" algn="l" defTabSz="215900" rtl="0" eaLnBrk="1" latinLnBrk="0" hangingPunct="1">
        <a:defRPr sz="900" kern="1200">
          <a:solidFill>
            <a:schemeClr val="tx1"/>
          </a:solidFill>
          <a:latin typeface="+mn-lt"/>
          <a:ea typeface="+mn-ea"/>
          <a:cs typeface="+mn-cs"/>
        </a:defRPr>
      </a:lvl2pPr>
      <a:lvl3pPr marL="431800" algn="l" defTabSz="215900" rtl="0" eaLnBrk="1" latinLnBrk="0" hangingPunct="1">
        <a:defRPr sz="900" kern="1200">
          <a:solidFill>
            <a:schemeClr val="tx1"/>
          </a:solidFill>
          <a:latin typeface="+mn-lt"/>
          <a:ea typeface="+mn-ea"/>
          <a:cs typeface="+mn-cs"/>
        </a:defRPr>
      </a:lvl3pPr>
      <a:lvl4pPr marL="648335" algn="l" defTabSz="215900" rtl="0" eaLnBrk="1" latinLnBrk="0" hangingPunct="1">
        <a:defRPr sz="900" kern="1200">
          <a:solidFill>
            <a:schemeClr val="tx1"/>
          </a:solidFill>
          <a:latin typeface="+mn-lt"/>
          <a:ea typeface="+mn-ea"/>
          <a:cs typeface="+mn-cs"/>
        </a:defRPr>
      </a:lvl4pPr>
      <a:lvl5pPr marL="864235" algn="l" defTabSz="215900" rtl="0" eaLnBrk="1" latinLnBrk="0" hangingPunct="1">
        <a:defRPr sz="900" kern="1200">
          <a:solidFill>
            <a:schemeClr val="tx1"/>
          </a:solidFill>
          <a:latin typeface="+mn-lt"/>
          <a:ea typeface="+mn-ea"/>
          <a:cs typeface="+mn-cs"/>
        </a:defRPr>
      </a:lvl5pPr>
      <a:lvl6pPr marL="1080135" algn="l" defTabSz="215900" rtl="0" eaLnBrk="1" latinLnBrk="0" hangingPunct="1">
        <a:defRPr sz="900" kern="1200">
          <a:solidFill>
            <a:schemeClr val="tx1"/>
          </a:solidFill>
          <a:latin typeface="+mn-lt"/>
          <a:ea typeface="+mn-ea"/>
          <a:cs typeface="+mn-cs"/>
        </a:defRPr>
      </a:lvl6pPr>
      <a:lvl7pPr marL="1296035" algn="l" defTabSz="215900" rtl="0" eaLnBrk="1" latinLnBrk="0" hangingPunct="1">
        <a:defRPr sz="900" kern="1200">
          <a:solidFill>
            <a:schemeClr val="tx1"/>
          </a:solidFill>
          <a:latin typeface="+mn-lt"/>
          <a:ea typeface="+mn-ea"/>
          <a:cs typeface="+mn-cs"/>
        </a:defRPr>
      </a:lvl7pPr>
      <a:lvl8pPr marL="1511935" algn="l" defTabSz="215900" rtl="0" eaLnBrk="1" latinLnBrk="0" hangingPunct="1">
        <a:defRPr sz="900" kern="1200">
          <a:solidFill>
            <a:schemeClr val="tx1"/>
          </a:solidFill>
          <a:latin typeface="+mn-lt"/>
          <a:ea typeface="+mn-ea"/>
          <a:cs typeface="+mn-cs"/>
        </a:defRPr>
      </a:lvl8pPr>
      <a:lvl9pPr marL="1727835" algn="l" defTabSz="2159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228049" y="1296035"/>
            <a:ext cx="3684664" cy="3888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24000" tIns="24000" rIns="24000" bIns="24000" numCol="1" anchor="ctr" anchorCtr="0" compatLnSpc="1"/>
          <a:lstStyle/>
          <a:p>
            <a:pPr lvl="0"/>
            <a:r>
              <a:rPr lang="zh-CN" altLang="en-US" smtClean="0">
                <a:sym typeface="Zerox" charset="0"/>
              </a:rPr>
              <a:t>单击此处编辑母版标题样式</a:t>
            </a:r>
            <a:endParaRPr lang="en-US" dirty="0">
              <a:sym typeface="Zerox" charset="0"/>
            </a:endParaRPr>
          </a:p>
        </p:txBody>
      </p:sp>
      <p:pic>
        <p:nvPicPr>
          <p:cNvPr id="2" name="Picture 1"/>
          <p:cNvPicPr>
            <a:picLocks noChangeAspect="1"/>
          </p:cNvPicPr>
          <p:nvPr/>
        </p:nvPicPr>
        <p:blipFill>
          <a:blip r:embed="rId10"/>
          <a:stretch>
            <a:fillRect/>
          </a:stretch>
        </p:blipFill>
        <p:spPr>
          <a:xfrm>
            <a:off x="8483093" y="1296035"/>
            <a:ext cx="102019" cy="3984108"/>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Lst>
  <p:transition spd="med">
    <p:fade thruBlk="1"/>
  </p:transition>
  <p:hf sldNum="0" hdr="0" dt="0"/>
  <p:txStyles>
    <p:titleStyle>
      <a:lvl1pPr algn="r" rtl="0" eaLnBrk="1" fontAlgn="base" hangingPunct="1">
        <a:lnSpc>
          <a:spcPts val="6755"/>
        </a:lnSpc>
        <a:spcBef>
          <a:spcPct val="0"/>
        </a:spcBef>
        <a:spcAft>
          <a:spcPct val="0"/>
        </a:spcAft>
        <a:defRPr sz="4800">
          <a:solidFill>
            <a:srgbClr val="F6F9F9"/>
          </a:solidFill>
          <a:latin typeface="+mj-lt"/>
          <a:ea typeface="+mj-ea"/>
          <a:cs typeface="+mj-cs"/>
          <a:sym typeface="Zerox" charset="0"/>
        </a:defRPr>
      </a:lvl1pPr>
      <a:lvl2pPr algn="r" rtl="0" eaLnBrk="1" fontAlgn="base" hangingPunct="1">
        <a:spcBef>
          <a:spcPct val="0"/>
        </a:spcBef>
        <a:spcAft>
          <a:spcPct val="0"/>
        </a:spcAft>
        <a:defRPr sz="4800">
          <a:solidFill>
            <a:srgbClr val="F6F9F9"/>
          </a:solidFill>
          <a:latin typeface="Zerox" charset="0"/>
          <a:ea typeface="ヒラギノ角ゴ ProN W3" charset="0"/>
          <a:cs typeface="ヒラギノ角ゴ ProN W3" charset="0"/>
          <a:sym typeface="Zerox" charset="0"/>
        </a:defRPr>
      </a:lvl2pPr>
      <a:lvl3pPr algn="r" rtl="0" eaLnBrk="1" fontAlgn="base" hangingPunct="1">
        <a:spcBef>
          <a:spcPct val="0"/>
        </a:spcBef>
        <a:spcAft>
          <a:spcPct val="0"/>
        </a:spcAft>
        <a:defRPr sz="4800">
          <a:solidFill>
            <a:srgbClr val="F6F9F9"/>
          </a:solidFill>
          <a:latin typeface="Zerox" charset="0"/>
          <a:ea typeface="ヒラギノ角ゴ ProN W3" charset="0"/>
          <a:cs typeface="ヒラギノ角ゴ ProN W3" charset="0"/>
          <a:sym typeface="Zerox" charset="0"/>
        </a:defRPr>
      </a:lvl3pPr>
      <a:lvl4pPr algn="r" rtl="0" eaLnBrk="1" fontAlgn="base" hangingPunct="1">
        <a:spcBef>
          <a:spcPct val="0"/>
        </a:spcBef>
        <a:spcAft>
          <a:spcPct val="0"/>
        </a:spcAft>
        <a:defRPr sz="4800">
          <a:solidFill>
            <a:srgbClr val="F6F9F9"/>
          </a:solidFill>
          <a:latin typeface="Zerox" charset="0"/>
          <a:ea typeface="ヒラギノ角ゴ ProN W3" charset="0"/>
          <a:cs typeface="ヒラギノ角ゴ ProN W3" charset="0"/>
          <a:sym typeface="Zerox" charset="0"/>
        </a:defRPr>
      </a:lvl4pPr>
      <a:lvl5pPr algn="r" rtl="0" eaLnBrk="1" fontAlgn="base" hangingPunct="1">
        <a:spcBef>
          <a:spcPct val="0"/>
        </a:spcBef>
        <a:spcAft>
          <a:spcPct val="0"/>
        </a:spcAft>
        <a:defRPr sz="4800">
          <a:solidFill>
            <a:srgbClr val="F6F9F9"/>
          </a:solidFill>
          <a:latin typeface="Zerox" charset="0"/>
          <a:ea typeface="ヒラギノ角ゴ ProN W3" charset="0"/>
          <a:cs typeface="ヒラギノ角ゴ ProN W3" charset="0"/>
          <a:sym typeface="Zerox" charset="0"/>
        </a:defRPr>
      </a:lvl5pPr>
      <a:lvl6pPr marL="215900" algn="r" rtl="0" eaLnBrk="1" fontAlgn="base" hangingPunct="1">
        <a:spcBef>
          <a:spcPct val="0"/>
        </a:spcBef>
        <a:spcAft>
          <a:spcPct val="0"/>
        </a:spcAft>
        <a:defRPr sz="4800">
          <a:solidFill>
            <a:srgbClr val="F6F9F9"/>
          </a:solidFill>
          <a:latin typeface="Zerox" charset="0"/>
          <a:ea typeface="ヒラギノ角ゴ ProN W3" charset="0"/>
          <a:cs typeface="ヒラギノ角ゴ ProN W3" charset="0"/>
          <a:sym typeface="Zerox" charset="0"/>
        </a:defRPr>
      </a:lvl6pPr>
      <a:lvl7pPr marL="431800" algn="r" rtl="0" eaLnBrk="1" fontAlgn="base" hangingPunct="1">
        <a:spcBef>
          <a:spcPct val="0"/>
        </a:spcBef>
        <a:spcAft>
          <a:spcPct val="0"/>
        </a:spcAft>
        <a:defRPr sz="4800">
          <a:solidFill>
            <a:srgbClr val="F6F9F9"/>
          </a:solidFill>
          <a:latin typeface="Zerox" charset="0"/>
          <a:ea typeface="ヒラギノ角ゴ ProN W3" charset="0"/>
          <a:cs typeface="ヒラギノ角ゴ ProN W3" charset="0"/>
          <a:sym typeface="Zerox" charset="0"/>
        </a:defRPr>
      </a:lvl7pPr>
      <a:lvl8pPr marL="647700" algn="r" rtl="0" eaLnBrk="1" fontAlgn="base" hangingPunct="1">
        <a:spcBef>
          <a:spcPct val="0"/>
        </a:spcBef>
        <a:spcAft>
          <a:spcPct val="0"/>
        </a:spcAft>
        <a:defRPr sz="4800">
          <a:solidFill>
            <a:srgbClr val="F6F9F9"/>
          </a:solidFill>
          <a:latin typeface="Zerox" charset="0"/>
          <a:ea typeface="ヒラギノ角ゴ ProN W3" charset="0"/>
          <a:cs typeface="ヒラギノ角ゴ ProN W3" charset="0"/>
          <a:sym typeface="Zerox" charset="0"/>
        </a:defRPr>
      </a:lvl8pPr>
      <a:lvl9pPr marL="864235" algn="r" rtl="0" eaLnBrk="1" fontAlgn="base" hangingPunct="1">
        <a:spcBef>
          <a:spcPct val="0"/>
        </a:spcBef>
        <a:spcAft>
          <a:spcPct val="0"/>
        </a:spcAft>
        <a:defRPr sz="4800">
          <a:solidFill>
            <a:srgbClr val="F6F9F9"/>
          </a:solidFill>
          <a:latin typeface="Zerox" charset="0"/>
          <a:ea typeface="ヒラギノ角ゴ ProN W3" charset="0"/>
          <a:cs typeface="ヒラギノ角ゴ ProN W3" charset="0"/>
          <a:sym typeface="Zerox" charset="0"/>
        </a:defRPr>
      </a:lvl9pPr>
    </p:titleStyle>
    <p:bodyStyle>
      <a:lvl1pPr algn="l" rtl="0" eaLnBrk="1" fontAlgn="base" hangingPunct="1">
        <a:spcBef>
          <a:spcPts val="2455"/>
        </a:spcBef>
        <a:spcAft>
          <a:spcPct val="0"/>
        </a:spcAft>
        <a:defRPr sz="3000">
          <a:solidFill>
            <a:srgbClr val="FFFFFF"/>
          </a:solidFill>
          <a:latin typeface="+mn-lt"/>
          <a:ea typeface="+mn-ea"/>
          <a:cs typeface="+mn-cs"/>
          <a:sym typeface="M+ 1m regular" charset="0"/>
        </a:defRPr>
      </a:lvl1pPr>
      <a:lvl2pPr algn="l" rtl="0" eaLnBrk="1" fontAlgn="base" hangingPunct="1">
        <a:spcBef>
          <a:spcPts val="2455"/>
        </a:spcBef>
        <a:spcAft>
          <a:spcPct val="0"/>
        </a:spcAft>
        <a:defRPr sz="3000">
          <a:solidFill>
            <a:srgbClr val="FFFFFF"/>
          </a:solidFill>
          <a:latin typeface="+mn-lt"/>
          <a:ea typeface="+mn-ea"/>
          <a:cs typeface="+mn-cs"/>
          <a:sym typeface="M+ 1m regular" charset="0"/>
        </a:defRPr>
      </a:lvl2pPr>
      <a:lvl3pPr algn="l" rtl="0" eaLnBrk="1" fontAlgn="base" hangingPunct="1">
        <a:spcBef>
          <a:spcPts val="2455"/>
        </a:spcBef>
        <a:spcAft>
          <a:spcPct val="0"/>
        </a:spcAft>
        <a:defRPr sz="3000">
          <a:solidFill>
            <a:srgbClr val="FFFFFF"/>
          </a:solidFill>
          <a:latin typeface="+mn-lt"/>
          <a:ea typeface="+mn-ea"/>
          <a:cs typeface="+mn-cs"/>
          <a:sym typeface="M+ 1m regular" charset="0"/>
        </a:defRPr>
      </a:lvl3pPr>
      <a:lvl4pPr algn="l" rtl="0" eaLnBrk="1" fontAlgn="base" hangingPunct="1">
        <a:spcBef>
          <a:spcPts val="2455"/>
        </a:spcBef>
        <a:spcAft>
          <a:spcPct val="0"/>
        </a:spcAft>
        <a:defRPr sz="3000">
          <a:solidFill>
            <a:srgbClr val="FFFFFF"/>
          </a:solidFill>
          <a:latin typeface="+mn-lt"/>
          <a:ea typeface="+mn-ea"/>
          <a:cs typeface="+mn-cs"/>
          <a:sym typeface="M+ 1m regular" charset="0"/>
        </a:defRPr>
      </a:lvl4pPr>
      <a:lvl5pPr algn="l" rtl="0" eaLnBrk="1" fontAlgn="base" hangingPunct="1">
        <a:spcBef>
          <a:spcPts val="2455"/>
        </a:spcBef>
        <a:spcAft>
          <a:spcPct val="0"/>
        </a:spcAft>
        <a:defRPr sz="3000">
          <a:solidFill>
            <a:srgbClr val="FFFFFF"/>
          </a:solidFill>
          <a:latin typeface="+mn-lt"/>
          <a:ea typeface="+mn-ea"/>
          <a:cs typeface="+mn-cs"/>
          <a:sym typeface="M+ 1m regular" charset="0"/>
        </a:defRPr>
      </a:lvl5pPr>
      <a:lvl6pPr marL="215900" algn="l" rtl="0" eaLnBrk="1" fontAlgn="base" hangingPunct="1">
        <a:spcBef>
          <a:spcPts val="2455"/>
        </a:spcBef>
        <a:spcAft>
          <a:spcPct val="0"/>
        </a:spcAft>
        <a:defRPr sz="3000">
          <a:solidFill>
            <a:srgbClr val="FFFFFF"/>
          </a:solidFill>
          <a:latin typeface="+mn-lt"/>
          <a:ea typeface="+mn-ea"/>
          <a:cs typeface="+mn-cs"/>
          <a:sym typeface="M+ 1m regular" charset="0"/>
        </a:defRPr>
      </a:lvl6pPr>
      <a:lvl7pPr marL="431800" algn="l" rtl="0" eaLnBrk="1" fontAlgn="base" hangingPunct="1">
        <a:spcBef>
          <a:spcPts val="2455"/>
        </a:spcBef>
        <a:spcAft>
          <a:spcPct val="0"/>
        </a:spcAft>
        <a:defRPr sz="3000">
          <a:solidFill>
            <a:srgbClr val="FFFFFF"/>
          </a:solidFill>
          <a:latin typeface="+mn-lt"/>
          <a:ea typeface="+mn-ea"/>
          <a:cs typeface="+mn-cs"/>
          <a:sym typeface="M+ 1m regular" charset="0"/>
        </a:defRPr>
      </a:lvl7pPr>
      <a:lvl8pPr marL="647700" algn="l" rtl="0" eaLnBrk="1" fontAlgn="base" hangingPunct="1">
        <a:spcBef>
          <a:spcPts val="2455"/>
        </a:spcBef>
        <a:spcAft>
          <a:spcPct val="0"/>
        </a:spcAft>
        <a:defRPr sz="3000">
          <a:solidFill>
            <a:srgbClr val="FFFFFF"/>
          </a:solidFill>
          <a:latin typeface="+mn-lt"/>
          <a:ea typeface="+mn-ea"/>
          <a:cs typeface="+mn-cs"/>
          <a:sym typeface="M+ 1m regular" charset="0"/>
        </a:defRPr>
      </a:lvl8pPr>
      <a:lvl9pPr marL="864235" algn="l" rtl="0" eaLnBrk="1" fontAlgn="base" hangingPunct="1">
        <a:spcBef>
          <a:spcPts val="2455"/>
        </a:spcBef>
        <a:spcAft>
          <a:spcPct val="0"/>
        </a:spcAft>
        <a:defRPr sz="3000">
          <a:solidFill>
            <a:srgbClr val="FFFFFF"/>
          </a:solidFill>
          <a:latin typeface="+mn-lt"/>
          <a:ea typeface="+mn-ea"/>
          <a:cs typeface="+mn-cs"/>
          <a:sym typeface="M+ 1m regular" charset="0"/>
        </a:defRPr>
      </a:lvl9pPr>
    </p:bodyStyle>
    <p:otherStyle>
      <a:defPPr>
        <a:defRPr lang="en-US"/>
      </a:defPPr>
      <a:lvl1pPr marL="0" algn="l" defTabSz="215900" rtl="0" eaLnBrk="1" latinLnBrk="0" hangingPunct="1">
        <a:defRPr sz="900" kern="1200">
          <a:solidFill>
            <a:schemeClr val="tx1"/>
          </a:solidFill>
          <a:latin typeface="+mn-lt"/>
          <a:ea typeface="+mn-ea"/>
          <a:cs typeface="+mn-cs"/>
        </a:defRPr>
      </a:lvl1pPr>
      <a:lvl2pPr marL="215900" algn="l" defTabSz="215900" rtl="0" eaLnBrk="1" latinLnBrk="0" hangingPunct="1">
        <a:defRPr sz="900" kern="1200">
          <a:solidFill>
            <a:schemeClr val="tx1"/>
          </a:solidFill>
          <a:latin typeface="+mn-lt"/>
          <a:ea typeface="+mn-ea"/>
          <a:cs typeface="+mn-cs"/>
        </a:defRPr>
      </a:lvl2pPr>
      <a:lvl3pPr marL="431800" algn="l" defTabSz="215900" rtl="0" eaLnBrk="1" latinLnBrk="0" hangingPunct="1">
        <a:defRPr sz="900" kern="1200">
          <a:solidFill>
            <a:schemeClr val="tx1"/>
          </a:solidFill>
          <a:latin typeface="+mn-lt"/>
          <a:ea typeface="+mn-ea"/>
          <a:cs typeface="+mn-cs"/>
        </a:defRPr>
      </a:lvl3pPr>
      <a:lvl4pPr marL="647700" algn="l" defTabSz="215900" rtl="0" eaLnBrk="1" latinLnBrk="0" hangingPunct="1">
        <a:defRPr sz="900" kern="1200">
          <a:solidFill>
            <a:schemeClr val="tx1"/>
          </a:solidFill>
          <a:latin typeface="+mn-lt"/>
          <a:ea typeface="+mn-ea"/>
          <a:cs typeface="+mn-cs"/>
        </a:defRPr>
      </a:lvl4pPr>
      <a:lvl5pPr marL="864235" algn="l" defTabSz="215900" rtl="0" eaLnBrk="1" latinLnBrk="0" hangingPunct="1">
        <a:defRPr sz="900" kern="1200">
          <a:solidFill>
            <a:schemeClr val="tx1"/>
          </a:solidFill>
          <a:latin typeface="+mn-lt"/>
          <a:ea typeface="+mn-ea"/>
          <a:cs typeface="+mn-cs"/>
        </a:defRPr>
      </a:lvl5pPr>
      <a:lvl6pPr marL="1080135" algn="l" defTabSz="215900" rtl="0" eaLnBrk="1" latinLnBrk="0" hangingPunct="1">
        <a:defRPr sz="900" kern="1200">
          <a:solidFill>
            <a:schemeClr val="tx1"/>
          </a:solidFill>
          <a:latin typeface="+mn-lt"/>
          <a:ea typeface="+mn-ea"/>
          <a:cs typeface="+mn-cs"/>
        </a:defRPr>
      </a:lvl6pPr>
      <a:lvl7pPr marL="1296035" algn="l" defTabSz="215900" rtl="0" eaLnBrk="1" latinLnBrk="0" hangingPunct="1">
        <a:defRPr sz="900" kern="1200">
          <a:solidFill>
            <a:schemeClr val="tx1"/>
          </a:solidFill>
          <a:latin typeface="+mn-lt"/>
          <a:ea typeface="+mn-ea"/>
          <a:cs typeface="+mn-cs"/>
        </a:defRPr>
      </a:lvl7pPr>
      <a:lvl8pPr marL="1511935" algn="l" defTabSz="215900" rtl="0" eaLnBrk="1" latinLnBrk="0" hangingPunct="1">
        <a:defRPr sz="900" kern="1200">
          <a:solidFill>
            <a:schemeClr val="tx1"/>
          </a:solidFill>
          <a:latin typeface="+mn-lt"/>
          <a:ea typeface="+mn-ea"/>
          <a:cs typeface="+mn-cs"/>
        </a:defRPr>
      </a:lvl8pPr>
      <a:lvl9pPr marL="1727835" algn="l" defTabSz="2159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ransition spd="med">
    <p:fade thruBlk="1"/>
  </p:transition>
  <p:hf sldNum="0" hdr="0" dt="0"/>
  <p:txStyles>
    <p:titleStyle>
      <a:lvl1pPr algn="ctr" rtl="0" eaLnBrk="1" fontAlgn="base" hangingPunct="1">
        <a:spcBef>
          <a:spcPct val="0"/>
        </a:spcBef>
        <a:spcAft>
          <a:spcPct val="0"/>
        </a:spcAft>
        <a:defRPr sz="5500">
          <a:solidFill>
            <a:schemeClr val="tx1"/>
          </a:solidFill>
          <a:latin typeface="+mj-lt"/>
          <a:ea typeface="+mj-ea"/>
          <a:cs typeface="+mj-cs"/>
          <a:sym typeface="Gill Sans" charset="0"/>
        </a:defRPr>
      </a:lvl1pPr>
      <a:lvl2pPr algn="ctr" rtl="0" eaLnBrk="1" fontAlgn="base" hangingPunct="1">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5pPr>
      <a:lvl6pPr marL="215900" algn="ctr" rtl="0" eaLnBrk="1" fontAlgn="base" hangingPunct="1">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6pPr>
      <a:lvl7pPr marL="431800" algn="ctr" rtl="0" eaLnBrk="1" fontAlgn="base" hangingPunct="1">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7pPr>
      <a:lvl8pPr marL="647700" algn="ctr" rtl="0" eaLnBrk="1" fontAlgn="base" hangingPunct="1">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8pPr>
      <a:lvl9pPr marL="864235" algn="ctr" rtl="0" eaLnBrk="1" fontAlgn="base" hangingPunct="1">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9pPr>
    </p:titleStyle>
    <p:bodyStyle>
      <a:lvl1pPr marL="527685" indent="-377825" algn="l" rtl="0" eaLnBrk="1" fontAlgn="base" hangingPunct="1">
        <a:spcBef>
          <a:spcPts val="2455"/>
        </a:spcBef>
        <a:spcAft>
          <a:spcPct val="0"/>
        </a:spcAft>
        <a:buSzPct val="171000"/>
        <a:buFont typeface="Gill Sans" charset="0"/>
        <a:buChar char="•"/>
        <a:defRPr sz="2600">
          <a:solidFill>
            <a:schemeClr val="tx1"/>
          </a:solidFill>
          <a:latin typeface="+mn-lt"/>
          <a:ea typeface="+mn-ea"/>
          <a:cs typeface="+mn-cs"/>
          <a:sym typeface="Gill Sans" charset="0"/>
        </a:defRPr>
      </a:lvl1pPr>
      <a:lvl2pPr marL="737870" indent="-377825" algn="l" rtl="0" eaLnBrk="1" fontAlgn="base" hangingPunct="1">
        <a:spcBef>
          <a:spcPts val="2455"/>
        </a:spcBef>
        <a:spcAft>
          <a:spcPct val="0"/>
        </a:spcAft>
        <a:buSzPct val="171000"/>
        <a:buFont typeface="Gill Sans" charset="0"/>
        <a:buChar char="•"/>
        <a:defRPr sz="2600">
          <a:solidFill>
            <a:schemeClr val="tx1"/>
          </a:solidFill>
          <a:latin typeface="+mn-lt"/>
          <a:ea typeface="+mn-ea"/>
          <a:cs typeface="+mn-cs"/>
          <a:sym typeface="Gill Sans" charset="0"/>
        </a:defRPr>
      </a:lvl2pPr>
      <a:lvl3pPr marL="948055" indent="-377825" algn="l" rtl="0" eaLnBrk="1" fontAlgn="base" hangingPunct="1">
        <a:spcBef>
          <a:spcPts val="2455"/>
        </a:spcBef>
        <a:spcAft>
          <a:spcPct val="0"/>
        </a:spcAft>
        <a:buSzPct val="171000"/>
        <a:buFont typeface="Gill Sans" charset="0"/>
        <a:buChar char="•"/>
        <a:defRPr sz="2600">
          <a:solidFill>
            <a:schemeClr val="tx1"/>
          </a:solidFill>
          <a:latin typeface="+mn-lt"/>
          <a:ea typeface="+mn-ea"/>
          <a:cs typeface="+mn-cs"/>
          <a:sym typeface="Gill Sans" charset="0"/>
        </a:defRPr>
      </a:lvl3pPr>
      <a:lvl4pPr marL="1157605" indent="-377825" algn="l" rtl="0" eaLnBrk="1" fontAlgn="base" hangingPunct="1">
        <a:spcBef>
          <a:spcPts val="2455"/>
        </a:spcBef>
        <a:spcAft>
          <a:spcPct val="0"/>
        </a:spcAft>
        <a:buSzPct val="171000"/>
        <a:buFont typeface="Gill Sans" charset="0"/>
        <a:buChar char="•"/>
        <a:defRPr sz="2600">
          <a:solidFill>
            <a:schemeClr val="tx1"/>
          </a:solidFill>
          <a:latin typeface="+mn-lt"/>
          <a:ea typeface="+mn-ea"/>
          <a:cs typeface="+mn-cs"/>
          <a:sym typeface="Gill Sans" charset="0"/>
        </a:defRPr>
      </a:lvl4pPr>
      <a:lvl5pPr marL="1367790" indent="-377825" algn="l" rtl="0" eaLnBrk="1" fontAlgn="base" hangingPunct="1">
        <a:spcBef>
          <a:spcPts val="2455"/>
        </a:spcBef>
        <a:spcAft>
          <a:spcPct val="0"/>
        </a:spcAft>
        <a:buSzPct val="171000"/>
        <a:buFont typeface="Gill Sans" charset="0"/>
        <a:buChar char="•"/>
        <a:defRPr sz="2600">
          <a:solidFill>
            <a:schemeClr val="tx1"/>
          </a:solidFill>
          <a:latin typeface="+mn-lt"/>
          <a:ea typeface="+mn-ea"/>
          <a:cs typeface="+mn-cs"/>
          <a:sym typeface="Gill Sans" charset="0"/>
        </a:defRPr>
      </a:lvl5pPr>
      <a:lvl6pPr marL="1583690" indent="-377825" algn="l" rtl="0" eaLnBrk="1" fontAlgn="base" hangingPunct="1">
        <a:spcBef>
          <a:spcPts val="2455"/>
        </a:spcBef>
        <a:spcAft>
          <a:spcPct val="0"/>
        </a:spcAft>
        <a:buSzPct val="171000"/>
        <a:buFont typeface="Gill Sans" charset="0"/>
        <a:buChar char="•"/>
        <a:defRPr sz="2600">
          <a:solidFill>
            <a:schemeClr val="tx1"/>
          </a:solidFill>
          <a:latin typeface="+mn-lt"/>
          <a:ea typeface="+mn-ea"/>
          <a:cs typeface="+mn-cs"/>
          <a:sym typeface="Gill Sans" charset="0"/>
        </a:defRPr>
      </a:lvl6pPr>
      <a:lvl7pPr marL="1799590" indent="-377825" algn="l" rtl="0" eaLnBrk="1" fontAlgn="base" hangingPunct="1">
        <a:spcBef>
          <a:spcPts val="2455"/>
        </a:spcBef>
        <a:spcAft>
          <a:spcPct val="0"/>
        </a:spcAft>
        <a:buSzPct val="171000"/>
        <a:buFont typeface="Gill Sans" charset="0"/>
        <a:buChar char="•"/>
        <a:defRPr sz="2600">
          <a:solidFill>
            <a:schemeClr val="tx1"/>
          </a:solidFill>
          <a:latin typeface="+mn-lt"/>
          <a:ea typeface="+mn-ea"/>
          <a:cs typeface="+mn-cs"/>
          <a:sym typeface="Gill Sans" charset="0"/>
        </a:defRPr>
      </a:lvl7pPr>
      <a:lvl8pPr marL="2016125" indent="-377825" algn="l" rtl="0" eaLnBrk="1" fontAlgn="base" hangingPunct="1">
        <a:spcBef>
          <a:spcPts val="2455"/>
        </a:spcBef>
        <a:spcAft>
          <a:spcPct val="0"/>
        </a:spcAft>
        <a:buSzPct val="171000"/>
        <a:buFont typeface="Gill Sans" charset="0"/>
        <a:buChar char="•"/>
        <a:defRPr sz="2600">
          <a:solidFill>
            <a:schemeClr val="tx1"/>
          </a:solidFill>
          <a:latin typeface="+mn-lt"/>
          <a:ea typeface="+mn-ea"/>
          <a:cs typeface="+mn-cs"/>
          <a:sym typeface="Gill Sans" charset="0"/>
        </a:defRPr>
      </a:lvl8pPr>
      <a:lvl9pPr marL="2232025" indent="-377825" algn="l" rtl="0" eaLnBrk="1" fontAlgn="base" hangingPunct="1">
        <a:spcBef>
          <a:spcPts val="2455"/>
        </a:spcBef>
        <a:spcAft>
          <a:spcPct val="0"/>
        </a:spcAft>
        <a:buSzPct val="171000"/>
        <a:buFont typeface="Gill Sans" charset="0"/>
        <a:buChar char="•"/>
        <a:defRPr sz="2600">
          <a:solidFill>
            <a:schemeClr val="tx1"/>
          </a:solidFill>
          <a:latin typeface="+mn-lt"/>
          <a:ea typeface="+mn-ea"/>
          <a:cs typeface="+mn-cs"/>
          <a:sym typeface="Gill Sans" charset="0"/>
        </a:defRPr>
      </a:lvl9pPr>
    </p:bodyStyle>
    <p:otherStyle>
      <a:defPPr>
        <a:defRPr lang="en-US"/>
      </a:defPPr>
      <a:lvl1pPr marL="0" algn="l" defTabSz="215900" rtl="0" eaLnBrk="1" latinLnBrk="0" hangingPunct="1">
        <a:defRPr sz="900" kern="1200">
          <a:solidFill>
            <a:schemeClr val="tx1"/>
          </a:solidFill>
          <a:latin typeface="+mn-lt"/>
          <a:ea typeface="+mn-ea"/>
          <a:cs typeface="+mn-cs"/>
        </a:defRPr>
      </a:lvl1pPr>
      <a:lvl2pPr marL="215900" algn="l" defTabSz="215900" rtl="0" eaLnBrk="1" latinLnBrk="0" hangingPunct="1">
        <a:defRPr sz="900" kern="1200">
          <a:solidFill>
            <a:schemeClr val="tx1"/>
          </a:solidFill>
          <a:latin typeface="+mn-lt"/>
          <a:ea typeface="+mn-ea"/>
          <a:cs typeface="+mn-cs"/>
        </a:defRPr>
      </a:lvl2pPr>
      <a:lvl3pPr marL="431800" algn="l" defTabSz="215900" rtl="0" eaLnBrk="1" latinLnBrk="0" hangingPunct="1">
        <a:defRPr sz="900" kern="1200">
          <a:solidFill>
            <a:schemeClr val="tx1"/>
          </a:solidFill>
          <a:latin typeface="+mn-lt"/>
          <a:ea typeface="+mn-ea"/>
          <a:cs typeface="+mn-cs"/>
        </a:defRPr>
      </a:lvl3pPr>
      <a:lvl4pPr marL="647700" algn="l" defTabSz="215900" rtl="0" eaLnBrk="1" latinLnBrk="0" hangingPunct="1">
        <a:defRPr sz="900" kern="1200">
          <a:solidFill>
            <a:schemeClr val="tx1"/>
          </a:solidFill>
          <a:latin typeface="+mn-lt"/>
          <a:ea typeface="+mn-ea"/>
          <a:cs typeface="+mn-cs"/>
        </a:defRPr>
      </a:lvl4pPr>
      <a:lvl5pPr marL="864235" algn="l" defTabSz="215900" rtl="0" eaLnBrk="1" latinLnBrk="0" hangingPunct="1">
        <a:defRPr sz="900" kern="1200">
          <a:solidFill>
            <a:schemeClr val="tx1"/>
          </a:solidFill>
          <a:latin typeface="+mn-lt"/>
          <a:ea typeface="+mn-ea"/>
          <a:cs typeface="+mn-cs"/>
        </a:defRPr>
      </a:lvl5pPr>
      <a:lvl6pPr marL="1080135" algn="l" defTabSz="215900" rtl="0" eaLnBrk="1" latinLnBrk="0" hangingPunct="1">
        <a:defRPr sz="900" kern="1200">
          <a:solidFill>
            <a:schemeClr val="tx1"/>
          </a:solidFill>
          <a:latin typeface="+mn-lt"/>
          <a:ea typeface="+mn-ea"/>
          <a:cs typeface="+mn-cs"/>
        </a:defRPr>
      </a:lvl6pPr>
      <a:lvl7pPr marL="1296035" algn="l" defTabSz="215900" rtl="0" eaLnBrk="1" latinLnBrk="0" hangingPunct="1">
        <a:defRPr sz="900" kern="1200">
          <a:solidFill>
            <a:schemeClr val="tx1"/>
          </a:solidFill>
          <a:latin typeface="+mn-lt"/>
          <a:ea typeface="+mn-ea"/>
          <a:cs typeface="+mn-cs"/>
        </a:defRPr>
      </a:lvl7pPr>
      <a:lvl8pPr marL="1511935" algn="l" defTabSz="215900" rtl="0" eaLnBrk="1" latinLnBrk="0" hangingPunct="1">
        <a:defRPr sz="900" kern="1200">
          <a:solidFill>
            <a:schemeClr val="tx1"/>
          </a:solidFill>
          <a:latin typeface="+mn-lt"/>
          <a:ea typeface="+mn-ea"/>
          <a:cs typeface="+mn-cs"/>
        </a:defRPr>
      </a:lvl8pPr>
      <a:lvl9pPr marL="1727835" algn="l" defTabSz="2159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3.png"/><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20901" y="1177832"/>
            <a:ext cx="6178367" cy="474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78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780" b="1">
              <a:solidFill>
                <a:srgbClr val="FF0000"/>
              </a:solidFill>
              <a:latin typeface="HelveticaNeue" panose="02000503000000020004" pitchFamily="2" charset="0"/>
            </a:endParaRPr>
          </a:p>
          <a:p>
            <a:pPr eaLnBrk="1" hangingPunct="1">
              <a:spcBef>
                <a:spcPct val="0"/>
              </a:spcBef>
              <a:buFontTx/>
              <a:buNone/>
              <a:defRPr/>
            </a:pPr>
            <a:endParaRPr lang="en-US" altLang="zh-CN" sz="3780" b="1">
              <a:solidFill>
                <a:srgbClr val="FF0000"/>
              </a:solidFill>
              <a:latin typeface="HelveticaNeue" panose="02000503000000020004" pitchFamily="2" charset="0"/>
            </a:endParaRPr>
          </a:p>
          <a:p>
            <a:pPr eaLnBrk="1" hangingPunct="1">
              <a:spcBef>
                <a:spcPct val="0"/>
              </a:spcBef>
              <a:buFontTx/>
              <a:buNone/>
              <a:defRPr/>
            </a:pPr>
            <a:r>
              <a:rPr lang="zh-CN" altLang="en-US" sz="3780" b="1">
                <a:solidFill>
                  <a:srgbClr val="FF0000"/>
                </a:solidFill>
                <a:latin typeface="HelveticaNeue" panose="02000503000000020004" pitchFamily="2" charset="0"/>
              </a:rPr>
              <a:t>更多教学资源请关注</a:t>
            </a:r>
            <a:endParaRPr lang="en-US" altLang="zh-CN" sz="3780" b="1">
              <a:solidFill>
                <a:srgbClr val="FF0000"/>
              </a:solidFill>
              <a:latin typeface="HelveticaNeue" panose="02000503000000020004" pitchFamily="2" charset="0"/>
            </a:endParaRPr>
          </a:p>
          <a:p>
            <a:pPr eaLnBrk="1" hangingPunct="1">
              <a:spcBef>
                <a:spcPct val="0"/>
              </a:spcBef>
              <a:buFontTx/>
              <a:buNone/>
              <a:defRPr/>
            </a:pPr>
            <a:r>
              <a:rPr lang="zh-CN" altLang="en-US" sz="3780" b="1">
                <a:solidFill>
                  <a:srgbClr val="FF0000"/>
                </a:solidFill>
                <a:latin typeface="HelveticaNeue" panose="02000503000000020004" pitchFamily="2" charset="0"/>
              </a:rPr>
              <a:t>公众号：溯恩高中英语</a:t>
            </a:r>
            <a:endParaRPr lang="zh-CN" altLang="en-US" sz="378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71667" y="2148658"/>
            <a:ext cx="3174086" cy="317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909469" y="1527641"/>
            <a:ext cx="3405092" cy="67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780" b="1">
                <a:latin typeface="华文新魏" panose="02010800040101010101" pitchFamily="2" charset="-122"/>
              </a:rPr>
              <a:t>知识产权声明</a:t>
            </a:r>
            <a:endParaRPr lang="zh-CN" altLang="en-US" sz="378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标题 1"/>
          <p:cNvSpPr txBox="1"/>
          <p:nvPr/>
        </p:nvSpPr>
        <p:spPr>
          <a:xfrm>
            <a:off x="882" y="164004"/>
            <a:ext cx="11520311" cy="62601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hangingPunct="1">
              <a:buFontTx/>
              <a:buNone/>
              <a:defRPr/>
            </a:pPr>
            <a:r>
              <a:rPr lang="en-US" altLang="zh-CN"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Read Para. </a:t>
            </a: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sort out the information according to the timeline.</a:t>
            </a:r>
            <a:endParaRPr lang="zh-CN" altLang="en-US"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8" name="Rectangle 15"/>
          <p:cNvSpPr>
            <a:spLocks noChangeArrowheads="1"/>
          </p:cNvSpPr>
          <p:nvPr/>
        </p:nvSpPr>
        <p:spPr bwMode="auto">
          <a:xfrm>
            <a:off x="408892" y="1052029"/>
            <a:ext cx="2288062"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a:solidFill>
                  <a:srgbClr val="FFC000"/>
                </a:solidFill>
                <a:latin typeface="微软雅黑" panose="020B0503020204020204" pitchFamily="34" charset="-122"/>
                <a:ea typeface="微软雅黑" panose="020B0503020204020204" pitchFamily="34" charset="-122"/>
              </a:rPr>
              <a:t>16</a:t>
            </a:r>
            <a:r>
              <a:rPr lang="en-US" altLang="zh-CN" sz="2270" b="1" baseline="30000" dirty="0">
                <a:solidFill>
                  <a:srgbClr val="FFC000"/>
                </a:solidFill>
                <a:latin typeface="微软雅黑" panose="020B0503020204020204" pitchFamily="34" charset="-122"/>
                <a:ea typeface="微软雅黑" panose="020B0503020204020204" pitchFamily="34" charset="-122"/>
              </a:rPr>
              <a:t>th</a:t>
            </a:r>
            <a:r>
              <a:rPr lang="en-US" altLang="zh-CN" sz="2270" b="1" dirty="0">
                <a:solidFill>
                  <a:srgbClr val="FFC000"/>
                </a:solidFill>
                <a:latin typeface="微软雅黑" panose="020B0503020204020204" pitchFamily="34" charset="-122"/>
                <a:ea typeface="微软雅黑" panose="020B0503020204020204" pitchFamily="34" charset="-122"/>
              </a:rPr>
              <a:t> century</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1"/>
          <a:srcRect l="4321" t="6147" r="4938" b="20902"/>
          <a:stretch>
            <a:fillRect/>
          </a:stretch>
        </p:blipFill>
        <p:spPr>
          <a:xfrm>
            <a:off x="4641007" y="790022"/>
            <a:ext cx="1412038" cy="854022"/>
          </a:xfrm>
          <a:prstGeom prst="rect">
            <a:avLst/>
          </a:prstGeom>
          <a:ln>
            <a:noFill/>
          </a:ln>
          <a:effectLst>
            <a:outerShdw blurRad="190500" algn="tl" rotWithShape="0">
              <a:srgbClr val="000000">
                <a:alpha val="70000"/>
              </a:srgbClr>
            </a:outerShdw>
          </a:effectLst>
        </p:spPr>
      </p:pic>
      <p:sp>
        <p:nvSpPr>
          <p:cNvPr id="59" name="Rectangle 15"/>
          <p:cNvSpPr>
            <a:spLocks noChangeArrowheads="1"/>
          </p:cNvSpPr>
          <p:nvPr/>
        </p:nvSpPr>
        <p:spPr bwMode="auto">
          <a:xfrm>
            <a:off x="4216995" y="1724046"/>
            <a:ext cx="2288062" cy="36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1765" b="1">
                <a:solidFill>
                  <a:srgbClr val="FFC000"/>
                </a:solidFill>
                <a:latin typeface="微软雅黑" panose="020B0503020204020204" pitchFamily="34" charset="-122"/>
                <a:ea typeface="微软雅黑" panose="020B0503020204020204" pitchFamily="34" charset="-122"/>
              </a:rPr>
              <a:t>England</a:t>
            </a:r>
            <a:endParaRPr lang="en-US" altLang="zh-CN" sz="1765" b="1">
              <a:solidFill>
                <a:srgbClr val="FFC000"/>
              </a:solidFill>
              <a:latin typeface="微软雅黑" panose="020B0503020204020204" pitchFamily="34" charset="-122"/>
              <a:ea typeface="微软雅黑" panose="020B0503020204020204" pitchFamily="34" charset="-122"/>
            </a:endParaRPr>
          </a:p>
        </p:txBody>
      </p:sp>
      <p:cxnSp>
        <p:nvCxnSpPr>
          <p:cNvPr id="5" name="直接箭头连接符 4"/>
          <p:cNvCxnSpPr/>
          <p:nvPr/>
        </p:nvCxnSpPr>
        <p:spPr>
          <a:xfrm>
            <a:off x="498896" y="1018028"/>
            <a:ext cx="0" cy="512413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流程图: 联系 6"/>
          <p:cNvSpPr/>
          <p:nvPr/>
        </p:nvSpPr>
        <p:spPr>
          <a:xfrm>
            <a:off x="408893" y="1154032"/>
            <a:ext cx="182006" cy="194005"/>
          </a:xfrm>
          <a:prstGeom prst="flowChartConnector">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270"/>
          </a:p>
        </p:txBody>
      </p:sp>
      <p:sp>
        <p:nvSpPr>
          <p:cNvPr id="60" name="流程图: 联系 59"/>
          <p:cNvSpPr/>
          <p:nvPr/>
        </p:nvSpPr>
        <p:spPr>
          <a:xfrm>
            <a:off x="408893" y="2366064"/>
            <a:ext cx="182006" cy="194005"/>
          </a:xfrm>
          <a:prstGeom prst="flowChartConnector">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270"/>
          </a:p>
        </p:txBody>
      </p:sp>
      <p:sp>
        <p:nvSpPr>
          <p:cNvPr id="61" name="Rectangle 15"/>
          <p:cNvSpPr>
            <a:spLocks noChangeArrowheads="1"/>
          </p:cNvSpPr>
          <p:nvPr/>
        </p:nvSpPr>
        <p:spPr bwMode="auto">
          <a:xfrm>
            <a:off x="408892" y="2230061"/>
            <a:ext cx="2288062"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a:solidFill>
                  <a:srgbClr val="FFC000"/>
                </a:solidFill>
                <a:latin typeface="微软雅黑" panose="020B0503020204020204" pitchFamily="34" charset="-122"/>
                <a:ea typeface="微软雅黑" panose="020B0503020204020204" pitchFamily="34" charset="-122"/>
              </a:rPr>
              <a:t>18</a:t>
            </a:r>
            <a:r>
              <a:rPr lang="en-US" altLang="zh-CN" sz="2270" b="1" baseline="30000">
                <a:solidFill>
                  <a:srgbClr val="FFC000"/>
                </a:solidFill>
                <a:latin typeface="微软雅黑" panose="020B0503020204020204" pitchFamily="34" charset="-122"/>
                <a:ea typeface="微软雅黑" panose="020B0503020204020204" pitchFamily="34" charset="-122"/>
              </a:rPr>
              <a:t>th</a:t>
            </a:r>
            <a:r>
              <a:rPr lang="en-US" altLang="zh-CN" sz="2270" b="1">
                <a:solidFill>
                  <a:srgbClr val="FFC000"/>
                </a:solidFill>
                <a:latin typeface="微软雅黑" panose="020B0503020204020204" pitchFamily="34" charset="-122"/>
                <a:ea typeface="微软雅黑" panose="020B0503020204020204" pitchFamily="34" charset="-122"/>
              </a:rPr>
              <a:t> century</a:t>
            </a:r>
            <a:endParaRPr lang="en-US" altLang="zh-CN" sz="2270" b="1">
              <a:solidFill>
                <a:srgbClr val="FFC000"/>
              </a:solidFill>
              <a:latin typeface="微软雅黑" panose="020B0503020204020204" pitchFamily="34" charset="-122"/>
              <a:ea typeface="微软雅黑" panose="020B0503020204020204" pitchFamily="34" charset="-122"/>
            </a:endParaRPr>
          </a:p>
        </p:txBody>
      </p:sp>
      <p:sp>
        <p:nvSpPr>
          <p:cNvPr id="62" name="Rectangle 15"/>
          <p:cNvSpPr>
            <a:spLocks noChangeArrowheads="1"/>
          </p:cNvSpPr>
          <p:nvPr/>
        </p:nvSpPr>
        <p:spPr bwMode="auto">
          <a:xfrm>
            <a:off x="408892" y="3546097"/>
            <a:ext cx="2288062"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a:solidFill>
                  <a:srgbClr val="FFC000"/>
                </a:solidFill>
                <a:latin typeface="微软雅黑" panose="020B0503020204020204" pitchFamily="34" charset="-122"/>
                <a:ea typeface="微软雅黑" panose="020B0503020204020204" pitchFamily="34" charset="-122"/>
              </a:rPr>
              <a:t>19</a:t>
            </a:r>
            <a:r>
              <a:rPr lang="en-US" altLang="zh-CN" sz="2270" b="1" baseline="30000">
                <a:solidFill>
                  <a:srgbClr val="FFC000"/>
                </a:solidFill>
                <a:latin typeface="微软雅黑" panose="020B0503020204020204" pitchFamily="34" charset="-122"/>
                <a:ea typeface="微软雅黑" panose="020B0503020204020204" pitchFamily="34" charset="-122"/>
              </a:rPr>
              <a:t>th</a:t>
            </a:r>
            <a:r>
              <a:rPr lang="en-US" altLang="zh-CN" sz="2270" b="1">
                <a:solidFill>
                  <a:srgbClr val="FFC000"/>
                </a:solidFill>
                <a:latin typeface="微软雅黑" panose="020B0503020204020204" pitchFamily="34" charset="-122"/>
                <a:ea typeface="微软雅黑" panose="020B0503020204020204" pitchFamily="34" charset="-122"/>
              </a:rPr>
              <a:t> century</a:t>
            </a:r>
            <a:endParaRPr lang="en-US" altLang="zh-CN" sz="2270" b="1">
              <a:solidFill>
                <a:srgbClr val="FFC000"/>
              </a:solidFill>
              <a:latin typeface="微软雅黑" panose="020B0503020204020204" pitchFamily="34" charset="-122"/>
              <a:ea typeface="微软雅黑" panose="020B0503020204020204" pitchFamily="34" charset="-122"/>
            </a:endParaRPr>
          </a:p>
        </p:txBody>
      </p:sp>
      <p:sp>
        <p:nvSpPr>
          <p:cNvPr id="63" name="流程图: 联系 62"/>
          <p:cNvSpPr/>
          <p:nvPr/>
        </p:nvSpPr>
        <p:spPr>
          <a:xfrm>
            <a:off x="408893" y="3694100"/>
            <a:ext cx="182006" cy="194005"/>
          </a:xfrm>
          <a:prstGeom prst="flowChartConnector">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270"/>
          </a:p>
        </p:txBody>
      </p:sp>
      <p:sp>
        <p:nvSpPr>
          <p:cNvPr id="64" name="流程图: 联系 63"/>
          <p:cNvSpPr/>
          <p:nvPr/>
        </p:nvSpPr>
        <p:spPr>
          <a:xfrm>
            <a:off x="408893" y="5042137"/>
            <a:ext cx="182006" cy="194005"/>
          </a:xfrm>
          <a:prstGeom prst="flowChartConnector">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270"/>
          </a:p>
        </p:txBody>
      </p:sp>
      <p:sp>
        <p:nvSpPr>
          <p:cNvPr id="65" name="Rectangle 15"/>
          <p:cNvSpPr>
            <a:spLocks noChangeArrowheads="1"/>
          </p:cNvSpPr>
          <p:nvPr/>
        </p:nvSpPr>
        <p:spPr bwMode="auto">
          <a:xfrm>
            <a:off x="388892" y="4952134"/>
            <a:ext cx="2288062"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a:solidFill>
                  <a:srgbClr val="FFC000"/>
                </a:solidFill>
                <a:latin typeface="微软雅黑" panose="020B0503020204020204" pitchFamily="34" charset="-122"/>
                <a:ea typeface="微软雅黑" panose="020B0503020204020204" pitchFamily="34" charset="-122"/>
              </a:rPr>
              <a:t>20</a:t>
            </a:r>
            <a:r>
              <a:rPr lang="en-US" altLang="zh-CN" sz="2270" b="1" baseline="30000">
                <a:solidFill>
                  <a:srgbClr val="FFC000"/>
                </a:solidFill>
                <a:latin typeface="微软雅黑" panose="020B0503020204020204" pitchFamily="34" charset="-122"/>
                <a:ea typeface="微软雅黑" panose="020B0503020204020204" pitchFamily="34" charset="-122"/>
              </a:rPr>
              <a:t>th</a:t>
            </a:r>
            <a:r>
              <a:rPr lang="en-US" altLang="zh-CN" sz="2270" b="1">
                <a:solidFill>
                  <a:srgbClr val="FFC000"/>
                </a:solidFill>
                <a:latin typeface="微软雅黑" panose="020B0503020204020204" pitchFamily="34" charset="-122"/>
                <a:ea typeface="微软雅黑" panose="020B0503020204020204" pitchFamily="34" charset="-122"/>
              </a:rPr>
              <a:t> century</a:t>
            </a:r>
            <a:endParaRPr lang="en-US" altLang="zh-CN" sz="2270" b="1">
              <a:solidFill>
                <a:srgbClr val="FFC000"/>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a:stretch>
            <a:fillRect/>
          </a:stretch>
        </p:blipFill>
        <p:spPr>
          <a:xfrm>
            <a:off x="2786957" y="790022"/>
            <a:ext cx="1286034" cy="854022"/>
          </a:xfrm>
          <a:prstGeom prst="rect">
            <a:avLst/>
          </a:prstGeom>
          <a:ln>
            <a:noFill/>
          </a:ln>
          <a:effectLst>
            <a:outerShdw blurRad="190500" algn="tl" rotWithShape="0">
              <a:srgbClr val="000000">
                <a:alpha val="70000"/>
              </a:srgbClr>
            </a:outerShdw>
          </a:effectLst>
        </p:spPr>
      </p:pic>
      <p:sp>
        <p:nvSpPr>
          <p:cNvPr id="66" name="Rectangle 15"/>
          <p:cNvSpPr>
            <a:spLocks noChangeArrowheads="1"/>
          </p:cNvSpPr>
          <p:nvPr/>
        </p:nvSpPr>
        <p:spPr bwMode="auto">
          <a:xfrm>
            <a:off x="2292943" y="1724046"/>
            <a:ext cx="2288062" cy="36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1765" b="1">
                <a:solidFill>
                  <a:srgbClr val="FFC000"/>
                </a:solidFill>
                <a:latin typeface="微软雅黑" panose="020B0503020204020204" pitchFamily="34" charset="-122"/>
                <a:ea typeface="微软雅黑" panose="020B0503020204020204" pitchFamily="34" charset="-122"/>
              </a:rPr>
              <a:t>Wales</a:t>
            </a:r>
            <a:endParaRPr lang="en-US" altLang="zh-CN" sz="1765" b="1">
              <a:solidFill>
                <a:srgbClr val="FFC000"/>
              </a:solidFill>
              <a:latin typeface="微软雅黑" panose="020B0503020204020204" pitchFamily="34" charset="-122"/>
              <a:ea typeface="微软雅黑" panose="020B0503020204020204" pitchFamily="34" charset="-122"/>
            </a:endParaRPr>
          </a:p>
        </p:txBody>
      </p:sp>
      <p:sp>
        <p:nvSpPr>
          <p:cNvPr id="70" name="加号 69"/>
          <p:cNvSpPr/>
          <p:nvPr/>
        </p:nvSpPr>
        <p:spPr>
          <a:xfrm>
            <a:off x="4056991" y="950026"/>
            <a:ext cx="586016" cy="536014"/>
          </a:xfrm>
          <a:prstGeom prst="mathPlus">
            <a:avLst>
              <a:gd name="adj1" fmla="val 764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270">
              <a:solidFill>
                <a:schemeClr val="bg1"/>
              </a:solidFill>
            </a:endParaRPr>
          </a:p>
        </p:txBody>
      </p:sp>
      <p:pic>
        <p:nvPicPr>
          <p:cNvPr id="72" name="图片 71"/>
          <p:cNvPicPr>
            <a:picLocks noChangeAspect="1"/>
          </p:cNvPicPr>
          <p:nvPr/>
        </p:nvPicPr>
        <p:blipFill rotWithShape="1">
          <a:blip r:embed="rId1"/>
          <a:srcRect l="4321" t="6147" r="4938" b="20902"/>
          <a:stretch>
            <a:fillRect/>
          </a:stretch>
        </p:blipFill>
        <p:spPr>
          <a:xfrm>
            <a:off x="4805011" y="2132058"/>
            <a:ext cx="1410039" cy="854024"/>
          </a:xfrm>
          <a:prstGeom prst="rect">
            <a:avLst/>
          </a:prstGeom>
          <a:ln>
            <a:noFill/>
          </a:ln>
          <a:effectLst>
            <a:outerShdw blurRad="190500" algn="tl" rotWithShape="0">
              <a:srgbClr val="000000">
                <a:alpha val="70000"/>
              </a:srgbClr>
            </a:outerShdw>
          </a:effectLst>
        </p:spPr>
      </p:pic>
      <p:sp>
        <p:nvSpPr>
          <p:cNvPr id="73" name="Rectangle 15"/>
          <p:cNvSpPr>
            <a:spLocks noChangeArrowheads="1"/>
          </p:cNvSpPr>
          <p:nvPr/>
        </p:nvSpPr>
        <p:spPr bwMode="auto">
          <a:xfrm>
            <a:off x="4364999" y="3040081"/>
            <a:ext cx="2288062" cy="36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1765" b="1">
                <a:solidFill>
                  <a:srgbClr val="FFC000"/>
                </a:solidFill>
                <a:latin typeface="微软雅黑" panose="020B0503020204020204" pitchFamily="34" charset="-122"/>
                <a:ea typeface="微软雅黑" panose="020B0503020204020204" pitchFamily="34" charset="-122"/>
              </a:rPr>
              <a:t>England</a:t>
            </a:r>
            <a:endParaRPr lang="en-US" altLang="zh-CN" sz="1765" b="1">
              <a:solidFill>
                <a:srgbClr val="FFC000"/>
              </a:solidFill>
              <a:latin typeface="微软雅黑" panose="020B0503020204020204" pitchFamily="34" charset="-122"/>
              <a:ea typeface="微软雅黑" panose="020B0503020204020204" pitchFamily="34" charset="-122"/>
            </a:endParaRPr>
          </a:p>
        </p:txBody>
      </p:sp>
      <p:sp>
        <p:nvSpPr>
          <p:cNvPr id="77" name="加号 76"/>
          <p:cNvSpPr/>
          <p:nvPr/>
        </p:nvSpPr>
        <p:spPr>
          <a:xfrm>
            <a:off x="4134994" y="2286062"/>
            <a:ext cx="588016" cy="534014"/>
          </a:xfrm>
          <a:prstGeom prst="mathPlus">
            <a:avLst>
              <a:gd name="adj1" fmla="val 764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270">
              <a:solidFill>
                <a:schemeClr val="bg1"/>
              </a:solidFill>
            </a:endParaRPr>
          </a:p>
        </p:txBody>
      </p:sp>
      <p:pic>
        <p:nvPicPr>
          <p:cNvPr id="21" name="图片 20"/>
          <p:cNvPicPr>
            <a:picLocks noChangeAspect="1"/>
          </p:cNvPicPr>
          <p:nvPr/>
        </p:nvPicPr>
        <p:blipFill rotWithShape="1">
          <a:blip r:embed="rId3"/>
          <a:srcRect l="4937" t="3525" r="8455" b="22896"/>
          <a:stretch>
            <a:fillRect/>
          </a:stretch>
        </p:blipFill>
        <p:spPr>
          <a:xfrm>
            <a:off x="2730956" y="2154058"/>
            <a:ext cx="1438038" cy="862023"/>
          </a:xfrm>
          <a:prstGeom prst="rect">
            <a:avLst/>
          </a:prstGeom>
          <a:ln>
            <a:noFill/>
          </a:ln>
          <a:effectLst>
            <a:outerShdw blurRad="190500" algn="tl" rotWithShape="0">
              <a:srgbClr val="000000">
                <a:alpha val="70000"/>
              </a:srgbClr>
            </a:outerShdw>
          </a:effectLst>
        </p:spPr>
      </p:pic>
      <p:sp>
        <p:nvSpPr>
          <p:cNvPr id="78" name="Rectangle 15"/>
          <p:cNvSpPr>
            <a:spLocks noChangeArrowheads="1"/>
          </p:cNvSpPr>
          <p:nvPr/>
        </p:nvSpPr>
        <p:spPr bwMode="auto">
          <a:xfrm>
            <a:off x="2384946" y="3012081"/>
            <a:ext cx="2288062" cy="36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1765" b="1">
                <a:solidFill>
                  <a:srgbClr val="FFC000"/>
                </a:solidFill>
                <a:latin typeface="微软雅黑" panose="020B0503020204020204" pitchFamily="34" charset="-122"/>
                <a:ea typeface="微软雅黑" panose="020B0503020204020204" pitchFamily="34" charset="-122"/>
              </a:rPr>
              <a:t>Scotland</a:t>
            </a:r>
            <a:endParaRPr lang="en-US" altLang="zh-CN" sz="1765" b="1">
              <a:solidFill>
                <a:srgbClr val="FFC000"/>
              </a:solidFill>
              <a:latin typeface="微软雅黑" panose="020B0503020204020204" pitchFamily="34" charset="-122"/>
              <a:ea typeface="微软雅黑" panose="020B0503020204020204" pitchFamily="34" charset="-122"/>
            </a:endParaRPr>
          </a:p>
        </p:txBody>
      </p:sp>
      <p:sp>
        <p:nvSpPr>
          <p:cNvPr id="23" name="等于号 22"/>
          <p:cNvSpPr/>
          <p:nvPr/>
        </p:nvSpPr>
        <p:spPr>
          <a:xfrm>
            <a:off x="6233050" y="2364064"/>
            <a:ext cx="546015" cy="366011"/>
          </a:xfrm>
          <a:prstGeom prst="mathEqual">
            <a:avLst>
              <a:gd name="adj1" fmla="val 10436"/>
              <a:gd name="adj2" fmla="val 1176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270">
              <a:solidFill>
                <a:schemeClr val="bg1"/>
              </a:solidFill>
            </a:endParaRPr>
          </a:p>
        </p:txBody>
      </p:sp>
      <p:pic>
        <p:nvPicPr>
          <p:cNvPr id="79" name="图片 78"/>
          <p:cNvPicPr>
            <a:picLocks noChangeAspect="1"/>
          </p:cNvPicPr>
          <p:nvPr/>
        </p:nvPicPr>
        <p:blipFill rotWithShape="1">
          <a:blip r:embed="rId1"/>
          <a:srcRect l="4321" t="6147" r="4938" b="20902"/>
          <a:stretch>
            <a:fillRect/>
          </a:stretch>
        </p:blipFill>
        <p:spPr>
          <a:xfrm>
            <a:off x="6819067" y="804022"/>
            <a:ext cx="1410037" cy="854024"/>
          </a:xfrm>
          <a:prstGeom prst="rect">
            <a:avLst/>
          </a:prstGeom>
          <a:ln>
            <a:noFill/>
          </a:ln>
          <a:effectLst>
            <a:outerShdw blurRad="190500" algn="tl" rotWithShape="0">
              <a:srgbClr val="000000">
                <a:alpha val="70000"/>
              </a:srgbClr>
            </a:outerShdw>
          </a:effectLst>
        </p:spPr>
      </p:pic>
      <p:sp>
        <p:nvSpPr>
          <p:cNvPr id="80" name="Rectangle 15"/>
          <p:cNvSpPr>
            <a:spLocks noChangeArrowheads="1"/>
          </p:cNvSpPr>
          <p:nvPr/>
        </p:nvSpPr>
        <p:spPr bwMode="auto">
          <a:xfrm>
            <a:off x="6053045" y="1714046"/>
            <a:ext cx="3028082" cy="36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1765" b="1">
                <a:solidFill>
                  <a:srgbClr val="FFC000"/>
                </a:solidFill>
                <a:latin typeface="微软雅黑" panose="020B0503020204020204" pitchFamily="34" charset="-122"/>
                <a:ea typeface="微软雅黑" panose="020B0503020204020204" pitchFamily="34" charset="-122"/>
              </a:rPr>
              <a:t>England</a:t>
            </a:r>
            <a:endParaRPr lang="en-US" altLang="zh-CN" sz="1765" b="1">
              <a:solidFill>
                <a:srgbClr val="FFC000"/>
              </a:solidFill>
              <a:latin typeface="微软雅黑" panose="020B0503020204020204" pitchFamily="34" charset="-122"/>
              <a:ea typeface="微软雅黑" panose="020B0503020204020204" pitchFamily="34" charset="-122"/>
            </a:endParaRPr>
          </a:p>
        </p:txBody>
      </p:sp>
      <p:sp>
        <p:nvSpPr>
          <p:cNvPr id="81" name="等于号 80"/>
          <p:cNvSpPr/>
          <p:nvPr/>
        </p:nvSpPr>
        <p:spPr>
          <a:xfrm>
            <a:off x="6143048" y="1024028"/>
            <a:ext cx="544015" cy="366011"/>
          </a:xfrm>
          <a:prstGeom prst="mathEqual">
            <a:avLst>
              <a:gd name="adj1" fmla="val 10436"/>
              <a:gd name="adj2" fmla="val 1176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270">
              <a:solidFill>
                <a:schemeClr val="bg1"/>
              </a:solidFill>
            </a:endParaRPr>
          </a:p>
        </p:txBody>
      </p:sp>
      <p:pic>
        <p:nvPicPr>
          <p:cNvPr id="24" name="图片 23"/>
          <p:cNvPicPr>
            <a:picLocks noChangeAspect="1"/>
          </p:cNvPicPr>
          <p:nvPr/>
        </p:nvPicPr>
        <p:blipFill rotWithShape="1">
          <a:blip r:embed="rId4"/>
          <a:srcRect l="26510" t="7031" r="7747" b="37573"/>
          <a:stretch>
            <a:fillRect/>
          </a:stretch>
        </p:blipFill>
        <p:spPr>
          <a:xfrm>
            <a:off x="6793065" y="2164058"/>
            <a:ext cx="1436039" cy="856023"/>
          </a:xfrm>
          <a:prstGeom prst="rect">
            <a:avLst/>
          </a:prstGeom>
          <a:ln>
            <a:noFill/>
          </a:ln>
          <a:effectLst>
            <a:outerShdw blurRad="190500" algn="tl" rotWithShape="0">
              <a:srgbClr val="000000">
                <a:alpha val="70000"/>
              </a:srgbClr>
            </a:outerShdw>
          </a:effectLst>
        </p:spPr>
      </p:pic>
      <p:sp>
        <p:nvSpPr>
          <p:cNvPr id="82" name="Rectangle 15"/>
          <p:cNvSpPr>
            <a:spLocks noChangeArrowheads="1"/>
          </p:cNvSpPr>
          <p:nvPr/>
        </p:nvSpPr>
        <p:spPr bwMode="auto">
          <a:xfrm>
            <a:off x="6367054" y="3064082"/>
            <a:ext cx="2288062" cy="36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1765" b="1">
                <a:solidFill>
                  <a:srgbClr val="FFC000"/>
                </a:solidFill>
                <a:latin typeface="微软雅黑" panose="020B0503020204020204" pitchFamily="34" charset="-122"/>
                <a:ea typeface="微软雅黑" panose="020B0503020204020204" pitchFamily="34" charset="-122"/>
              </a:rPr>
              <a:t>Great Britain</a:t>
            </a:r>
            <a:endParaRPr lang="en-US" altLang="zh-CN" sz="1765" b="1">
              <a:solidFill>
                <a:srgbClr val="FFC000"/>
              </a:solidFill>
              <a:latin typeface="微软雅黑" panose="020B0503020204020204" pitchFamily="34" charset="-122"/>
              <a:ea typeface="微软雅黑" panose="020B0503020204020204" pitchFamily="34" charset="-122"/>
            </a:endParaRPr>
          </a:p>
        </p:txBody>
      </p:sp>
      <p:pic>
        <p:nvPicPr>
          <p:cNvPr id="84" name="图片 83"/>
          <p:cNvPicPr>
            <a:picLocks noChangeAspect="1"/>
          </p:cNvPicPr>
          <p:nvPr/>
        </p:nvPicPr>
        <p:blipFill rotWithShape="1">
          <a:blip r:embed="rId4"/>
          <a:srcRect l="26510" t="7031" r="7747" b="37573"/>
          <a:stretch>
            <a:fillRect/>
          </a:stretch>
        </p:blipFill>
        <p:spPr>
          <a:xfrm>
            <a:off x="4723010" y="3452093"/>
            <a:ext cx="1436039" cy="856023"/>
          </a:xfrm>
          <a:prstGeom prst="rect">
            <a:avLst/>
          </a:prstGeom>
          <a:ln>
            <a:noFill/>
          </a:ln>
          <a:effectLst>
            <a:outerShdw blurRad="190500" algn="tl" rotWithShape="0">
              <a:srgbClr val="000000">
                <a:alpha val="70000"/>
              </a:srgbClr>
            </a:outerShdw>
          </a:effectLst>
        </p:spPr>
      </p:pic>
      <p:sp>
        <p:nvSpPr>
          <p:cNvPr id="85" name="Rectangle 15"/>
          <p:cNvSpPr>
            <a:spLocks noChangeArrowheads="1"/>
          </p:cNvSpPr>
          <p:nvPr/>
        </p:nvSpPr>
        <p:spPr bwMode="auto">
          <a:xfrm>
            <a:off x="4328998" y="4396118"/>
            <a:ext cx="2288062" cy="36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1765" b="1">
                <a:solidFill>
                  <a:srgbClr val="FFC000"/>
                </a:solidFill>
                <a:latin typeface="微软雅黑" panose="020B0503020204020204" pitchFamily="34" charset="-122"/>
                <a:ea typeface="微软雅黑" panose="020B0503020204020204" pitchFamily="34" charset="-122"/>
              </a:rPr>
              <a:t>Great Britain</a:t>
            </a:r>
            <a:endParaRPr lang="en-US" altLang="zh-CN" sz="1765" b="1">
              <a:solidFill>
                <a:srgbClr val="FFC000"/>
              </a:solidFill>
              <a:latin typeface="微软雅黑" panose="020B0503020204020204" pitchFamily="34" charset="-122"/>
              <a:ea typeface="微软雅黑" panose="020B0503020204020204" pitchFamily="34" charset="-122"/>
            </a:endParaRPr>
          </a:p>
        </p:txBody>
      </p:sp>
      <p:sp>
        <p:nvSpPr>
          <p:cNvPr id="86" name="加号 85"/>
          <p:cNvSpPr/>
          <p:nvPr/>
        </p:nvSpPr>
        <p:spPr>
          <a:xfrm>
            <a:off x="4124993" y="3610098"/>
            <a:ext cx="586016" cy="536014"/>
          </a:xfrm>
          <a:prstGeom prst="mathPlus">
            <a:avLst>
              <a:gd name="adj1" fmla="val 764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270">
              <a:solidFill>
                <a:schemeClr val="bg1"/>
              </a:solidFill>
            </a:endParaRPr>
          </a:p>
        </p:txBody>
      </p:sp>
      <p:sp>
        <p:nvSpPr>
          <p:cNvPr id="87" name="等于号 86"/>
          <p:cNvSpPr/>
          <p:nvPr/>
        </p:nvSpPr>
        <p:spPr>
          <a:xfrm>
            <a:off x="7063073" y="5046137"/>
            <a:ext cx="544015" cy="366009"/>
          </a:xfrm>
          <a:prstGeom prst="mathEqual">
            <a:avLst>
              <a:gd name="adj1" fmla="val 10436"/>
              <a:gd name="adj2" fmla="val 1176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270">
              <a:solidFill>
                <a:schemeClr val="bg1"/>
              </a:solidFill>
            </a:endParaRPr>
          </a:p>
        </p:txBody>
      </p:sp>
      <p:pic>
        <p:nvPicPr>
          <p:cNvPr id="31" name="图片 30"/>
          <p:cNvPicPr>
            <a:picLocks noChangeAspect="1"/>
          </p:cNvPicPr>
          <p:nvPr/>
        </p:nvPicPr>
        <p:blipFill rotWithShape="1">
          <a:blip r:embed="rId5"/>
          <a:srcRect l="3955" t="3526" r="4938" b="22136"/>
          <a:stretch>
            <a:fillRect/>
          </a:stretch>
        </p:blipFill>
        <p:spPr>
          <a:xfrm>
            <a:off x="2730956" y="3428092"/>
            <a:ext cx="1416038" cy="872024"/>
          </a:xfrm>
          <a:prstGeom prst="rect">
            <a:avLst/>
          </a:prstGeom>
          <a:ln>
            <a:noFill/>
          </a:ln>
          <a:effectLst>
            <a:outerShdw blurRad="190500" algn="tl" rotWithShape="0">
              <a:srgbClr val="000000">
                <a:alpha val="70000"/>
              </a:srgbClr>
            </a:outerShdw>
          </a:effectLst>
        </p:spPr>
      </p:pic>
      <p:sp>
        <p:nvSpPr>
          <p:cNvPr id="88" name="Rectangle 15"/>
          <p:cNvSpPr>
            <a:spLocks noChangeArrowheads="1"/>
          </p:cNvSpPr>
          <p:nvPr/>
        </p:nvSpPr>
        <p:spPr bwMode="auto">
          <a:xfrm>
            <a:off x="2384946" y="4388118"/>
            <a:ext cx="2288062" cy="36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1765" b="1">
                <a:solidFill>
                  <a:srgbClr val="FFC000"/>
                </a:solidFill>
                <a:latin typeface="微软雅黑" panose="020B0503020204020204" pitchFamily="34" charset="-122"/>
                <a:ea typeface="微软雅黑" panose="020B0503020204020204" pitchFamily="34" charset="-122"/>
              </a:rPr>
              <a:t>Ireland</a:t>
            </a:r>
            <a:endParaRPr lang="en-US" altLang="zh-CN" sz="1765" b="1">
              <a:solidFill>
                <a:srgbClr val="FFC000"/>
              </a:soli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rotWithShape="1">
          <a:blip r:embed="rId6"/>
          <a:srcRect l="14550" t="5861" r="28047" b="32351"/>
          <a:stretch>
            <a:fillRect/>
          </a:stretch>
        </p:blipFill>
        <p:spPr>
          <a:xfrm>
            <a:off x="6763065" y="3474094"/>
            <a:ext cx="1824049" cy="870023"/>
          </a:xfrm>
          <a:prstGeom prst="rect">
            <a:avLst/>
          </a:prstGeom>
          <a:ln>
            <a:noFill/>
          </a:ln>
          <a:effectLst>
            <a:outerShdw blurRad="190500" algn="tl" rotWithShape="0">
              <a:srgbClr val="000000">
                <a:alpha val="70000"/>
              </a:srgbClr>
            </a:outerShdw>
          </a:effectLst>
        </p:spPr>
      </p:pic>
      <p:sp>
        <p:nvSpPr>
          <p:cNvPr id="89" name="Rectangle 15"/>
          <p:cNvSpPr>
            <a:spLocks noChangeArrowheads="1"/>
          </p:cNvSpPr>
          <p:nvPr/>
        </p:nvSpPr>
        <p:spPr bwMode="auto">
          <a:xfrm>
            <a:off x="6183049" y="4418119"/>
            <a:ext cx="4808130" cy="30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1385" b="1">
                <a:solidFill>
                  <a:srgbClr val="FFC000"/>
                </a:solidFill>
                <a:latin typeface="微软雅黑" panose="020B0503020204020204" pitchFamily="34" charset="-122"/>
                <a:ea typeface="微软雅黑" panose="020B0503020204020204" pitchFamily="34" charset="-122"/>
              </a:rPr>
              <a:t>The United Kingdom of Great Britain and Ireland</a:t>
            </a:r>
            <a:endParaRPr lang="en-US" altLang="zh-CN" sz="1385" b="1">
              <a:solidFill>
                <a:srgbClr val="FFC000"/>
              </a:solidFill>
              <a:latin typeface="微软雅黑" panose="020B0503020204020204" pitchFamily="34" charset="-122"/>
              <a:ea typeface="微软雅黑" panose="020B0503020204020204" pitchFamily="34" charset="-122"/>
            </a:endParaRPr>
          </a:p>
        </p:txBody>
      </p:sp>
      <p:pic>
        <p:nvPicPr>
          <p:cNvPr id="90" name="图片 89"/>
          <p:cNvPicPr>
            <a:picLocks noChangeAspect="1"/>
          </p:cNvPicPr>
          <p:nvPr/>
        </p:nvPicPr>
        <p:blipFill rotWithShape="1">
          <a:blip r:embed="rId6"/>
          <a:srcRect l="14550" t="5861" r="28047" b="32351"/>
          <a:stretch>
            <a:fillRect/>
          </a:stretch>
        </p:blipFill>
        <p:spPr>
          <a:xfrm>
            <a:off x="2604952" y="4776129"/>
            <a:ext cx="1824049" cy="870024"/>
          </a:xfrm>
          <a:prstGeom prst="rect">
            <a:avLst/>
          </a:prstGeom>
          <a:ln>
            <a:noFill/>
          </a:ln>
          <a:effectLst>
            <a:outerShdw blurRad="190500" algn="tl" rotWithShape="0">
              <a:srgbClr val="000000">
                <a:alpha val="70000"/>
              </a:srgbClr>
            </a:outerShdw>
          </a:effectLst>
        </p:spPr>
      </p:pic>
      <p:sp>
        <p:nvSpPr>
          <p:cNvPr id="92" name="减号 91"/>
          <p:cNvSpPr/>
          <p:nvPr/>
        </p:nvSpPr>
        <p:spPr>
          <a:xfrm>
            <a:off x="4581006" y="5176140"/>
            <a:ext cx="636017" cy="106003"/>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270">
              <a:solidFill>
                <a:schemeClr val="bg1"/>
              </a:solidFill>
            </a:endParaRPr>
          </a:p>
        </p:txBody>
      </p:sp>
      <p:pic>
        <p:nvPicPr>
          <p:cNvPr id="93" name="图片 92"/>
          <p:cNvPicPr>
            <a:picLocks noChangeAspect="1"/>
          </p:cNvPicPr>
          <p:nvPr/>
        </p:nvPicPr>
        <p:blipFill>
          <a:blip r:embed="rId7"/>
          <a:stretch>
            <a:fillRect/>
          </a:stretch>
        </p:blipFill>
        <p:spPr>
          <a:xfrm>
            <a:off x="5311026" y="4782130"/>
            <a:ext cx="1698045" cy="844023"/>
          </a:xfrm>
          <a:prstGeom prst="rect">
            <a:avLst/>
          </a:prstGeom>
          <a:ln>
            <a:noFill/>
          </a:ln>
          <a:effectLst>
            <a:outerShdw blurRad="190500" algn="tl" rotWithShape="0">
              <a:srgbClr val="000000">
                <a:alpha val="70000"/>
              </a:srgbClr>
            </a:outerShdw>
          </a:effectLst>
        </p:spPr>
      </p:pic>
      <p:sp>
        <p:nvSpPr>
          <p:cNvPr id="94" name="Rectangle 15"/>
          <p:cNvSpPr>
            <a:spLocks noChangeArrowheads="1"/>
          </p:cNvSpPr>
          <p:nvPr/>
        </p:nvSpPr>
        <p:spPr bwMode="auto">
          <a:xfrm>
            <a:off x="3738983" y="5654154"/>
            <a:ext cx="4808130" cy="32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1510" b="1" dirty="0">
                <a:solidFill>
                  <a:srgbClr val="FFC000"/>
                </a:solidFill>
                <a:latin typeface="微软雅黑" panose="020B0503020204020204" pitchFamily="34" charset="-122"/>
                <a:ea typeface="微软雅黑" panose="020B0503020204020204" pitchFamily="34" charset="-122"/>
              </a:rPr>
              <a:t>Republic of Ireland</a:t>
            </a:r>
            <a:endParaRPr lang="en-US" altLang="zh-CN" sz="1510" b="1" dirty="0">
              <a:solidFill>
                <a:srgbClr val="FFC000"/>
              </a:solidFill>
              <a:latin typeface="微软雅黑" panose="020B0503020204020204" pitchFamily="34" charset="-122"/>
              <a:ea typeface="微软雅黑" panose="020B0503020204020204" pitchFamily="34" charset="-122"/>
            </a:endParaRPr>
          </a:p>
        </p:txBody>
      </p:sp>
      <p:sp>
        <p:nvSpPr>
          <p:cNvPr id="95" name="等于号 94"/>
          <p:cNvSpPr/>
          <p:nvPr/>
        </p:nvSpPr>
        <p:spPr>
          <a:xfrm>
            <a:off x="6233050" y="3706100"/>
            <a:ext cx="546015" cy="368010"/>
          </a:xfrm>
          <a:prstGeom prst="mathEqual">
            <a:avLst>
              <a:gd name="adj1" fmla="val 10436"/>
              <a:gd name="adj2" fmla="val 1176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270">
              <a:solidFill>
                <a:schemeClr val="bg1"/>
              </a:solidFill>
            </a:endParaRPr>
          </a:p>
        </p:txBody>
      </p:sp>
      <p:pic>
        <p:nvPicPr>
          <p:cNvPr id="96" name="图片 95"/>
          <p:cNvPicPr>
            <a:picLocks noChangeAspect="1"/>
          </p:cNvPicPr>
          <p:nvPr/>
        </p:nvPicPr>
        <p:blipFill rotWithShape="1">
          <a:blip r:embed="rId6"/>
          <a:srcRect l="14550" t="5861" r="28047" b="32351"/>
          <a:stretch>
            <a:fillRect/>
          </a:stretch>
        </p:blipFill>
        <p:spPr>
          <a:xfrm>
            <a:off x="7635088" y="4810130"/>
            <a:ext cx="1824049" cy="870023"/>
          </a:xfrm>
          <a:prstGeom prst="rect">
            <a:avLst/>
          </a:prstGeom>
          <a:ln>
            <a:noFill/>
          </a:ln>
          <a:effectLst>
            <a:outerShdw blurRad="190500" algn="tl" rotWithShape="0">
              <a:srgbClr val="000000">
                <a:alpha val="70000"/>
              </a:srgbClr>
            </a:outerShdw>
          </a:effectLst>
        </p:spPr>
      </p:pic>
      <p:sp>
        <p:nvSpPr>
          <p:cNvPr id="97" name="Rectangle 15"/>
          <p:cNvSpPr>
            <a:spLocks noChangeArrowheads="1"/>
          </p:cNvSpPr>
          <p:nvPr/>
        </p:nvSpPr>
        <p:spPr bwMode="auto">
          <a:xfrm>
            <a:off x="6215050" y="5722155"/>
            <a:ext cx="4808130" cy="604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1510" b="1">
                <a:solidFill>
                  <a:srgbClr val="FFC000"/>
                </a:solidFill>
                <a:latin typeface="微软雅黑" panose="020B0503020204020204" pitchFamily="34" charset="-122"/>
                <a:ea typeface="微软雅黑" panose="020B0503020204020204" pitchFamily="34" charset="-122"/>
              </a:rPr>
              <a:t>The United Kingdom of </a:t>
            </a:r>
            <a:endParaRPr lang="en-US" altLang="zh-CN" sz="1510" b="1">
              <a:solidFill>
                <a:srgbClr val="FFC000"/>
              </a:solidFill>
              <a:latin typeface="微软雅黑" panose="020B0503020204020204" pitchFamily="34" charset="-122"/>
              <a:ea typeface="微软雅黑" panose="020B0503020204020204" pitchFamily="34" charset="-122"/>
            </a:endParaRPr>
          </a:p>
          <a:p>
            <a:pPr algn="ctr">
              <a:spcBef>
                <a:spcPct val="20000"/>
              </a:spcBef>
            </a:pPr>
            <a:r>
              <a:rPr lang="en-US" altLang="zh-CN" sz="1510" b="1">
                <a:solidFill>
                  <a:srgbClr val="FFC000"/>
                </a:solidFill>
                <a:latin typeface="微软雅黑" panose="020B0503020204020204" pitchFamily="34" charset="-122"/>
                <a:ea typeface="微软雅黑" panose="020B0503020204020204" pitchFamily="34" charset="-122"/>
              </a:rPr>
              <a:t>Great Britain and Northern Ireland</a:t>
            </a:r>
            <a:endParaRPr lang="en-US" altLang="zh-CN" sz="1510" b="1">
              <a:solidFill>
                <a:srgbClr val="FFC000"/>
              </a:solidFill>
              <a:latin typeface="微软雅黑" panose="020B0503020204020204" pitchFamily="34" charset="-122"/>
              <a:ea typeface="微软雅黑" panose="020B0503020204020204" pitchFamily="34" charset="-122"/>
            </a:endParaRPr>
          </a:p>
        </p:txBody>
      </p:sp>
      <p:sp>
        <p:nvSpPr>
          <p:cNvPr id="98" name="Rectangle 15"/>
          <p:cNvSpPr>
            <a:spLocks noChangeArrowheads="1"/>
          </p:cNvSpPr>
          <p:nvPr/>
        </p:nvSpPr>
        <p:spPr bwMode="auto">
          <a:xfrm>
            <a:off x="1112911" y="5722154"/>
            <a:ext cx="4808130" cy="56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1385" b="1">
                <a:solidFill>
                  <a:srgbClr val="FFC000"/>
                </a:solidFill>
                <a:latin typeface="微软雅黑" panose="020B0503020204020204" pitchFamily="34" charset="-122"/>
                <a:ea typeface="微软雅黑" panose="020B0503020204020204" pitchFamily="34" charset="-122"/>
              </a:rPr>
              <a:t>The United Kingdom of </a:t>
            </a:r>
            <a:endParaRPr lang="en-US" altLang="zh-CN" sz="1385" b="1">
              <a:solidFill>
                <a:srgbClr val="FFC000"/>
              </a:solidFill>
              <a:latin typeface="微软雅黑" panose="020B0503020204020204" pitchFamily="34" charset="-122"/>
              <a:ea typeface="微软雅黑" panose="020B0503020204020204" pitchFamily="34" charset="-122"/>
            </a:endParaRPr>
          </a:p>
          <a:p>
            <a:pPr algn="ctr">
              <a:spcBef>
                <a:spcPct val="20000"/>
              </a:spcBef>
            </a:pPr>
            <a:r>
              <a:rPr lang="en-US" altLang="zh-CN" sz="1385" b="1">
                <a:solidFill>
                  <a:srgbClr val="FFC000"/>
                </a:solidFill>
                <a:latin typeface="微软雅黑" panose="020B0503020204020204" pitchFamily="34" charset="-122"/>
                <a:ea typeface="微软雅黑" panose="020B0503020204020204" pitchFamily="34" charset="-122"/>
              </a:rPr>
              <a:t>Great Britain and Ireland</a:t>
            </a:r>
            <a:endParaRPr lang="en-US" altLang="zh-CN" sz="1385" b="1">
              <a:solidFill>
                <a:srgbClr val="FFC000"/>
              </a:solidFill>
              <a:latin typeface="微软雅黑" panose="020B0503020204020204" pitchFamily="34" charset="-122"/>
              <a:ea typeface="微软雅黑" panose="020B0503020204020204" pitchFamily="34" charset="-122"/>
            </a:endParaRPr>
          </a:p>
        </p:txBody>
      </p:sp>
      <p:pic>
        <p:nvPicPr>
          <p:cNvPr id="3" name="图片 2" descr="水印"/>
          <p:cNvPicPr>
            <a:picLocks noChangeAspect="1"/>
          </p:cNvPicPr>
          <p:nvPr userDrawn="1"/>
        </p:nvPicPr>
        <p:blipFill>
          <a:blip r:embed="rId8">
            <a:lum bright="70000" contrast="-70000"/>
          </a:blip>
          <a:stretch>
            <a:fillRect/>
          </a:stretch>
        </p:blipFill>
        <p:spPr>
          <a:xfrm>
            <a:off x="6535058" y="60002"/>
            <a:ext cx="4888332" cy="1582243"/>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barn(inVertical)">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barn(inVertical)">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barn(inVertical)">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barn(inVertical)">
                                      <p:cBhvr>
                                        <p:cTn id="37" dur="500"/>
                                        <p:tgtEl>
                                          <p:spTgt spid="8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barn(inVertical)">
                                      <p:cBhvr>
                                        <p:cTn id="42" dur="500"/>
                                        <p:tgtEl>
                                          <p:spTgt spid="7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arn(inVertical)">
                                      <p:cBhvr>
                                        <p:cTn id="47" dur="500"/>
                                        <p:tgtEl>
                                          <p:spTgt spid="8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1000"/>
                                        <p:tgtEl>
                                          <p:spTgt spid="61"/>
                                        </p:tgtEl>
                                      </p:cBhvr>
                                    </p:animEffect>
                                    <p:anim calcmode="lin" valueType="num">
                                      <p:cBhvr>
                                        <p:cTn id="53" dur="1000" fill="hold"/>
                                        <p:tgtEl>
                                          <p:spTgt spid="61"/>
                                        </p:tgtEl>
                                        <p:attrNameLst>
                                          <p:attrName>ppt_x</p:attrName>
                                        </p:attrNameLst>
                                      </p:cBhvr>
                                      <p:tavLst>
                                        <p:tav tm="0">
                                          <p:val>
                                            <p:strVal val="#ppt_x"/>
                                          </p:val>
                                        </p:tav>
                                        <p:tav tm="100000">
                                          <p:val>
                                            <p:strVal val="#ppt_x"/>
                                          </p:val>
                                        </p:tav>
                                      </p:tavLst>
                                    </p:anim>
                                    <p:anim calcmode="lin" valueType="num">
                                      <p:cBhvr>
                                        <p:cTn id="5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77"/>
                                        </p:tgtEl>
                                        <p:attrNameLst>
                                          <p:attrName>style.visibility</p:attrName>
                                        </p:attrNameLst>
                                      </p:cBhvr>
                                      <p:to>
                                        <p:strVal val="visible"/>
                                      </p:to>
                                    </p:set>
                                    <p:animEffect transition="in" filter="fade">
                                      <p:cBhvr>
                                        <p:cTn id="73" dur="1000"/>
                                        <p:tgtEl>
                                          <p:spTgt spid="77"/>
                                        </p:tgtEl>
                                      </p:cBhvr>
                                    </p:animEffect>
                                    <p:anim calcmode="lin" valueType="num">
                                      <p:cBhvr>
                                        <p:cTn id="74" dur="1000" fill="hold"/>
                                        <p:tgtEl>
                                          <p:spTgt spid="77"/>
                                        </p:tgtEl>
                                        <p:attrNameLst>
                                          <p:attrName>ppt_x</p:attrName>
                                        </p:attrNameLst>
                                      </p:cBhvr>
                                      <p:tavLst>
                                        <p:tav tm="0">
                                          <p:val>
                                            <p:strVal val="#ppt_x"/>
                                          </p:val>
                                        </p:tav>
                                        <p:tav tm="100000">
                                          <p:val>
                                            <p:strVal val="#ppt_x"/>
                                          </p:val>
                                        </p:tav>
                                      </p:tavLst>
                                    </p:anim>
                                    <p:anim calcmode="lin" valueType="num">
                                      <p:cBhvr>
                                        <p:cTn id="75"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barn(inVertical)">
                                      <p:cBhvr>
                                        <p:cTn id="80" dur="500"/>
                                        <p:tgtEl>
                                          <p:spTgt spid="72"/>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73"/>
                                        </p:tgtEl>
                                        <p:attrNameLst>
                                          <p:attrName>style.visibility</p:attrName>
                                        </p:attrNameLst>
                                      </p:cBhvr>
                                      <p:to>
                                        <p:strVal val="visible"/>
                                      </p:to>
                                    </p:set>
                                    <p:animEffect transition="in" filter="fade">
                                      <p:cBhvr>
                                        <p:cTn id="85" dur="1000"/>
                                        <p:tgtEl>
                                          <p:spTgt spid="73"/>
                                        </p:tgtEl>
                                      </p:cBhvr>
                                    </p:animEffect>
                                    <p:anim calcmode="lin" valueType="num">
                                      <p:cBhvr>
                                        <p:cTn id="86" dur="1000" fill="hold"/>
                                        <p:tgtEl>
                                          <p:spTgt spid="73"/>
                                        </p:tgtEl>
                                        <p:attrNameLst>
                                          <p:attrName>ppt_x</p:attrName>
                                        </p:attrNameLst>
                                      </p:cBhvr>
                                      <p:tavLst>
                                        <p:tav tm="0">
                                          <p:val>
                                            <p:strVal val="#ppt_x"/>
                                          </p:val>
                                        </p:tav>
                                        <p:tav tm="100000">
                                          <p:val>
                                            <p:strVal val="#ppt_x"/>
                                          </p:val>
                                        </p:tav>
                                      </p:tavLst>
                                    </p:anim>
                                    <p:anim calcmode="lin" valueType="num">
                                      <p:cBhvr>
                                        <p:cTn id="87"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1000"/>
                                        <p:tgtEl>
                                          <p:spTgt spid="23"/>
                                        </p:tgtEl>
                                      </p:cBhvr>
                                    </p:animEffect>
                                    <p:anim calcmode="lin" valueType="num">
                                      <p:cBhvr>
                                        <p:cTn id="93" dur="1000" fill="hold"/>
                                        <p:tgtEl>
                                          <p:spTgt spid="23"/>
                                        </p:tgtEl>
                                        <p:attrNameLst>
                                          <p:attrName>ppt_x</p:attrName>
                                        </p:attrNameLst>
                                      </p:cBhvr>
                                      <p:tavLst>
                                        <p:tav tm="0">
                                          <p:val>
                                            <p:strVal val="#ppt_x"/>
                                          </p:val>
                                        </p:tav>
                                        <p:tav tm="100000">
                                          <p:val>
                                            <p:strVal val="#ppt_x"/>
                                          </p:val>
                                        </p:tav>
                                      </p:tavLst>
                                    </p:anim>
                                    <p:anim calcmode="lin" valueType="num">
                                      <p:cBhvr>
                                        <p:cTn id="9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1000"/>
                                        <p:tgtEl>
                                          <p:spTgt spid="24"/>
                                        </p:tgtEl>
                                      </p:cBhvr>
                                    </p:animEffect>
                                    <p:anim calcmode="lin" valueType="num">
                                      <p:cBhvr>
                                        <p:cTn id="100" dur="1000" fill="hold"/>
                                        <p:tgtEl>
                                          <p:spTgt spid="24"/>
                                        </p:tgtEl>
                                        <p:attrNameLst>
                                          <p:attrName>ppt_x</p:attrName>
                                        </p:attrNameLst>
                                      </p:cBhvr>
                                      <p:tavLst>
                                        <p:tav tm="0">
                                          <p:val>
                                            <p:strVal val="#ppt_x"/>
                                          </p:val>
                                        </p:tav>
                                        <p:tav tm="100000">
                                          <p:val>
                                            <p:strVal val="#ppt_x"/>
                                          </p:val>
                                        </p:tav>
                                      </p:tavLst>
                                    </p:anim>
                                    <p:anim calcmode="lin" valueType="num">
                                      <p:cBhvr>
                                        <p:cTn id="10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82"/>
                                        </p:tgtEl>
                                        <p:attrNameLst>
                                          <p:attrName>style.visibility</p:attrName>
                                        </p:attrNameLst>
                                      </p:cBhvr>
                                      <p:to>
                                        <p:strVal val="visible"/>
                                      </p:to>
                                    </p:set>
                                    <p:animEffect transition="in" filter="fade">
                                      <p:cBhvr>
                                        <p:cTn id="106" dur="1000"/>
                                        <p:tgtEl>
                                          <p:spTgt spid="82"/>
                                        </p:tgtEl>
                                      </p:cBhvr>
                                    </p:animEffect>
                                    <p:anim calcmode="lin" valueType="num">
                                      <p:cBhvr>
                                        <p:cTn id="107" dur="1000" fill="hold"/>
                                        <p:tgtEl>
                                          <p:spTgt spid="82"/>
                                        </p:tgtEl>
                                        <p:attrNameLst>
                                          <p:attrName>ppt_x</p:attrName>
                                        </p:attrNameLst>
                                      </p:cBhvr>
                                      <p:tavLst>
                                        <p:tav tm="0">
                                          <p:val>
                                            <p:strVal val="#ppt_x"/>
                                          </p:val>
                                        </p:tav>
                                        <p:tav tm="100000">
                                          <p:val>
                                            <p:strVal val="#ppt_x"/>
                                          </p:val>
                                        </p:tav>
                                      </p:tavLst>
                                    </p:anim>
                                    <p:anim calcmode="lin" valueType="num">
                                      <p:cBhvr>
                                        <p:cTn id="108"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62"/>
                                        </p:tgtEl>
                                        <p:attrNameLst>
                                          <p:attrName>style.visibility</p:attrName>
                                        </p:attrNameLst>
                                      </p:cBhvr>
                                      <p:to>
                                        <p:strVal val="visible"/>
                                      </p:to>
                                    </p:set>
                                    <p:animEffect transition="in" filter="barn(inVertical)">
                                      <p:cBhvr>
                                        <p:cTn id="113" dur="500"/>
                                        <p:tgtEl>
                                          <p:spTgt spid="62"/>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nodeType="click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barn(inVertical)">
                                      <p:cBhvr>
                                        <p:cTn id="118" dur="500"/>
                                        <p:tgtEl>
                                          <p:spTgt spid="31"/>
                                        </p:tgtEl>
                                      </p:cBhvr>
                                    </p:animEffect>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grpId="0" nodeType="clickEffect">
                                  <p:stCondLst>
                                    <p:cond delay="0"/>
                                  </p:stCondLst>
                                  <p:childTnLst>
                                    <p:set>
                                      <p:cBhvr>
                                        <p:cTn id="122" dur="1" fill="hold">
                                          <p:stCondLst>
                                            <p:cond delay="0"/>
                                          </p:stCondLst>
                                        </p:cTn>
                                        <p:tgtEl>
                                          <p:spTgt spid="88"/>
                                        </p:tgtEl>
                                        <p:attrNameLst>
                                          <p:attrName>style.visibility</p:attrName>
                                        </p:attrNameLst>
                                      </p:cBhvr>
                                      <p:to>
                                        <p:strVal val="visible"/>
                                      </p:to>
                                    </p:set>
                                    <p:animEffect transition="in" filter="barn(inVertical)">
                                      <p:cBhvr>
                                        <p:cTn id="123" dur="500"/>
                                        <p:tgtEl>
                                          <p:spTgt spid="88"/>
                                        </p:tgtEl>
                                      </p:cBhvr>
                                    </p:animEffect>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nodeType="clickEffect">
                                  <p:stCondLst>
                                    <p:cond delay="0"/>
                                  </p:stCondLst>
                                  <p:childTnLst>
                                    <p:set>
                                      <p:cBhvr>
                                        <p:cTn id="127" dur="1" fill="hold">
                                          <p:stCondLst>
                                            <p:cond delay="0"/>
                                          </p:stCondLst>
                                        </p:cTn>
                                        <p:tgtEl>
                                          <p:spTgt spid="86"/>
                                        </p:tgtEl>
                                        <p:attrNameLst>
                                          <p:attrName>style.visibility</p:attrName>
                                        </p:attrNameLst>
                                      </p:cBhvr>
                                      <p:to>
                                        <p:strVal val="visible"/>
                                      </p:to>
                                    </p:set>
                                    <p:animEffect transition="in" filter="barn(inVertical)">
                                      <p:cBhvr>
                                        <p:cTn id="128" dur="500"/>
                                        <p:tgtEl>
                                          <p:spTgt spid="86"/>
                                        </p:tgtEl>
                                      </p:cBhvr>
                                    </p:animEffect>
                                  </p:childTnLst>
                                </p:cTn>
                              </p:par>
                            </p:childTnLst>
                          </p:cTn>
                        </p:par>
                      </p:childTnLst>
                    </p:cTn>
                  </p:par>
                  <p:par>
                    <p:cTn id="129" fill="hold">
                      <p:stCondLst>
                        <p:cond delay="indefinite"/>
                      </p:stCondLst>
                      <p:childTnLst>
                        <p:par>
                          <p:cTn id="130" fill="hold">
                            <p:stCondLst>
                              <p:cond delay="0"/>
                            </p:stCondLst>
                            <p:childTnLst>
                              <p:par>
                                <p:cTn id="131" presetID="16" presetClass="entr" presetSubtype="21" fill="hold" nodeType="clickEffect">
                                  <p:stCondLst>
                                    <p:cond delay="0"/>
                                  </p:stCondLst>
                                  <p:childTnLst>
                                    <p:set>
                                      <p:cBhvr>
                                        <p:cTn id="132" dur="1" fill="hold">
                                          <p:stCondLst>
                                            <p:cond delay="0"/>
                                          </p:stCondLst>
                                        </p:cTn>
                                        <p:tgtEl>
                                          <p:spTgt spid="84"/>
                                        </p:tgtEl>
                                        <p:attrNameLst>
                                          <p:attrName>style.visibility</p:attrName>
                                        </p:attrNameLst>
                                      </p:cBhvr>
                                      <p:to>
                                        <p:strVal val="visible"/>
                                      </p:to>
                                    </p:set>
                                    <p:animEffect transition="in" filter="barn(inVertical)">
                                      <p:cBhvr>
                                        <p:cTn id="133" dur="500"/>
                                        <p:tgtEl>
                                          <p:spTgt spid="84"/>
                                        </p:tgtEl>
                                      </p:cBhvr>
                                    </p:animEffect>
                                  </p:childTnLst>
                                </p:cTn>
                              </p:par>
                            </p:childTnLst>
                          </p:cTn>
                        </p:par>
                      </p:childTnLst>
                    </p:cTn>
                  </p:par>
                  <p:par>
                    <p:cTn id="134" fill="hold">
                      <p:stCondLst>
                        <p:cond delay="indefinite"/>
                      </p:stCondLst>
                      <p:childTnLst>
                        <p:par>
                          <p:cTn id="135" fill="hold">
                            <p:stCondLst>
                              <p:cond delay="0"/>
                            </p:stCondLst>
                            <p:childTnLst>
                              <p:par>
                                <p:cTn id="136" presetID="16" presetClass="entr" presetSubtype="21" fill="hold" grpId="0" nodeType="clickEffect">
                                  <p:stCondLst>
                                    <p:cond delay="0"/>
                                  </p:stCondLst>
                                  <p:childTnLst>
                                    <p:set>
                                      <p:cBhvr>
                                        <p:cTn id="137" dur="1" fill="hold">
                                          <p:stCondLst>
                                            <p:cond delay="0"/>
                                          </p:stCondLst>
                                        </p:cTn>
                                        <p:tgtEl>
                                          <p:spTgt spid="85"/>
                                        </p:tgtEl>
                                        <p:attrNameLst>
                                          <p:attrName>style.visibility</p:attrName>
                                        </p:attrNameLst>
                                      </p:cBhvr>
                                      <p:to>
                                        <p:strVal val="visible"/>
                                      </p:to>
                                    </p:set>
                                    <p:animEffect transition="in" filter="barn(inVertical)">
                                      <p:cBhvr>
                                        <p:cTn id="138" dur="500"/>
                                        <p:tgtEl>
                                          <p:spTgt spid="85"/>
                                        </p:tgtEl>
                                      </p:cBhvr>
                                    </p:animEffect>
                                  </p:childTnLst>
                                </p:cTn>
                              </p:par>
                            </p:childTnLst>
                          </p:cTn>
                        </p:par>
                      </p:childTnLst>
                    </p:cTn>
                  </p:par>
                  <p:par>
                    <p:cTn id="139" fill="hold">
                      <p:stCondLst>
                        <p:cond delay="indefinite"/>
                      </p:stCondLst>
                      <p:childTnLst>
                        <p:par>
                          <p:cTn id="140" fill="hold">
                            <p:stCondLst>
                              <p:cond delay="0"/>
                            </p:stCondLst>
                            <p:childTnLst>
                              <p:par>
                                <p:cTn id="141" presetID="16" presetClass="entr" presetSubtype="21" fill="hold" nodeType="clickEffect">
                                  <p:stCondLst>
                                    <p:cond delay="0"/>
                                  </p:stCondLst>
                                  <p:childTnLst>
                                    <p:set>
                                      <p:cBhvr>
                                        <p:cTn id="142" dur="1" fill="hold">
                                          <p:stCondLst>
                                            <p:cond delay="0"/>
                                          </p:stCondLst>
                                        </p:cTn>
                                        <p:tgtEl>
                                          <p:spTgt spid="95"/>
                                        </p:tgtEl>
                                        <p:attrNameLst>
                                          <p:attrName>style.visibility</p:attrName>
                                        </p:attrNameLst>
                                      </p:cBhvr>
                                      <p:to>
                                        <p:strVal val="visible"/>
                                      </p:to>
                                    </p:set>
                                    <p:animEffect transition="in" filter="barn(inVertical)">
                                      <p:cBhvr>
                                        <p:cTn id="143" dur="500"/>
                                        <p:tgtEl>
                                          <p:spTgt spid="95"/>
                                        </p:tgtEl>
                                      </p:cBhvr>
                                    </p:animEffect>
                                  </p:childTnLst>
                                </p:cTn>
                              </p:par>
                            </p:childTnLst>
                          </p:cTn>
                        </p:par>
                      </p:childTnLst>
                    </p:cTn>
                  </p:par>
                  <p:par>
                    <p:cTn id="144" fill="hold">
                      <p:stCondLst>
                        <p:cond delay="indefinite"/>
                      </p:stCondLst>
                      <p:childTnLst>
                        <p:par>
                          <p:cTn id="145" fill="hold">
                            <p:stCondLst>
                              <p:cond delay="0"/>
                            </p:stCondLst>
                            <p:childTnLst>
                              <p:par>
                                <p:cTn id="146" presetID="16" presetClass="entr" presetSubtype="21" fill="hold" nodeType="clickEffect">
                                  <p:stCondLst>
                                    <p:cond delay="0"/>
                                  </p:stCondLst>
                                  <p:childTnLst>
                                    <p:set>
                                      <p:cBhvr>
                                        <p:cTn id="147" dur="1" fill="hold">
                                          <p:stCondLst>
                                            <p:cond delay="0"/>
                                          </p:stCondLst>
                                        </p:cTn>
                                        <p:tgtEl>
                                          <p:spTgt spid="37"/>
                                        </p:tgtEl>
                                        <p:attrNameLst>
                                          <p:attrName>style.visibility</p:attrName>
                                        </p:attrNameLst>
                                      </p:cBhvr>
                                      <p:to>
                                        <p:strVal val="visible"/>
                                      </p:to>
                                    </p:set>
                                    <p:animEffect transition="in" filter="barn(inVertical)">
                                      <p:cBhvr>
                                        <p:cTn id="148" dur="500"/>
                                        <p:tgtEl>
                                          <p:spTgt spid="37"/>
                                        </p:tgtEl>
                                      </p:cBhvr>
                                    </p:animEffect>
                                  </p:childTnLst>
                                </p:cTn>
                              </p:par>
                            </p:childTnLst>
                          </p:cTn>
                        </p:par>
                      </p:childTnLst>
                    </p:cTn>
                  </p:par>
                  <p:par>
                    <p:cTn id="149" fill="hold">
                      <p:stCondLst>
                        <p:cond delay="indefinite"/>
                      </p:stCondLst>
                      <p:childTnLst>
                        <p:par>
                          <p:cTn id="150" fill="hold">
                            <p:stCondLst>
                              <p:cond delay="0"/>
                            </p:stCondLst>
                            <p:childTnLst>
                              <p:par>
                                <p:cTn id="151" presetID="16" presetClass="entr" presetSubtype="21" fill="hold" grpId="0" nodeType="clickEffect">
                                  <p:stCondLst>
                                    <p:cond delay="0"/>
                                  </p:stCondLst>
                                  <p:childTnLst>
                                    <p:set>
                                      <p:cBhvr>
                                        <p:cTn id="152" dur="1" fill="hold">
                                          <p:stCondLst>
                                            <p:cond delay="0"/>
                                          </p:stCondLst>
                                        </p:cTn>
                                        <p:tgtEl>
                                          <p:spTgt spid="89"/>
                                        </p:tgtEl>
                                        <p:attrNameLst>
                                          <p:attrName>style.visibility</p:attrName>
                                        </p:attrNameLst>
                                      </p:cBhvr>
                                      <p:to>
                                        <p:strVal val="visible"/>
                                      </p:to>
                                    </p:set>
                                    <p:animEffect transition="in" filter="barn(inVertical)">
                                      <p:cBhvr>
                                        <p:cTn id="153" dur="500"/>
                                        <p:tgtEl>
                                          <p:spTgt spid="89"/>
                                        </p:tgtEl>
                                      </p:cBhvr>
                                    </p:animEffect>
                                  </p:childTnLst>
                                </p:cTn>
                              </p:par>
                            </p:childTnLst>
                          </p:cTn>
                        </p:par>
                      </p:childTnLst>
                    </p:cTn>
                  </p:par>
                  <p:par>
                    <p:cTn id="154" fill="hold">
                      <p:stCondLst>
                        <p:cond delay="indefinite"/>
                      </p:stCondLst>
                      <p:childTnLst>
                        <p:par>
                          <p:cTn id="155" fill="hold">
                            <p:stCondLst>
                              <p:cond delay="0"/>
                            </p:stCondLst>
                            <p:childTnLst>
                              <p:par>
                                <p:cTn id="156" presetID="16" presetClass="entr" presetSubtype="21" fill="hold" grpId="0" nodeType="clickEffect">
                                  <p:stCondLst>
                                    <p:cond delay="0"/>
                                  </p:stCondLst>
                                  <p:childTnLst>
                                    <p:set>
                                      <p:cBhvr>
                                        <p:cTn id="157" dur="1" fill="hold">
                                          <p:stCondLst>
                                            <p:cond delay="0"/>
                                          </p:stCondLst>
                                        </p:cTn>
                                        <p:tgtEl>
                                          <p:spTgt spid="65"/>
                                        </p:tgtEl>
                                        <p:attrNameLst>
                                          <p:attrName>style.visibility</p:attrName>
                                        </p:attrNameLst>
                                      </p:cBhvr>
                                      <p:to>
                                        <p:strVal val="visible"/>
                                      </p:to>
                                    </p:set>
                                    <p:animEffect transition="in" filter="barn(inVertical)">
                                      <p:cBhvr>
                                        <p:cTn id="158" dur="500"/>
                                        <p:tgtEl>
                                          <p:spTgt spid="65"/>
                                        </p:tgtEl>
                                      </p:cBhvr>
                                    </p:animEffect>
                                  </p:childTnLst>
                                </p:cTn>
                              </p:par>
                            </p:childTnLst>
                          </p:cTn>
                        </p:par>
                      </p:childTnLst>
                    </p:cTn>
                  </p:par>
                  <p:par>
                    <p:cTn id="159" fill="hold">
                      <p:stCondLst>
                        <p:cond delay="indefinite"/>
                      </p:stCondLst>
                      <p:childTnLst>
                        <p:par>
                          <p:cTn id="160" fill="hold">
                            <p:stCondLst>
                              <p:cond delay="0"/>
                            </p:stCondLst>
                            <p:childTnLst>
                              <p:par>
                                <p:cTn id="161" presetID="16" presetClass="entr" presetSubtype="21" fill="hold" nodeType="clickEffect">
                                  <p:stCondLst>
                                    <p:cond delay="0"/>
                                  </p:stCondLst>
                                  <p:childTnLst>
                                    <p:set>
                                      <p:cBhvr>
                                        <p:cTn id="162" dur="1" fill="hold">
                                          <p:stCondLst>
                                            <p:cond delay="0"/>
                                          </p:stCondLst>
                                        </p:cTn>
                                        <p:tgtEl>
                                          <p:spTgt spid="90"/>
                                        </p:tgtEl>
                                        <p:attrNameLst>
                                          <p:attrName>style.visibility</p:attrName>
                                        </p:attrNameLst>
                                      </p:cBhvr>
                                      <p:to>
                                        <p:strVal val="visible"/>
                                      </p:to>
                                    </p:set>
                                    <p:animEffect transition="in" filter="barn(inVertical)">
                                      <p:cBhvr>
                                        <p:cTn id="163" dur="500"/>
                                        <p:tgtEl>
                                          <p:spTgt spid="90"/>
                                        </p:tgtEl>
                                      </p:cBhvr>
                                    </p:animEffect>
                                  </p:childTnLst>
                                </p:cTn>
                              </p:par>
                            </p:childTnLst>
                          </p:cTn>
                        </p:par>
                      </p:childTnLst>
                    </p:cTn>
                  </p:par>
                  <p:par>
                    <p:cTn id="164" fill="hold">
                      <p:stCondLst>
                        <p:cond delay="indefinite"/>
                      </p:stCondLst>
                      <p:childTnLst>
                        <p:par>
                          <p:cTn id="165" fill="hold">
                            <p:stCondLst>
                              <p:cond delay="0"/>
                            </p:stCondLst>
                            <p:childTnLst>
                              <p:par>
                                <p:cTn id="166" presetID="16" presetClass="entr" presetSubtype="21" fill="hold" grpId="0" nodeType="clickEffect">
                                  <p:stCondLst>
                                    <p:cond delay="0"/>
                                  </p:stCondLst>
                                  <p:childTnLst>
                                    <p:set>
                                      <p:cBhvr>
                                        <p:cTn id="167" dur="1" fill="hold">
                                          <p:stCondLst>
                                            <p:cond delay="0"/>
                                          </p:stCondLst>
                                        </p:cTn>
                                        <p:tgtEl>
                                          <p:spTgt spid="98"/>
                                        </p:tgtEl>
                                        <p:attrNameLst>
                                          <p:attrName>style.visibility</p:attrName>
                                        </p:attrNameLst>
                                      </p:cBhvr>
                                      <p:to>
                                        <p:strVal val="visible"/>
                                      </p:to>
                                    </p:set>
                                    <p:animEffect transition="in" filter="barn(inVertical)">
                                      <p:cBhvr>
                                        <p:cTn id="168" dur="500"/>
                                        <p:tgtEl>
                                          <p:spTgt spid="98"/>
                                        </p:tgtEl>
                                      </p:cBhvr>
                                    </p:animEffect>
                                  </p:childTnLst>
                                </p:cTn>
                              </p:par>
                            </p:childTnLst>
                          </p:cTn>
                        </p:par>
                      </p:childTnLst>
                    </p:cTn>
                  </p:par>
                  <p:par>
                    <p:cTn id="169" fill="hold">
                      <p:stCondLst>
                        <p:cond delay="indefinite"/>
                      </p:stCondLst>
                      <p:childTnLst>
                        <p:par>
                          <p:cTn id="170" fill="hold">
                            <p:stCondLst>
                              <p:cond delay="0"/>
                            </p:stCondLst>
                            <p:childTnLst>
                              <p:par>
                                <p:cTn id="171" presetID="16" presetClass="entr" presetSubtype="21" fill="hold" nodeType="clickEffect">
                                  <p:stCondLst>
                                    <p:cond delay="0"/>
                                  </p:stCondLst>
                                  <p:childTnLst>
                                    <p:set>
                                      <p:cBhvr>
                                        <p:cTn id="172" dur="1" fill="hold">
                                          <p:stCondLst>
                                            <p:cond delay="0"/>
                                          </p:stCondLst>
                                        </p:cTn>
                                        <p:tgtEl>
                                          <p:spTgt spid="92"/>
                                        </p:tgtEl>
                                        <p:attrNameLst>
                                          <p:attrName>style.visibility</p:attrName>
                                        </p:attrNameLst>
                                      </p:cBhvr>
                                      <p:to>
                                        <p:strVal val="visible"/>
                                      </p:to>
                                    </p:set>
                                    <p:animEffect transition="in" filter="barn(inVertical)">
                                      <p:cBhvr>
                                        <p:cTn id="173" dur="500"/>
                                        <p:tgtEl>
                                          <p:spTgt spid="92"/>
                                        </p:tgtEl>
                                      </p:cBhvr>
                                    </p:animEffect>
                                  </p:childTnLst>
                                </p:cTn>
                              </p:par>
                            </p:childTnLst>
                          </p:cTn>
                        </p:par>
                      </p:childTnLst>
                    </p:cTn>
                  </p:par>
                  <p:par>
                    <p:cTn id="174" fill="hold">
                      <p:stCondLst>
                        <p:cond delay="indefinite"/>
                      </p:stCondLst>
                      <p:childTnLst>
                        <p:par>
                          <p:cTn id="175" fill="hold">
                            <p:stCondLst>
                              <p:cond delay="0"/>
                            </p:stCondLst>
                            <p:childTnLst>
                              <p:par>
                                <p:cTn id="176" presetID="16" presetClass="entr" presetSubtype="21" fill="hold" nodeType="clickEffect">
                                  <p:stCondLst>
                                    <p:cond delay="0"/>
                                  </p:stCondLst>
                                  <p:childTnLst>
                                    <p:set>
                                      <p:cBhvr>
                                        <p:cTn id="177" dur="1" fill="hold">
                                          <p:stCondLst>
                                            <p:cond delay="0"/>
                                          </p:stCondLst>
                                        </p:cTn>
                                        <p:tgtEl>
                                          <p:spTgt spid="93"/>
                                        </p:tgtEl>
                                        <p:attrNameLst>
                                          <p:attrName>style.visibility</p:attrName>
                                        </p:attrNameLst>
                                      </p:cBhvr>
                                      <p:to>
                                        <p:strVal val="visible"/>
                                      </p:to>
                                    </p:set>
                                    <p:animEffect transition="in" filter="barn(inVertical)">
                                      <p:cBhvr>
                                        <p:cTn id="178" dur="500"/>
                                        <p:tgtEl>
                                          <p:spTgt spid="93"/>
                                        </p:tgtEl>
                                      </p:cBhvr>
                                    </p:animEffect>
                                  </p:childTnLst>
                                </p:cTn>
                              </p:par>
                            </p:childTnLst>
                          </p:cTn>
                        </p:par>
                      </p:childTnLst>
                    </p:cTn>
                  </p:par>
                  <p:par>
                    <p:cTn id="179" fill="hold">
                      <p:stCondLst>
                        <p:cond delay="indefinite"/>
                      </p:stCondLst>
                      <p:childTnLst>
                        <p:par>
                          <p:cTn id="180" fill="hold">
                            <p:stCondLst>
                              <p:cond delay="0"/>
                            </p:stCondLst>
                            <p:childTnLst>
                              <p:par>
                                <p:cTn id="181" presetID="16" presetClass="entr" presetSubtype="21" fill="hold" grpId="0" nodeType="clickEffect">
                                  <p:stCondLst>
                                    <p:cond delay="0"/>
                                  </p:stCondLst>
                                  <p:childTnLst>
                                    <p:set>
                                      <p:cBhvr>
                                        <p:cTn id="182" dur="1" fill="hold">
                                          <p:stCondLst>
                                            <p:cond delay="0"/>
                                          </p:stCondLst>
                                        </p:cTn>
                                        <p:tgtEl>
                                          <p:spTgt spid="94"/>
                                        </p:tgtEl>
                                        <p:attrNameLst>
                                          <p:attrName>style.visibility</p:attrName>
                                        </p:attrNameLst>
                                      </p:cBhvr>
                                      <p:to>
                                        <p:strVal val="visible"/>
                                      </p:to>
                                    </p:set>
                                    <p:animEffect transition="in" filter="barn(inVertical)">
                                      <p:cBhvr>
                                        <p:cTn id="183" dur="500"/>
                                        <p:tgtEl>
                                          <p:spTgt spid="94"/>
                                        </p:tgtEl>
                                      </p:cBhvr>
                                    </p:animEffect>
                                  </p:childTnLst>
                                </p:cTn>
                              </p:par>
                            </p:childTnLst>
                          </p:cTn>
                        </p:par>
                      </p:childTnLst>
                    </p:cTn>
                  </p:par>
                  <p:par>
                    <p:cTn id="184" fill="hold">
                      <p:stCondLst>
                        <p:cond delay="indefinite"/>
                      </p:stCondLst>
                      <p:childTnLst>
                        <p:par>
                          <p:cTn id="185" fill="hold">
                            <p:stCondLst>
                              <p:cond delay="0"/>
                            </p:stCondLst>
                            <p:childTnLst>
                              <p:par>
                                <p:cTn id="186" presetID="16" presetClass="entr" presetSubtype="21" fill="hold" nodeType="clickEffect">
                                  <p:stCondLst>
                                    <p:cond delay="0"/>
                                  </p:stCondLst>
                                  <p:childTnLst>
                                    <p:set>
                                      <p:cBhvr>
                                        <p:cTn id="187" dur="1" fill="hold">
                                          <p:stCondLst>
                                            <p:cond delay="0"/>
                                          </p:stCondLst>
                                        </p:cTn>
                                        <p:tgtEl>
                                          <p:spTgt spid="87"/>
                                        </p:tgtEl>
                                        <p:attrNameLst>
                                          <p:attrName>style.visibility</p:attrName>
                                        </p:attrNameLst>
                                      </p:cBhvr>
                                      <p:to>
                                        <p:strVal val="visible"/>
                                      </p:to>
                                    </p:set>
                                    <p:animEffect transition="in" filter="barn(inVertical)">
                                      <p:cBhvr>
                                        <p:cTn id="188" dur="500"/>
                                        <p:tgtEl>
                                          <p:spTgt spid="87"/>
                                        </p:tgtEl>
                                      </p:cBhvr>
                                    </p:animEffect>
                                  </p:childTnLst>
                                </p:cTn>
                              </p:par>
                            </p:childTnLst>
                          </p:cTn>
                        </p:par>
                      </p:childTnLst>
                    </p:cTn>
                  </p:par>
                  <p:par>
                    <p:cTn id="189" fill="hold">
                      <p:stCondLst>
                        <p:cond delay="indefinite"/>
                      </p:stCondLst>
                      <p:childTnLst>
                        <p:par>
                          <p:cTn id="190" fill="hold">
                            <p:stCondLst>
                              <p:cond delay="0"/>
                            </p:stCondLst>
                            <p:childTnLst>
                              <p:par>
                                <p:cTn id="191" presetID="16" presetClass="entr" presetSubtype="21" fill="hold" nodeType="clickEffect">
                                  <p:stCondLst>
                                    <p:cond delay="0"/>
                                  </p:stCondLst>
                                  <p:childTnLst>
                                    <p:set>
                                      <p:cBhvr>
                                        <p:cTn id="192" dur="1" fill="hold">
                                          <p:stCondLst>
                                            <p:cond delay="0"/>
                                          </p:stCondLst>
                                        </p:cTn>
                                        <p:tgtEl>
                                          <p:spTgt spid="96"/>
                                        </p:tgtEl>
                                        <p:attrNameLst>
                                          <p:attrName>style.visibility</p:attrName>
                                        </p:attrNameLst>
                                      </p:cBhvr>
                                      <p:to>
                                        <p:strVal val="visible"/>
                                      </p:to>
                                    </p:set>
                                    <p:animEffect transition="in" filter="barn(inVertical)">
                                      <p:cBhvr>
                                        <p:cTn id="193" dur="500"/>
                                        <p:tgtEl>
                                          <p:spTgt spid="96"/>
                                        </p:tgtEl>
                                      </p:cBhvr>
                                    </p:animEffect>
                                  </p:childTnLst>
                                </p:cTn>
                              </p:par>
                            </p:childTnLst>
                          </p:cTn>
                        </p:par>
                      </p:childTnLst>
                    </p:cTn>
                  </p:par>
                  <p:par>
                    <p:cTn id="194" fill="hold">
                      <p:stCondLst>
                        <p:cond delay="indefinite"/>
                      </p:stCondLst>
                      <p:childTnLst>
                        <p:par>
                          <p:cTn id="195" fill="hold">
                            <p:stCondLst>
                              <p:cond delay="0"/>
                            </p:stCondLst>
                            <p:childTnLst>
                              <p:par>
                                <p:cTn id="196" presetID="16" presetClass="entr" presetSubtype="21" fill="hold" grpId="0" nodeType="clickEffect">
                                  <p:stCondLst>
                                    <p:cond delay="0"/>
                                  </p:stCondLst>
                                  <p:childTnLst>
                                    <p:set>
                                      <p:cBhvr>
                                        <p:cTn id="197" dur="1" fill="hold">
                                          <p:stCondLst>
                                            <p:cond delay="0"/>
                                          </p:stCondLst>
                                        </p:cTn>
                                        <p:tgtEl>
                                          <p:spTgt spid="97"/>
                                        </p:tgtEl>
                                        <p:attrNameLst>
                                          <p:attrName>style.visibility</p:attrName>
                                        </p:attrNameLst>
                                      </p:cBhvr>
                                      <p:to>
                                        <p:strVal val="visible"/>
                                      </p:to>
                                    </p:set>
                                    <p:animEffect transition="in" filter="barn(inVertical)">
                                      <p:cBhvr>
                                        <p:cTn id="198"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1" grpId="0"/>
      <p:bldP spid="62" grpId="0"/>
      <p:bldP spid="65" grpId="0"/>
      <p:bldP spid="66" grpId="0"/>
      <p:bldP spid="73" grpId="0"/>
      <p:bldP spid="78" grpId="0"/>
      <p:bldP spid="80" grpId="0"/>
      <p:bldP spid="82" grpId="0"/>
      <p:bldP spid="85" grpId="0"/>
      <p:bldP spid="88" grpId="0"/>
      <p:bldP spid="89" grpId="0"/>
      <p:bldP spid="94" grpId="0"/>
      <p:bldP spid="97" grpId="0"/>
      <p:bldP spid="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882" y="164003"/>
            <a:ext cx="11520311" cy="98785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hangingPunct="1">
              <a:buFontTx/>
              <a:buNone/>
              <a:defRPr/>
            </a:pPr>
            <a:r>
              <a:rPr lang="en-US" altLang="zh-CN"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Read Para. </a:t>
            </a: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3 </a:t>
            </a:r>
            <a:r>
              <a:rPr lang="en-US" altLang="zh-CN"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and find</a:t>
            </a: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out </a:t>
            </a: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similarities and differences between four countries</a:t>
            </a:r>
            <a:endParaRPr lang="zh-CN" altLang="en-US"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4" name="表格 3"/>
          <p:cNvGraphicFramePr>
            <a:graphicFrameLocks noGrp="1"/>
          </p:cNvGraphicFramePr>
          <p:nvPr/>
        </p:nvGraphicFramePr>
        <p:xfrm>
          <a:off x="144413" y="2087959"/>
          <a:ext cx="11233248" cy="2072640"/>
        </p:xfrm>
        <a:graphic>
          <a:graphicData uri="http://schemas.openxmlformats.org/drawingml/2006/table">
            <a:tbl>
              <a:tblPr firstRow="1" bandRow="1">
                <a:tableStyleId>{5C22544A-7EE6-4342-B048-85BDC9FD1C3A}</a:tableStyleId>
              </a:tblPr>
              <a:tblGrid>
                <a:gridCol w="3744416"/>
                <a:gridCol w="2376264"/>
                <a:gridCol w="5112568"/>
              </a:tblGrid>
              <a:tr h="370840">
                <a:tc>
                  <a:txBody>
                    <a:bodyPr/>
                    <a:lstStyle/>
                    <a:p>
                      <a:pPr algn="ctr"/>
                      <a:r>
                        <a:rPr lang="en-US" altLang="zh-CN" sz="2800" dirty="0" smtClean="0">
                          <a:solidFill>
                            <a:schemeClr val="tx1"/>
                          </a:solidFill>
                          <a:latin typeface="Times New Roman" panose="02020603050405020304" pitchFamily="18" charset="0"/>
                          <a:cs typeface="Times New Roman" panose="02020603050405020304" pitchFamily="18" charset="0"/>
                        </a:rPr>
                        <a:t>similarities</a:t>
                      </a:r>
                      <a:endParaRPr lang="zh-CN" alt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2800" dirty="0" smtClean="0">
                          <a:solidFill>
                            <a:schemeClr val="tx1"/>
                          </a:solidFill>
                          <a:latin typeface="Times New Roman" panose="02020603050405020304" pitchFamily="18" charset="0"/>
                          <a:cs typeface="Times New Roman" panose="02020603050405020304" pitchFamily="18" charset="0"/>
                        </a:rPr>
                        <a:t>differences</a:t>
                      </a:r>
                      <a:endParaRPr lang="zh-CN" altLang="en-US" sz="2800" dirty="0">
                        <a:latin typeface="Times New Roman" panose="02020603050405020304" pitchFamily="18" charset="0"/>
                        <a:cs typeface="Times New Roman" panose="02020603050405020304" pitchFamily="18" charset="0"/>
                      </a:endParaRPr>
                    </a:p>
                  </a:txBody>
                  <a:tcPr/>
                </a:tc>
                <a:tc>
                  <a:txBody>
                    <a:bodyPr/>
                    <a:lstStyle/>
                    <a:p>
                      <a:pPr algn="ctr"/>
                      <a:r>
                        <a:rPr lang="en-US" altLang="zh-CN" sz="2800" dirty="0" smtClean="0">
                          <a:solidFill>
                            <a:schemeClr val="tx1"/>
                          </a:solidFill>
                          <a:latin typeface="Times New Roman" panose="02020603050405020304" pitchFamily="18" charset="0"/>
                          <a:cs typeface="Times New Roman" panose="02020603050405020304" pitchFamily="18" charset="0"/>
                        </a:rPr>
                        <a:t>examples</a:t>
                      </a:r>
                      <a:endParaRPr lang="zh-CN" altLang="en-US" sz="2800" dirty="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endParaRPr lang="zh-CN" altLang="en-US" sz="2800" dirty="0">
                        <a:latin typeface="Times New Roman" panose="02020603050405020304" pitchFamily="18" charset="0"/>
                        <a:cs typeface="Times New Roman" panose="02020603050405020304" pitchFamily="18" charset="0"/>
                      </a:endParaRPr>
                    </a:p>
                  </a:txBody>
                  <a:tcPr/>
                </a:tc>
                <a:tc>
                  <a:txBody>
                    <a:bodyPr/>
                    <a:lstStyle/>
                    <a:p>
                      <a:endParaRPr lang="zh-CN" altLang="en-US" sz="2800">
                        <a:latin typeface="Times New Roman" panose="02020603050405020304" pitchFamily="18" charset="0"/>
                        <a:cs typeface="Times New Roman" panose="02020603050405020304" pitchFamily="18" charset="0"/>
                      </a:endParaRPr>
                    </a:p>
                  </a:txBody>
                  <a:tcPr/>
                </a:tc>
                <a:tc>
                  <a:txBody>
                    <a:bodyPr/>
                    <a:lstStyle/>
                    <a:p>
                      <a:endParaRPr lang="zh-CN" altLang="en-US" sz="2800">
                        <a:latin typeface="Times New Roman" panose="02020603050405020304" pitchFamily="18" charset="0"/>
                        <a:cs typeface="Times New Roman" panose="02020603050405020304" pitchFamily="18" charset="0"/>
                      </a:endParaRPr>
                    </a:p>
                  </a:txBody>
                  <a:tcPr/>
                </a:tc>
              </a:tr>
              <a:tr h="370840">
                <a:tc>
                  <a:txBody>
                    <a:bodyPr/>
                    <a:lstStyle/>
                    <a:p>
                      <a:endParaRPr lang="zh-CN" altLang="en-US" sz="2800" dirty="0">
                        <a:latin typeface="Times New Roman" panose="02020603050405020304" pitchFamily="18" charset="0"/>
                        <a:cs typeface="Times New Roman" panose="02020603050405020304" pitchFamily="18" charset="0"/>
                      </a:endParaRPr>
                    </a:p>
                  </a:txBody>
                  <a:tcPr/>
                </a:tc>
                <a:tc>
                  <a:txBody>
                    <a:bodyPr/>
                    <a:lstStyle/>
                    <a:p>
                      <a:endParaRPr lang="zh-CN" altLang="en-US" sz="2800" dirty="0">
                        <a:latin typeface="Times New Roman" panose="02020603050405020304" pitchFamily="18" charset="0"/>
                        <a:cs typeface="Times New Roman" panose="02020603050405020304" pitchFamily="18" charset="0"/>
                      </a:endParaRPr>
                    </a:p>
                  </a:txBody>
                  <a:tcPr/>
                </a:tc>
                <a:tc>
                  <a:txBody>
                    <a:bodyPr/>
                    <a:lstStyle/>
                    <a:p>
                      <a:endParaRPr lang="zh-CN" altLang="en-US" sz="2800">
                        <a:latin typeface="Times New Roman" panose="02020603050405020304" pitchFamily="18" charset="0"/>
                        <a:cs typeface="Times New Roman" panose="02020603050405020304" pitchFamily="18" charset="0"/>
                      </a:endParaRPr>
                    </a:p>
                  </a:txBody>
                  <a:tcPr/>
                </a:tc>
              </a:tr>
              <a:tr h="370840">
                <a:tc>
                  <a:txBody>
                    <a:bodyPr/>
                    <a:lstStyle/>
                    <a:p>
                      <a:endParaRPr lang="zh-CN" altLang="en-US" sz="2800" dirty="0">
                        <a:latin typeface="Times New Roman" panose="02020603050405020304" pitchFamily="18" charset="0"/>
                        <a:cs typeface="Times New Roman" panose="02020603050405020304" pitchFamily="18" charset="0"/>
                      </a:endParaRPr>
                    </a:p>
                  </a:txBody>
                  <a:tcPr/>
                </a:tc>
                <a:tc>
                  <a:txBody>
                    <a:bodyPr/>
                    <a:lstStyle/>
                    <a:p>
                      <a:endParaRPr lang="zh-CN" altLang="en-US" sz="2800" dirty="0">
                        <a:latin typeface="Times New Roman" panose="02020603050405020304" pitchFamily="18" charset="0"/>
                        <a:cs typeface="Times New Roman" panose="02020603050405020304" pitchFamily="18" charset="0"/>
                      </a:endParaRPr>
                    </a:p>
                  </a:txBody>
                  <a:tcPr/>
                </a:tc>
                <a:tc>
                  <a:txBody>
                    <a:bodyPr/>
                    <a:lstStyle/>
                    <a:p>
                      <a:endParaRPr lang="zh-CN" altLang="en-US" sz="2800" dirty="0">
                        <a:latin typeface="Times New Roman" panose="02020603050405020304" pitchFamily="18" charset="0"/>
                        <a:cs typeface="Times New Roman" panose="02020603050405020304" pitchFamily="18" charset="0"/>
                      </a:endParaRPr>
                    </a:p>
                  </a:txBody>
                  <a:tcPr/>
                </a:tc>
              </a:tr>
            </a:tbl>
          </a:graphicData>
        </a:graphic>
      </p:graphicFrame>
      <p:sp>
        <p:nvSpPr>
          <p:cNvPr id="5" name="文本框 4"/>
          <p:cNvSpPr txBox="1"/>
          <p:nvPr/>
        </p:nvSpPr>
        <p:spPr>
          <a:xfrm>
            <a:off x="1332545" y="2592015"/>
            <a:ext cx="1008112" cy="584775"/>
          </a:xfrm>
          <a:prstGeom prst="rect">
            <a:avLst/>
          </a:prstGeom>
          <a:noFill/>
        </p:spPr>
        <p:txBody>
          <a:bodyPr wrap="square" rtlCol="0">
            <a:spAutoFit/>
          </a:bodyPr>
          <a:lstStyle/>
          <a:p>
            <a:r>
              <a:rPr lang="en-US" altLang="zh-CN" sz="3200" b="1" dirty="0" smtClean="0">
                <a:latin typeface="Times New Roman" panose="02020603050405020304" pitchFamily="18" charset="0"/>
                <a:cs typeface="Times New Roman" panose="02020603050405020304" pitchFamily="18" charset="0"/>
              </a:rPr>
              <a:t>flag</a:t>
            </a:r>
            <a:endParaRPr lang="zh-CN" altLang="en-US" sz="3200" b="1"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828489" y="3159368"/>
            <a:ext cx="2016224" cy="584775"/>
          </a:xfrm>
          <a:prstGeom prst="rect">
            <a:avLst/>
          </a:prstGeom>
          <a:noFill/>
        </p:spPr>
        <p:txBody>
          <a:bodyPr wrap="square" rtlCol="0">
            <a:spAutoFit/>
          </a:bodyPr>
          <a:lstStyle/>
          <a:p>
            <a:r>
              <a:rPr lang="en-US" altLang="zh-CN" sz="3200" b="1" dirty="0" smtClean="0">
                <a:latin typeface="Times New Roman" panose="02020603050405020304" pitchFamily="18" charset="0"/>
                <a:cs typeface="Times New Roman" panose="02020603050405020304" pitchFamily="18" charset="0"/>
              </a:rPr>
              <a:t>currency</a:t>
            </a:r>
            <a:endParaRPr lang="zh-CN" altLang="en-US" sz="3200" b="1"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216421" y="3663424"/>
            <a:ext cx="3240360" cy="58477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m</a:t>
            </a:r>
            <a:r>
              <a:rPr lang="en-US" altLang="zh-CN" sz="3200" b="1" dirty="0" smtClean="0">
                <a:latin typeface="Times New Roman" panose="02020603050405020304" pitchFamily="18" charset="0"/>
                <a:cs typeface="Times New Roman" panose="02020603050405020304" pitchFamily="18" charset="0"/>
              </a:rPr>
              <a:t>ilitary </a:t>
            </a:r>
            <a:r>
              <a:rPr lang="en-US" altLang="zh-CN" sz="3200" b="1" dirty="0" err="1" smtClean="0">
                <a:latin typeface="Times New Roman" panose="02020603050405020304" pitchFamily="18" charset="0"/>
                <a:cs typeface="Times New Roman" panose="02020603050405020304" pitchFamily="18" charset="0"/>
              </a:rPr>
              <a:t>defence</a:t>
            </a:r>
            <a:endParaRPr lang="zh-CN" altLang="en-US" sz="3200" b="1"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4320877" y="2520007"/>
            <a:ext cx="1656184" cy="584775"/>
          </a:xfrm>
          <a:prstGeom prst="rect">
            <a:avLst/>
          </a:prstGeom>
          <a:noFill/>
        </p:spPr>
        <p:txBody>
          <a:bodyPr wrap="square" rtlCol="0">
            <a:spAutoFit/>
          </a:bodyPr>
          <a:lstStyle/>
          <a:p>
            <a:r>
              <a:rPr lang="en-US" altLang="zh-CN" sz="3200" b="1" dirty="0" smtClean="0">
                <a:latin typeface="Times New Roman" panose="02020603050405020304" pitchFamily="18" charset="0"/>
                <a:cs typeface="Times New Roman" panose="02020603050405020304" pitchFamily="18" charset="0"/>
              </a:rPr>
              <a:t>systems</a:t>
            </a:r>
            <a:endParaRPr lang="zh-CN" altLang="en-US" sz="3200" b="1"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4104853" y="3096071"/>
            <a:ext cx="2016224" cy="584775"/>
          </a:xfrm>
          <a:prstGeom prst="rect">
            <a:avLst/>
          </a:prstGeom>
          <a:noFill/>
        </p:spPr>
        <p:txBody>
          <a:bodyPr wrap="square" rtlCol="0">
            <a:spAutoFit/>
          </a:bodyPr>
          <a:lstStyle/>
          <a:p>
            <a:r>
              <a:rPr lang="en-US" altLang="zh-CN" sz="3200" b="1" dirty="0" smtClean="0">
                <a:latin typeface="Times New Roman" panose="02020603050405020304" pitchFamily="18" charset="0"/>
                <a:cs typeface="Times New Roman" panose="02020603050405020304" pitchFamily="18" charset="0"/>
              </a:rPr>
              <a:t>traditions</a:t>
            </a:r>
            <a:endParaRPr lang="zh-CN" altLang="en-US" sz="3200" b="1"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3960837" y="3663424"/>
            <a:ext cx="2232248" cy="58477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s</a:t>
            </a:r>
            <a:r>
              <a:rPr lang="en-US" altLang="zh-CN" sz="3200" b="1" dirty="0" smtClean="0">
                <a:latin typeface="Times New Roman" panose="02020603050405020304" pitchFamily="18" charset="0"/>
                <a:cs typeface="Times New Roman" panose="02020603050405020304" pitchFamily="18" charset="0"/>
              </a:rPr>
              <a:t>port teams</a:t>
            </a:r>
            <a:endParaRPr lang="zh-CN" altLang="en-US" sz="3200" b="1"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6121077" y="3087360"/>
            <a:ext cx="5328592" cy="58477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n</a:t>
            </a:r>
            <a:r>
              <a:rPr lang="en-US" altLang="zh-CN" sz="3200" b="1" dirty="0" smtClean="0">
                <a:latin typeface="Times New Roman" panose="02020603050405020304" pitchFamily="18" charset="0"/>
                <a:cs typeface="Times New Roman" panose="02020603050405020304" pitchFamily="18" charset="0"/>
              </a:rPr>
              <a:t>ational days; national dishes</a:t>
            </a:r>
            <a:endParaRPr lang="zh-CN" altLang="en-US" sz="3200" b="1" dirty="0">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标题 1"/>
          <p:cNvSpPr txBox="1"/>
          <p:nvPr/>
        </p:nvSpPr>
        <p:spPr>
          <a:xfrm>
            <a:off x="72405" y="48936"/>
            <a:ext cx="11520311" cy="62601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hangingPunct="1">
              <a:buFontTx/>
              <a:buNone/>
              <a:defRPr/>
            </a:pPr>
            <a:r>
              <a:rPr lang="en-US" altLang="zh-CN"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Read Para. </a:t>
            </a: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4, </a:t>
            </a:r>
            <a:r>
              <a:rPr lang="en-US" altLang="zh-CN"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sort out the information according to the timeline.</a:t>
            </a:r>
            <a:endParaRPr lang="zh-CN" altLang="en-US"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8" name="Rectangle 15"/>
          <p:cNvSpPr>
            <a:spLocks noChangeArrowheads="1"/>
          </p:cNvSpPr>
          <p:nvPr/>
        </p:nvSpPr>
        <p:spPr bwMode="auto">
          <a:xfrm>
            <a:off x="408892" y="1390310"/>
            <a:ext cx="2288062"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smtClean="0">
                <a:solidFill>
                  <a:srgbClr val="FFC000"/>
                </a:solidFill>
                <a:latin typeface="微软雅黑" panose="020B0503020204020204" pitchFamily="34" charset="-122"/>
                <a:ea typeface="微软雅黑" panose="020B0503020204020204" pitchFamily="34" charset="-122"/>
              </a:rPr>
              <a:t>1</a:t>
            </a:r>
            <a:r>
              <a:rPr lang="en-US" altLang="zh-CN" sz="2270" b="1" baseline="30000" dirty="0" smtClean="0">
                <a:solidFill>
                  <a:srgbClr val="FFC000"/>
                </a:solidFill>
                <a:latin typeface="微软雅黑" panose="020B0503020204020204" pitchFamily="34" charset="-122"/>
                <a:ea typeface="微软雅黑" panose="020B0503020204020204" pitchFamily="34" charset="-122"/>
              </a:rPr>
              <a:t>st</a:t>
            </a:r>
            <a:r>
              <a:rPr lang="en-US" altLang="zh-CN" sz="2270" b="1" dirty="0" smtClean="0">
                <a:solidFill>
                  <a:srgbClr val="FFC000"/>
                </a:solidFill>
                <a:latin typeface="微软雅黑" panose="020B0503020204020204" pitchFamily="34" charset="-122"/>
                <a:ea typeface="微软雅黑" panose="020B0503020204020204" pitchFamily="34" charset="-122"/>
              </a:rPr>
              <a:t> </a:t>
            </a:r>
            <a:r>
              <a:rPr lang="en-US" altLang="zh-CN" sz="2270" b="1" dirty="0">
                <a:solidFill>
                  <a:srgbClr val="FFC000"/>
                </a:solidFill>
                <a:latin typeface="微软雅黑" panose="020B0503020204020204" pitchFamily="34" charset="-122"/>
                <a:ea typeface="微软雅黑" panose="020B0503020204020204" pitchFamily="34" charset="-122"/>
              </a:rPr>
              <a:t>century</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cxnSp>
        <p:nvCxnSpPr>
          <p:cNvPr id="5" name="直接箭头连接符 4"/>
          <p:cNvCxnSpPr/>
          <p:nvPr/>
        </p:nvCxnSpPr>
        <p:spPr>
          <a:xfrm>
            <a:off x="498896" y="1356309"/>
            <a:ext cx="0" cy="512413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流程图: 联系 6"/>
          <p:cNvSpPr/>
          <p:nvPr/>
        </p:nvSpPr>
        <p:spPr>
          <a:xfrm>
            <a:off x="408893" y="1492313"/>
            <a:ext cx="182006" cy="194005"/>
          </a:xfrm>
          <a:prstGeom prst="flowChartConnector">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270"/>
          </a:p>
        </p:txBody>
      </p:sp>
      <p:sp>
        <p:nvSpPr>
          <p:cNvPr id="60" name="流程图: 联系 59"/>
          <p:cNvSpPr/>
          <p:nvPr/>
        </p:nvSpPr>
        <p:spPr>
          <a:xfrm>
            <a:off x="408893" y="2704345"/>
            <a:ext cx="182006" cy="194005"/>
          </a:xfrm>
          <a:prstGeom prst="flowChartConnector">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270"/>
          </a:p>
        </p:txBody>
      </p:sp>
      <p:sp>
        <p:nvSpPr>
          <p:cNvPr id="61" name="Rectangle 15"/>
          <p:cNvSpPr>
            <a:spLocks noChangeArrowheads="1"/>
          </p:cNvSpPr>
          <p:nvPr/>
        </p:nvSpPr>
        <p:spPr bwMode="auto">
          <a:xfrm>
            <a:off x="408892" y="2568342"/>
            <a:ext cx="2288062"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a:solidFill>
                  <a:srgbClr val="FFC000"/>
                </a:solidFill>
                <a:latin typeface="微软雅黑" panose="020B0503020204020204" pitchFamily="34" charset="-122"/>
                <a:ea typeface="微软雅黑" panose="020B0503020204020204" pitchFamily="34" charset="-122"/>
              </a:rPr>
              <a:t>5</a:t>
            </a:r>
            <a:r>
              <a:rPr lang="en-US" altLang="zh-CN" sz="2270" b="1" baseline="30000" dirty="0" smtClean="0">
                <a:solidFill>
                  <a:srgbClr val="FFC000"/>
                </a:solidFill>
                <a:latin typeface="微软雅黑" panose="020B0503020204020204" pitchFamily="34" charset="-122"/>
                <a:ea typeface="微软雅黑" panose="020B0503020204020204" pitchFamily="34" charset="-122"/>
              </a:rPr>
              <a:t>th</a:t>
            </a:r>
            <a:r>
              <a:rPr lang="en-US" altLang="zh-CN" sz="2270" b="1" dirty="0" smtClean="0">
                <a:solidFill>
                  <a:srgbClr val="FFC000"/>
                </a:solidFill>
                <a:latin typeface="微软雅黑" panose="020B0503020204020204" pitchFamily="34" charset="-122"/>
                <a:ea typeface="微软雅黑" panose="020B0503020204020204" pitchFamily="34" charset="-122"/>
              </a:rPr>
              <a:t> </a:t>
            </a:r>
            <a:r>
              <a:rPr lang="en-US" altLang="zh-CN" sz="2270" b="1" dirty="0">
                <a:solidFill>
                  <a:srgbClr val="FFC000"/>
                </a:solidFill>
                <a:latin typeface="微软雅黑" panose="020B0503020204020204" pitchFamily="34" charset="-122"/>
                <a:ea typeface="微软雅黑" panose="020B0503020204020204" pitchFamily="34" charset="-122"/>
              </a:rPr>
              <a:t>century</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sp>
        <p:nvSpPr>
          <p:cNvPr id="62" name="Rectangle 15"/>
          <p:cNvSpPr>
            <a:spLocks noChangeArrowheads="1"/>
          </p:cNvSpPr>
          <p:nvPr/>
        </p:nvSpPr>
        <p:spPr bwMode="auto">
          <a:xfrm>
            <a:off x="408892" y="3884378"/>
            <a:ext cx="2288062"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a:solidFill>
                  <a:srgbClr val="FFC000"/>
                </a:solidFill>
                <a:latin typeface="微软雅黑" panose="020B0503020204020204" pitchFamily="34" charset="-122"/>
                <a:ea typeface="微软雅黑" panose="020B0503020204020204" pitchFamily="34" charset="-122"/>
              </a:rPr>
              <a:t>8</a:t>
            </a:r>
            <a:r>
              <a:rPr lang="en-US" altLang="zh-CN" sz="2270" b="1" baseline="30000" dirty="0" smtClean="0">
                <a:solidFill>
                  <a:srgbClr val="FFC000"/>
                </a:solidFill>
                <a:latin typeface="微软雅黑" panose="020B0503020204020204" pitchFamily="34" charset="-122"/>
                <a:ea typeface="微软雅黑" panose="020B0503020204020204" pitchFamily="34" charset="-122"/>
              </a:rPr>
              <a:t>th</a:t>
            </a:r>
            <a:r>
              <a:rPr lang="en-US" altLang="zh-CN" sz="2270" b="1" dirty="0" smtClean="0">
                <a:solidFill>
                  <a:srgbClr val="FFC000"/>
                </a:solidFill>
                <a:latin typeface="微软雅黑" panose="020B0503020204020204" pitchFamily="34" charset="-122"/>
                <a:ea typeface="微软雅黑" panose="020B0503020204020204" pitchFamily="34" charset="-122"/>
              </a:rPr>
              <a:t> </a:t>
            </a:r>
            <a:r>
              <a:rPr lang="en-US" altLang="zh-CN" sz="2270" b="1" dirty="0">
                <a:solidFill>
                  <a:srgbClr val="FFC000"/>
                </a:solidFill>
                <a:latin typeface="微软雅黑" panose="020B0503020204020204" pitchFamily="34" charset="-122"/>
                <a:ea typeface="微软雅黑" panose="020B0503020204020204" pitchFamily="34" charset="-122"/>
              </a:rPr>
              <a:t>century</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sp>
        <p:nvSpPr>
          <p:cNvPr id="63" name="流程图: 联系 62"/>
          <p:cNvSpPr/>
          <p:nvPr/>
        </p:nvSpPr>
        <p:spPr>
          <a:xfrm>
            <a:off x="408893" y="4032381"/>
            <a:ext cx="182006" cy="194005"/>
          </a:xfrm>
          <a:prstGeom prst="flowChartConnector">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270"/>
          </a:p>
        </p:txBody>
      </p:sp>
      <p:sp>
        <p:nvSpPr>
          <p:cNvPr id="64" name="流程图: 联系 63"/>
          <p:cNvSpPr/>
          <p:nvPr/>
        </p:nvSpPr>
        <p:spPr>
          <a:xfrm>
            <a:off x="408893" y="5380418"/>
            <a:ext cx="182006" cy="194005"/>
          </a:xfrm>
          <a:prstGeom prst="flowChartConnector">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270"/>
          </a:p>
        </p:txBody>
      </p:sp>
      <p:sp>
        <p:nvSpPr>
          <p:cNvPr id="65" name="Rectangle 15"/>
          <p:cNvSpPr>
            <a:spLocks noChangeArrowheads="1"/>
          </p:cNvSpPr>
          <p:nvPr/>
        </p:nvSpPr>
        <p:spPr bwMode="auto">
          <a:xfrm>
            <a:off x="388892" y="5290415"/>
            <a:ext cx="2288062"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smtClean="0">
                <a:solidFill>
                  <a:srgbClr val="FFC000"/>
                </a:solidFill>
                <a:latin typeface="微软雅黑" panose="020B0503020204020204" pitchFamily="34" charset="-122"/>
                <a:ea typeface="微软雅黑" panose="020B0503020204020204" pitchFamily="34" charset="-122"/>
              </a:rPr>
              <a:t>11</a:t>
            </a:r>
            <a:r>
              <a:rPr lang="en-US" altLang="zh-CN" sz="2270" b="1" baseline="30000" dirty="0" smtClean="0">
                <a:solidFill>
                  <a:srgbClr val="FFC000"/>
                </a:solidFill>
                <a:latin typeface="微软雅黑" panose="020B0503020204020204" pitchFamily="34" charset="-122"/>
                <a:ea typeface="微软雅黑" panose="020B0503020204020204" pitchFamily="34" charset="-122"/>
              </a:rPr>
              <a:t>th</a:t>
            </a:r>
            <a:r>
              <a:rPr lang="en-US" altLang="zh-CN" sz="2270" b="1" dirty="0" smtClean="0">
                <a:solidFill>
                  <a:srgbClr val="FFC000"/>
                </a:solidFill>
                <a:latin typeface="微软雅黑" panose="020B0503020204020204" pitchFamily="34" charset="-122"/>
                <a:ea typeface="微软雅黑" panose="020B0503020204020204" pitchFamily="34" charset="-122"/>
              </a:rPr>
              <a:t> </a:t>
            </a:r>
            <a:r>
              <a:rPr lang="en-US" altLang="zh-CN" sz="2270" b="1" dirty="0">
                <a:solidFill>
                  <a:srgbClr val="FFC000"/>
                </a:solidFill>
                <a:latin typeface="微软雅黑" panose="020B0503020204020204" pitchFamily="34" charset="-122"/>
                <a:ea typeface="微软雅黑" panose="020B0503020204020204" pitchFamily="34" charset="-122"/>
              </a:rPr>
              <a:t>century</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sp>
        <p:nvSpPr>
          <p:cNvPr id="44" name="Rectangle 15"/>
          <p:cNvSpPr>
            <a:spLocks noChangeArrowheads="1"/>
          </p:cNvSpPr>
          <p:nvPr/>
        </p:nvSpPr>
        <p:spPr bwMode="auto">
          <a:xfrm>
            <a:off x="3608894" y="782524"/>
            <a:ext cx="2864126"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a:solidFill>
                  <a:srgbClr val="FFC000"/>
                </a:solidFill>
                <a:latin typeface="微软雅黑" panose="020B0503020204020204" pitchFamily="34" charset="-122"/>
                <a:ea typeface="微软雅黑" panose="020B0503020204020204" pitchFamily="34" charset="-122"/>
              </a:rPr>
              <a:t>g</a:t>
            </a:r>
            <a:r>
              <a:rPr lang="en-US" altLang="zh-CN" sz="2270" b="1" dirty="0" smtClean="0">
                <a:solidFill>
                  <a:srgbClr val="FFC000"/>
                </a:solidFill>
                <a:latin typeface="微软雅黑" panose="020B0503020204020204" pitchFamily="34" charset="-122"/>
                <a:ea typeface="微软雅黑" panose="020B0503020204020204" pitchFamily="34" charset="-122"/>
              </a:rPr>
              <a:t>roups of people</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sp>
        <p:nvSpPr>
          <p:cNvPr id="45" name="Rectangle 15"/>
          <p:cNvSpPr>
            <a:spLocks noChangeArrowheads="1"/>
          </p:cNvSpPr>
          <p:nvPr/>
        </p:nvSpPr>
        <p:spPr bwMode="auto">
          <a:xfrm>
            <a:off x="7361407" y="782524"/>
            <a:ext cx="2864126"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smtClean="0">
                <a:solidFill>
                  <a:srgbClr val="FFC000"/>
                </a:solidFill>
                <a:latin typeface="微软雅黑" panose="020B0503020204020204" pitchFamily="34" charset="-122"/>
                <a:ea typeface="微软雅黑" panose="020B0503020204020204" pitchFamily="34" charset="-122"/>
              </a:rPr>
              <a:t>changes</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sp>
        <p:nvSpPr>
          <p:cNvPr id="46" name="Rectangle 15"/>
          <p:cNvSpPr>
            <a:spLocks noChangeArrowheads="1"/>
          </p:cNvSpPr>
          <p:nvPr/>
        </p:nvSpPr>
        <p:spPr bwMode="auto">
          <a:xfrm>
            <a:off x="3608894" y="1430596"/>
            <a:ext cx="2864126"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smtClean="0">
                <a:solidFill>
                  <a:srgbClr val="FFC000"/>
                </a:solidFill>
                <a:latin typeface="微软雅黑" panose="020B0503020204020204" pitchFamily="34" charset="-122"/>
                <a:ea typeface="微软雅黑" panose="020B0503020204020204" pitchFamily="34" charset="-122"/>
              </a:rPr>
              <a:t>Romans</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sp>
        <p:nvSpPr>
          <p:cNvPr id="47" name="Rectangle 15"/>
          <p:cNvSpPr>
            <a:spLocks noChangeArrowheads="1"/>
          </p:cNvSpPr>
          <p:nvPr/>
        </p:nvSpPr>
        <p:spPr bwMode="auto">
          <a:xfrm>
            <a:off x="3608894" y="2582724"/>
            <a:ext cx="2864126"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smtClean="0">
                <a:solidFill>
                  <a:srgbClr val="FFC000"/>
                </a:solidFill>
                <a:latin typeface="微软雅黑" panose="020B0503020204020204" pitchFamily="34" charset="-122"/>
                <a:ea typeface="微软雅黑" panose="020B0503020204020204" pitchFamily="34" charset="-122"/>
              </a:rPr>
              <a:t>Anglo-Saxons</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sp>
        <p:nvSpPr>
          <p:cNvPr id="48" name="Rectangle 15"/>
          <p:cNvSpPr>
            <a:spLocks noChangeArrowheads="1"/>
          </p:cNvSpPr>
          <p:nvPr/>
        </p:nvSpPr>
        <p:spPr bwMode="auto">
          <a:xfrm>
            <a:off x="3608894" y="3884377"/>
            <a:ext cx="2864126"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smtClean="0">
                <a:solidFill>
                  <a:srgbClr val="FFC000"/>
                </a:solidFill>
                <a:latin typeface="微软雅黑" panose="020B0503020204020204" pitchFamily="34" charset="-122"/>
                <a:ea typeface="微软雅黑" panose="020B0503020204020204" pitchFamily="34" charset="-122"/>
              </a:rPr>
              <a:t>Vikings</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sp>
        <p:nvSpPr>
          <p:cNvPr id="49" name="Rectangle 15"/>
          <p:cNvSpPr>
            <a:spLocks noChangeArrowheads="1"/>
          </p:cNvSpPr>
          <p:nvPr/>
        </p:nvSpPr>
        <p:spPr bwMode="auto">
          <a:xfrm>
            <a:off x="3608894" y="5290414"/>
            <a:ext cx="2864126"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smtClean="0">
                <a:solidFill>
                  <a:srgbClr val="FFC000"/>
                </a:solidFill>
                <a:latin typeface="微软雅黑" panose="020B0503020204020204" pitchFamily="34" charset="-122"/>
                <a:ea typeface="微软雅黑" panose="020B0503020204020204" pitchFamily="34" charset="-122"/>
              </a:rPr>
              <a:t>Normans</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sp>
        <p:nvSpPr>
          <p:cNvPr id="18" name="Rectangle 15"/>
          <p:cNvSpPr>
            <a:spLocks noChangeArrowheads="1"/>
          </p:cNvSpPr>
          <p:nvPr/>
        </p:nvSpPr>
        <p:spPr bwMode="auto">
          <a:xfrm>
            <a:off x="7273205" y="1331433"/>
            <a:ext cx="2864126" cy="79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smtClean="0">
                <a:solidFill>
                  <a:srgbClr val="FFC000"/>
                </a:solidFill>
                <a:latin typeface="微软雅黑" panose="020B0503020204020204" pitchFamily="34" charset="-122"/>
                <a:ea typeface="微软雅黑" panose="020B0503020204020204" pitchFamily="34" charset="-122"/>
              </a:rPr>
              <a:t>built towns and roads</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sp>
        <p:nvSpPr>
          <p:cNvPr id="19" name="Rectangle 15"/>
          <p:cNvSpPr>
            <a:spLocks noChangeArrowheads="1"/>
          </p:cNvSpPr>
          <p:nvPr/>
        </p:nvSpPr>
        <p:spPr bwMode="auto">
          <a:xfrm>
            <a:off x="6625133" y="2520007"/>
            <a:ext cx="4464496" cy="86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smtClean="0">
                <a:solidFill>
                  <a:srgbClr val="FFC000"/>
                </a:solidFill>
                <a:latin typeface="微软雅黑" panose="020B0503020204020204" pitchFamily="34" charset="-122"/>
                <a:ea typeface="微软雅黑" panose="020B0503020204020204" pitchFamily="34" charset="-122"/>
              </a:rPr>
              <a:t>English language;</a:t>
            </a:r>
            <a:endParaRPr lang="en-US" altLang="zh-CN" sz="2270" b="1" dirty="0" smtClean="0">
              <a:solidFill>
                <a:srgbClr val="FFC000"/>
              </a:solidFill>
              <a:latin typeface="微软雅黑" panose="020B0503020204020204" pitchFamily="34" charset="-122"/>
              <a:ea typeface="微软雅黑" panose="020B0503020204020204" pitchFamily="34" charset="-122"/>
            </a:endParaRPr>
          </a:p>
          <a:p>
            <a:pPr algn="ctr">
              <a:spcBef>
                <a:spcPct val="20000"/>
              </a:spcBef>
            </a:pPr>
            <a:r>
              <a:rPr lang="en-US" altLang="zh-CN" sz="2270" b="1" dirty="0">
                <a:solidFill>
                  <a:srgbClr val="FFC000"/>
                </a:solidFill>
                <a:latin typeface="微软雅黑" panose="020B0503020204020204" pitchFamily="34" charset="-122"/>
                <a:ea typeface="微软雅黑" panose="020B0503020204020204" pitchFamily="34" charset="-122"/>
              </a:rPr>
              <a:t>t</a:t>
            </a:r>
            <a:r>
              <a:rPr lang="en-US" altLang="zh-CN" sz="2270" b="1" dirty="0" smtClean="0">
                <a:solidFill>
                  <a:srgbClr val="FFC000"/>
                </a:solidFill>
                <a:latin typeface="微软雅黑" panose="020B0503020204020204" pitchFamily="34" charset="-122"/>
                <a:ea typeface="微软雅黑" panose="020B0503020204020204" pitchFamily="34" charset="-122"/>
              </a:rPr>
              <a:t>he way people built houses</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sp>
        <p:nvSpPr>
          <p:cNvPr id="20" name="Rectangle 15"/>
          <p:cNvSpPr>
            <a:spLocks noChangeArrowheads="1"/>
          </p:cNvSpPr>
          <p:nvPr/>
        </p:nvSpPr>
        <p:spPr bwMode="auto">
          <a:xfrm>
            <a:off x="6769149" y="3676059"/>
            <a:ext cx="4464496" cy="86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a:solidFill>
                  <a:srgbClr val="FFC000"/>
                </a:solidFill>
                <a:latin typeface="微软雅黑" panose="020B0503020204020204" pitchFamily="34" charset="-122"/>
                <a:ea typeface="微软雅黑" panose="020B0503020204020204" pitchFamily="34" charset="-122"/>
              </a:rPr>
              <a:t>n</a:t>
            </a:r>
            <a:r>
              <a:rPr lang="en-US" altLang="zh-CN" sz="2270" b="1" dirty="0" smtClean="0">
                <a:solidFill>
                  <a:srgbClr val="FFC000"/>
                </a:solidFill>
                <a:latin typeface="微软雅黑" panose="020B0503020204020204" pitchFamily="34" charset="-122"/>
                <a:ea typeface="微软雅黑" panose="020B0503020204020204" pitchFamily="34" charset="-122"/>
              </a:rPr>
              <a:t>ew vocabulary;</a:t>
            </a:r>
            <a:endParaRPr lang="en-US" altLang="zh-CN" sz="2270" b="1" dirty="0" smtClean="0">
              <a:solidFill>
                <a:srgbClr val="FFC000"/>
              </a:solidFill>
              <a:latin typeface="微软雅黑" panose="020B0503020204020204" pitchFamily="34" charset="-122"/>
              <a:ea typeface="微软雅黑" panose="020B0503020204020204" pitchFamily="34" charset="-122"/>
            </a:endParaRPr>
          </a:p>
          <a:p>
            <a:pPr algn="ctr">
              <a:spcBef>
                <a:spcPct val="20000"/>
              </a:spcBef>
            </a:pPr>
            <a:r>
              <a:rPr lang="en-US" altLang="zh-CN" sz="2270" b="1" dirty="0">
                <a:solidFill>
                  <a:srgbClr val="FFC000"/>
                </a:solidFill>
                <a:latin typeface="微软雅黑" panose="020B0503020204020204" pitchFamily="34" charset="-122"/>
                <a:ea typeface="微软雅黑" panose="020B0503020204020204" pitchFamily="34" charset="-122"/>
              </a:rPr>
              <a:t>n</a:t>
            </a:r>
            <a:r>
              <a:rPr lang="en-US" altLang="zh-CN" sz="2270" b="1" dirty="0" smtClean="0">
                <a:solidFill>
                  <a:srgbClr val="FFC000"/>
                </a:solidFill>
                <a:latin typeface="微软雅黑" panose="020B0503020204020204" pitchFamily="34" charset="-122"/>
                <a:ea typeface="微软雅黑" panose="020B0503020204020204" pitchFamily="34" charset="-122"/>
              </a:rPr>
              <a:t>ames of locations</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sp>
        <p:nvSpPr>
          <p:cNvPr id="21" name="Rectangle 15"/>
          <p:cNvSpPr>
            <a:spLocks noChangeArrowheads="1"/>
          </p:cNvSpPr>
          <p:nvPr/>
        </p:nvSpPr>
        <p:spPr bwMode="auto">
          <a:xfrm>
            <a:off x="6697141" y="5040287"/>
            <a:ext cx="4464496" cy="86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a:solidFill>
                  <a:srgbClr val="FFC000"/>
                </a:solidFill>
                <a:latin typeface="微软雅黑" panose="020B0503020204020204" pitchFamily="34" charset="-122"/>
                <a:ea typeface="微软雅黑" panose="020B0503020204020204" pitchFamily="34" charset="-122"/>
              </a:rPr>
              <a:t>c</a:t>
            </a:r>
            <a:r>
              <a:rPr lang="en-US" altLang="zh-CN" sz="2270" b="1" dirty="0" smtClean="0">
                <a:solidFill>
                  <a:srgbClr val="FFC000"/>
                </a:solidFill>
                <a:latin typeface="微软雅黑" panose="020B0503020204020204" pitchFamily="34" charset="-122"/>
                <a:ea typeface="微软雅黑" panose="020B0503020204020204" pitchFamily="34" charset="-122"/>
              </a:rPr>
              <a:t>astles; legal system</a:t>
            </a:r>
            <a:endParaRPr lang="en-US" altLang="zh-CN" sz="2270" b="1" dirty="0" smtClean="0">
              <a:solidFill>
                <a:srgbClr val="FFC000"/>
              </a:solidFill>
              <a:latin typeface="微软雅黑" panose="020B0503020204020204" pitchFamily="34" charset="-122"/>
              <a:ea typeface="微软雅黑" panose="020B0503020204020204" pitchFamily="34" charset="-122"/>
            </a:endParaRPr>
          </a:p>
          <a:p>
            <a:pPr algn="ctr">
              <a:spcBef>
                <a:spcPct val="20000"/>
              </a:spcBef>
            </a:pPr>
            <a:r>
              <a:rPr lang="en-US" altLang="zh-CN" sz="2270" b="1" dirty="0" smtClean="0">
                <a:solidFill>
                  <a:srgbClr val="FFC000"/>
                </a:solidFill>
                <a:latin typeface="微软雅黑" panose="020B0503020204020204" pitchFamily="34" charset="-122"/>
                <a:ea typeface="微软雅黑" panose="020B0503020204020204" pitchFamily="34" charset="-122"/>
              </a:rPr>
              <a:t>French words</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pic>
        <p:nvPicPr>
          <p:cNvPr id="8" name="图片 7" descr="水印"/>
          <p:cNvPicPr>
            <a:picLocks noChangeAspect="1"/>
          </p:cNvPicPr>
          <p:nvPr userDrawn="1"/>
        </p:nvPicPr>
        <p:blipFill>
          <a:blip r:embed="rId1">
            <a:lum bright="70000" contrast="-70000"/>
          </a:blip>
          <a:stretch>
            <a:fillRect/>
          </a:stretch>
        </p:blipFill>
        <p:spPr>
          <a:xfrm>
            <a:off x="6535058" y="60002"/>
            <a:ext cx="4888332" cy="1582243"/>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1" grpId="0"/>
      <p:bldP spid="62" grpId="0"/>
      <p:bldP spid="65" grpId="0"/>
      <p:bldP spid="46" grpId="0"/>
      <p:bldP spid="47" grpId="0"/>
      <p:bldP spid="48" grpId="0"/>
      <p:bldP spid="49"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72405" y="48936"/>
            <a:ext cx="11520311" cy="62601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hangingPunct="1">
              <a:buFontTx/>
              <a:buNone/>
              <a:defRPr/>
            </a:pP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A timeline for British history </a:t>
            </a:r>
            <a:endParaRPr lang="zh-CN" altLang="en-US"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3" name="表格 2"/>
          <p:cNvGraphicFramePr>
            <a:graphicFrameLocks noGrp="1"/>
          </p:cNvGraphicFramePr>
          <p:nvPr/>
        </p:nvGraphicFramePr>
        <p:xfrm>
          <a:off x="-1981" y="670832"/>
          <a:ext cx="11593288" cy="5577840"/>
        </p:xfrm>
        <a:graphic>
          <a:graphicData uri="http://schemas.openxmlformats.org/drawingml/2006/table">
            <a:tbl>
              <a:tblPr firstRow="1" bandRow="1">
                <a:tableStyleId>{5C22544A-7EE6-4342-B048-85BDC9FD1C3A}</a:tableStyleId>
              </a:tblPr>
              <a:tblGrid>
                <a:gridCol w="1760855"/>
                <a:gridCol w="4071793"/>
                <a:gridCol w="5760640"/>
              </a:tblGrid>
              <a:tr h="370840">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When</a:t>
                      </a:r>
                      <a:endParaRPr lang="zh-CN" alt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What</a:t>
                      </a:r>
                      <a:r>
                        <a:rPr lang="en-US" altLang="zh-CN" sz="2400" baseline="0" dirty="0" smtClean="0">
                          <a:solidFill>
                            <a:schemeClr val="tx1"/>
                          </a:solidFill>
                          <a:latin typeface="Times New Roman" panose="02020603050405020304" pitchFamily="18" charset="0"/>
                          <a:cs typeface="Times New Roman" panose="02020603050405020304" pitchFamily="18" charset="0"/>
                        </a:rPr>
                        <a:t> happened</a:t>
                      </a:r>
                      <a:endParaRPr lang="zh-CN" alt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What changed</a:t>
                      </a:r>
                      <a:endParaRPr lang="zh-CN" altLang="en-US" sz="2400" dirty="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1</a:t>
                      </a:r>
                      <a:r>
                        <a:rPr lang="en-US" altLang="zh-CN" sz="2400" baseline="30000" dirty="0" smtClean="0">
                          <a:solidFill>
                            <a:schemeClr val="tx1"/>
                          </a:solidFill>
                          <a:latin typeface="Times New Roman" panose="02020603050405020304" pitchFamily="18" charset="0"/>
                          <a:cs typeface="Times New Roman" panose="02020603050405020304" pitchFamily="18" charset="0"/>
                        </a:rPr>
                        <a:t>st</a:t>
                      </a:r>
                      <a:r>
                        <a:rPr lang="en-US" altLang="zh-CN" sz="2400" baseline="0" dirty="0" smtClean="0">
                          <a:solidFill>
                            <a:schemeClr val="tx1"/>
                          </a:solidFill>
                          <a:latin typeface="Times New Roman" panose="02020603050405020304" pitchFamily="18" charset="0"/>
                          <a:cs typeface="Times New Roman" panose="02020603050405020304" pitchFamily="18" charset="0"/>
                        </a:rPr>
                        <a:t> century</a:t>
                      </a:r>
                      <a:endParaRPr lang="zh-CN" alt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Romans</a:t>
                      </a:r>
                      <a:r>
                        <a:rPr lang="en-US" altLang="zh-CN" sz="2400" baseline="0" dirty="0" smtClean="0">
                          <a:solidFill>
                            <a:schemeClr val="tx1"/>
                          </a:solidFill>
                          <a:latin typeface="Times New Roman" panose="02020603050405020304" pitchFamily="18" charset="0"/>
                          <a:cs typeface="Times New Roman" panose="02020603050405020304" pitchFamily="18" charset="0"/>
                        </a:rPr>
                        <a:t> arrived</a:t>
                      </a:r>
                      <a:endParaRPr lang="zh-CN" alt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2400" kern="1200" dirty="0" smtClean="0">
                          <a:solidFill>
                            <a:schemeClr val="tx1"/>
                          </a:solidFill>
                          <a:latin typeface="Times New Roman" panose="02020603050405020304" pitchFamily="18" charset="0"/>
                          <a:ea typeface="+mn-ea"/>
                          <a:cs typeface="Times New Roman" panose="02020603050405020304" pitchFamily="18" charset="0"/>
                        </a:rPr>
                        <a:t>built towns and roads</a:t>
                      </a:r>
                      <a:endParaRPr lang="zh-CN"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a:tc>
              </a:tr>
              <a:tr h="370840">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5</a:t>
                      </a:r>
                      <a:r>
                        <a:rPr lang="en-US" altLang="zh-CN" sz="2400" baseline="30000" dirty="0" smtClean="0">
                          <a:solidFill>
                            <a:schemeClr val="tx1"/>
                          </a:solidFill>
                          <a:latin typeface="Times New Roman" panose="02020603050405020304" pitchFamily="18" charset="0"/>
                          <a:cs typeface="Times New Roman" panose="02020603050405020304" pitchFamily="18" charset="0"/>
                        </a:rPr>
                        <a:t>th</a:t>
                      </a:r>
                      <a:r>
                        <a:rPr lang="en-US" altLang="zh-CN" sz="2400" baseline="0" dirty="0" smtClean="0">
                          <a:solidFill>
                            <a:schemeClr val="tx1"/>
                          </a:solidFill>
                          <a:latin typeface="Times New Roman" panose="02020603050405020304" pitchFamily="18" charset="0"/>
                          <a:cs typeface="Times New Roman" panose="02020603050405020304" pitchFamily="18" charset="0"/>
                        </a:rPr>
                        <a:t> </a:t>
                      </a:r>
                      <a:r>
                        <a:rPr lang="en-US" altLang="zh-CN" sz="2400" dirty="0" smtClean="0">
                          <a:solidFill>
                            <a:schemeClr val="tx1"/>
                          </a:solidFill>
                          <a:latin typeface="Times New Roman" panose="02020603050405020304" pitchFamily="18" charset="0"/>
                          <a:cs typeface="Times New Roman" panose="02020603050405020304" pitchFamily="18" charset="0"/>
                        </a:rPr>
                        <a:t>century</a:t>
                      </a:r>
                      <a:endParaRPr lang="en-US" altLang="zh-CN" sz="240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Anglo-Saxons</a:t>
                      </a:r>
                      <a:r>
                        <a:rPr lang="zh-CN" altLang="en-US" sz="2400" baseline="0" dirty="0" smtClean="0">
                          <a:solidFill>
                            <a:schemeClr val="tx1"/>
                          </a:solidFill>
                          <a:latin typeface="Times New Roman" panose="02020603050405020304" pitchFamily="18" charset="0"/>
                          <a:cs typeface="Times New Roman" panose="02020603050405020304" pitchFamily="18" charset="0"/>
                        </a:rPr>
                        <a:t> </a:t>
                      </a:r>
                      <a:r>
                        <a:rPr lang="en-US" altLang="zh-CN" sz="2400" baseline="0" dirty="0" smtClean="0">
                          <a:solidFill>
                            <a:schemeClr val="tx1"/>
                          </a:solidFill>
                          <a:latin typeface="Times New Roman" panose="02020603050405020304" pitchFamily="18" charset="0"/>
                          <a:cs typeface="Times New Roman" panose="02020603050405020304" pitchFamily="18" charset="0"/>
                        </a:rPr>
                        <a:t>came</a:t>
                      </a:r>
                      <a:endParaRPr lang="en-US" altLang="zh-CN" sz="240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English language;</a:t>
                      </a:r>
                      <a:endParaRPr lang="en-US" altLang="zh-CN" sz="2400" dirty="0" smtClean="0">
                        <a:solidFill>
                          <a:schemeClr val="tx1"/>
                        </a:solidFill>
                        <a:latin typeface="Times New Roman" panose="02020603050405020304" pitchFamily="18" charset="0"/>
                        <a:cs typeface="Times New Roman" panose="02020603050405020304" pitchFamily="18" charset="0"/>
                      </a:endParaRPr>
                    </a:p>
                    <a:p>
                      <a:pPr algn="ctr"/>
                      <a:r>
                        <a:rPr lang="en-US" altLang="zh-CN" sz="2400" dirty="0" smtClean="0">
                          <a:solidFill>
                            <a:schemeClr val="tx1"/>
                          </a:solidFill>
                          <a:latin typeface="Times New Roman" panose="02020603050405020304" pitchFamily="18" charset="0"/>
                          <a:cs typeface="Times New Roman" panose="02020603050405020304" pitchFamily="18" charset="0"/>
                        </a:rPr>
                        <a:t>the way people built houses</a:t>
                      </a:r>
                      <a:endParaRPr lang="en-US" altLang="zh-CN" sz="2400" dirty="0" smtClean="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8</a:t>
                      </a:r>
                      <a:r>
                        <a:rPr lang="en-US" altLang="zh-CN" sz="2400" baseline="30000" dirty="0" smtClean="0">
                          <a:solidFill>
                            <a:schemeClr val="tx1"/>
                          </a:solidFill>
                          <a:latin typeface="Times New Roman" panose="02020603050405020304" pitchFamily="18" charset="0"/>
                          <a:cs typeface="Times New Roman" panose="02020603050405020304" pitchFamily="18" charset="0"/>
                        </a:rPr>
                        <a:t>th</a:t>
                      </a:r>
                      <a:r>
                        <a:rPr lang="en-US" altLang="zh-CN" sz="2400" baseline="0" dirty="0" smtClean="0">
                          <a:solidFill>
                            <a:schemeClr val="tx1"/>
                          </a:solidFill>
                          <a:latin typeface="Times New Roman" panose="02020603050405020304" pitchFamily="18" charset="0"/>
                          <a:cs typeface="Times New Roman" panose="02020603050405020304" pitchFamily="18" charset="0"/>
                        </a:rPr>
                        <a:t> </a:t>
                      </a:r>
                      <a:r>
                        <a:rPr lang="en-US" altLang="zh-CN" sz="2400" dirty="0" smtClean="0">
                          <a:solidFill>
                            <a:schemeClr val="tx1"/>
                          </a:solidFill>
                          <a:latin typeface="Times New Roman" panose="02020603050405020304" pitchFamily="18" charset="0"/>
                          <a:cs typeface="Times New Roman" panose="02020603050405020304" pitchFamily="18" charset="0"/>
                        </a:rPr>
                        <a:t>century</a:t>
                      </a:r>
                      <a:endParaRPr lang="en-US" altLang="zh-CN" sz="240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Vikings</a:t>
                      </a:r>
                      <a:endParaRPr lang="en-US" altLang="zh-CN" sz="240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new vocabulary;</a:t>
                      </a:r>
                      <a:endParaRPr lang="en-US" altLang="zh-CN" sz="2400" dirty="0" smtClean="0">
                        <a:solidFill>
                          <a:schemeClr val="tx1"/>
                        </a:solidFill>
                        <a:latin typeface="Times New Roman" panose="02020603050405020304" pitchFamily="18" charset="0"/>
                        <a:cs typeface="Times New Roman" panose="02020603050405020304" pitchFamily="18" charset="0"/>
                      </a:endParaRPr>
                    </a:p>
                    <a:p>
                      <a:pPr algn="ctr"/>
                      <a:r>
                        <a:rPr lang="en-US" altLang="zh-CN" sz="2400" dirty="0" smtClean="0">
                          <a:solidFill>
                            <a:schemeClr val="tx1"/>
                          </a:solidFill>
                          <a:latin typeface="Times New Roman" panose="02020603050405020304" pitchFamily="18" charset="0"/>
                          <a:cs typeface="Times New Roman" panose="02020603050405020304" pitchFamily="18" charset="0"/>
                        </a:rPr>
                        <a:t>names of locations</a:t>
                      </a:r>
                      <a:endParaRPr lang="en-US" altLang="zh-CN" sz="2400" dirty="0" smtClean="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11</a:t>
                      </a:r>
                      <a:r>
                        <a:rPr lang="en-US" altLang="zh-CN" sz="2400" baseline="30000" dirty="0" smtClean="0">
                          <a:solidFill>
                            <a:schemeClr val="tx1"/>
                          </a:solidFill>
                          <a:latin typeface="Times New Roman" panose="02020603050405020304" pitchFamily="18" charset="0"/>
                          <a:cs typeface="Times New Roman" panose="02020603050405020304" pitchFamily="18" charset="0"/>
                        </a:rPr>
                        <a:t>th</a:t>
                      </a:r>
                      <a:r>
                        <a:rPr lang="en-US" altLang="zh-CN" sz="2400" baseline="0" dirty="0" smtClean="0">
                          <a:solidFill>
                            <a:schemeClr val="tx1"/>
                          </a:solidFill>
                          <a:latin typeface="Times New Roman" panose="02020603050405020304" pitchFamily="18" charset="0"/>
                          <a:cs typeface="Times New Roman" panose="02020603050405020304" pitchFamily="18" charset="0"/>
                        </a:rPr>
                        <a:t> </a:t>
                      </a:r>
                      <a:r>
                        <a:rPr lang="en-US" altLang="zh-CN" sz="2400" dirty="0" smtClean="0">
                          <a:solidFill>
                            <a:schemeClr val="tx1"/>
                          </a:solidFill>
                          <a:latin typeface="Times New Roman" panose="02020603050405020304" pitchFamily="18" charset="0"/>
                          <a:cs typeface="Times New Roman" panose="02020603050405020304" pitchFamily="18" charset="0"/>
                        </a:rPr>
                        <a:t>century</a:t>
                      </a:r>
                      <a:endParaRPr lang="en-US" altLang="zh-CN" sz="240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Normans</a:t>
                      </a:r>
                      <a:endParaRPr lang="en-US" altLang="zh-CN"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castles; legal system</a:t>
                      </a:r>
                      <a:endParaRPr lang="en-US" altLang="zh-CN" sz="2400" dirty="0" smtClean="0">
                        <a:solidFill>
                          <a:schemeClr val="tx1"/>
                        </a:solidFill>
                        <a:latin typeface="Times New Roman" panose="02020603050405020304" pitchFamily="18" charset="0"/>
                        <a:cs typeface="Times New Roman" panose="02020603050405020304" pitchFamily="18" charset="0"/>
                      </a:endParaRPr>
                    </a:p>
                    <a:p>
                      <a:pPr algn="ctr"/>
                      <a:r>
                        <a:rPr lang="en-US" altLang="zh-CN" sz="2400" dirty="0" smtClean="0">
                          <a:solidFill>
                            <a:schemeClr val="tx1"/>
                          </a:solidFill>
                          <a:latin typeface="Times New Roman" panose="02020603050405020304" pitchFamily="18" charset="0"/>
                          <a:cs typeface="Times New Roman" panose="02020603050405020304" pitchFamily="18" charset="0"/>
                        </a:rPr>
                        <a:t>French words</a:t>
                      </a:r>
                      <a:endParaRPr lang="en-US" altLang="zh-CN" sz="2400" dirty="0" smtClean="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16</a:t>
                      </a:r>
                      <a:r>
                        <a:rPr lang="en-US" altLang="zh-CN" sz="2400" baseline="30000" dirty="0" smtClean="0">
                          <a:solidFill>
                            <a:schemeClr val="tx1"/>
                          </a:solidFill>
                          <a:latin typeface="Times New Roman" panose="02020603050405020304" pitchFamily="18" charset="0"/>
                          <a:cs typeface="Times New Roman" panose="02020603050405020304" pitchFamily="18" charset="0"/>
                        </a:rPr>
                        <a:t>th</a:t>
                      </a:r>
                      <a:r>
                        <a:rPr lang="en-US" altLang="zh-CN" sz="2400" baseline="0" dirty="0" smtClean="0">
                          <a:solidFill>
                            <a:schemeClr val="tx1"/>
                          </a:solidFill>
                          <a:latin typeface="Times New Roman" panose="02020603050405020304" pitchFamily="18" charset="0"/>
                          <a:cs typeface="Times New Roman" panose="02020603050405020304" pitchFamily="18" charset="0"/>
                        </a:rPr>
                        <a:t> century</a:t>
                      </a:r>
                      <a:endParaRPr lang="zh-CN" alt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Wales joined</a:t>
                      </a:r>
                      <a:endParaRPr lang="zh-CN" alt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Kingdom of England</a:t>
                      </a:r>
                      <a:endParaRPr lang="zh-CN" altLang="en-US" sz="2400" dirty="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18</a:t>
                      </a:r>
                      <a:r>
                        <a:rPr lang="en-US" altLang="zh-CN" sz="2400" baseline="30000" dirty="0" smtClean="0">
                          <a:solidFill>
                            <a:schemeClr val="tx1"/>
                          </a:solidFill>
                          <a:latin typeface="Times New Roman" panose="02020603050405020304" pitchFamily="18" charset="0"/>
                          <a:cs typeface="Times New Roman" panose="02020603050405020304" pitchFamily="18" charset="0"/>
                        </a:rPr>
                        <a:t>th</a:t>
                      </a:r>
                      <a:r>
                        <a:rPr lang="en-US" altLang="zh-CN" sz="2400" dirty="0" smtClean="0">
                          <a:solidFill>
                            <a:schemeClr val="tx1"/>
                          </a:solidFill>
                          <a:latin typeface="Times New Roman" panose="02020603050405020304" pitchFamily="18" charset="0"/>
                          <a:cs typeface="Times New Roman" panose="02020603050405020304" pitchFamily="18" charset="0"/>
                        </a:rPr>
                        <a:t> century</a:t>
                      </a:r>
                      <a:endParaRPr lang="zh-CN" alt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Scotland joined</a:t>
                      </a:r>
                      <a:endParaRPr lang="zh-CN" alt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Kingdom of Great Britain</a:t>
                      </a:r>
                      <a:endParaRPr lang="zh-CN" altLang="en-US" sz="2400" dirty="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19</a:t>
                      </a:r>
                      <a:r>
                        <a:rPr lang="en-US" altLang="zh-CN" sz="2400" baseline="30000" dirty="0" smtClean="0">
                          <a:solidFill>
                            <a:schemeClr val="tx1"/>
                          </a:solidFill>
                          <a:latin typeface="Times New Roman" panose="02020603050405020304" pitchFamily="18" charset="0"/>
                          <a:cs typeface="Times New Roman" panose="02020603050405020304" pitchFamily="18" charset="0"/>
                        </a:rPr>
                        <a:t>th</a:t>
                      </a:r>
                      <a:r>
                        <a:rPr lang="en-US" altLang="zh-CN" sz="2400" dirty="0" smtClean="0">
                          <a:solidFill>
                            <a:schemeClr val="tx1"/>
                          </a:solidFill>
                          <a:latin typeface="Times New Roman" panose="02020603050405020304" pitchFamily="18" charset="0"/>
                          <a:cs typeface="Times New Roman" panose="02020603050405020304" pitchFamily="18" charset="0"/>
                        </a:rPr>
                        <a:t> century</a:t>
                      </a:r>
                      <a:endParaRPr lang="zh-CN" alt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Ireland added</a:t>
                      </a:r>
                      <a:endParaRPr lang="zh-CN" alt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United Kingdom</a:t>
                      </a:r>
                      <a:r>
                        <a:rPr lang="en-US" altLang="zh-CN" sz="2400" baseline="0" dirty="0" smtClean="0">
                          <a:solidFill>
                            <a:schemeClr val="tx1"/>
                          </a:solidFill>
                          <a:latin typeface="Times New Roman" panose="02020603050405020304" pitchFamily="18" charset="0"/>
                          <a:cs typeface="Times New Roman" panose="02020603050405020304" pitchFamily="18" charset="0"/>
                        </a:rPr>
                        <a:t> of Great Britain and Ireland</a:t>
                      </a:r>
                      <a:endParaRPr lang="zh-CN" altLang="en-US" sz="2400" dirty="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20</a:t>
                      </a:r>
                      <a:r>
                        <a:rPr lang="en-US" altLang="zh-CN" sz="2400" baseline="30000" dirty="0" smtClean="0">
                          <a:solidFill>
                            <a:schemeClr val="tx1"/>
                          </a:solidFill>
                          <a:latin typeface="Times New Roman" panose="02020603050405020304" pitchFamily="18" charset="0"/>
                          <a:cs typeface="Times New Roman" panose="02020603050405020304" pitchFamily="18" charset="0"/>
                        </a:rPr>
                        <a:t>th</a:t>
                      </a:r>
                      <a:r>
                        <a:rPr lang="en-US" altLang="zh-CN" sz="2400" baseline="0" dirty="0" smtClean="0">
                          <a:solidFill>
                            <a:schemeClr val="tx1"/>
                          </a:solidFill>
                          <a:latin typeface="Times New Roman" panose="02020603050405020304" pitchFamily="18" charset="0"/>
                          <a:cs typeface="Times New Roman" panose="02020603050405020304" pitchFamily="18" charset="0"/>
                        </a:rPr>
                        <a:t> century</a:t>
                      </a:r>
                      <a:endParaRPr lang="zh-CN" alt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Southern Ireland broke away</a:t>
                      </a:r>
                      <a:endParaRPr lang="zh-CN" alt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United Kingdom</a:t>
                      </a:r>
                      <a:r>
                        <a:rPr lang="en-US" altLang="zh-CN" sz="2400" baseline="0" dirty="0" smtClean="0">
                          <a:solidFill>
                            <a:schemeClr val="tx1"/>
                          </a:solidFill>
                          <a:latin typeface="Times New Roman" panose="02020603050405020304" pitchFamily="18" charset="0"/>
                          <a:cs typeface="Times New Roman" panose="02020603050405020304" pitchFamily="18" charset="0"/>
                        </a:rPr>
                        <a:t> of Great Britain and Northern Ireland</a:t>
                      </a:r>
                      <a:endParaRPr lang="zh-CN" altLang="en-US" sz="2400"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882" y="164004"/>
            <a:ext cx="11520311" cy="62601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hangingPunct="1">
              <a:buFontTx/>
              <a:buNone/>
              <a:defRPr/>
            </a:pPr>
            <a:r>
              <a:rPr lang="en-US" altLang="zh-CN"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Read Para. </a:t>
            </a: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5 and answer these questions</a:t>
            </a:r>
            <a:endParaRPr lang="zh-CN" altLang="en-US"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Rectangle 15"/>
          <p:cNvSpPr>
            <a:spLocks noChangeArrowheads="1"/>
          </p:cNvSpPr>
          <p:nvPr/>
        </p:nvSpPr>
        <p:spPr bwMode="auto">
          <a:xfrm>
            <a:off x="432445" y="1369040"/>
            <a:ext cx="71287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28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1. Why does the writer mention London?</a:t>
            </a:r>
            <a:endParaRPr lang="en-US" altLang="zh-CN" sz="28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Rectangle 15"/>
          <p:cNvSpPr>
            <a:spLocks noChangeArrowheads="1"/>
          </p:cNvSpPr>
          <p:nvPr/>
        </p:nvSpPr>
        <p:spPr bwMode="auto">
          <a:xfrm>
            <a:off x="504453" y="2716867"/>
            <a:ext cx="105851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28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2.Who might be the target audience of this passage? How can you see? </a:t>
            </a:r>
            <a:endParaRPr lang="en-US" altLang="zh-CN" sz="28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882" y="164004"/>
            <a:ext cx="11520311" cy="62601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hangingPunct="1">
              <a:buFontTx/>
              <a:buNone/>
              <a:defRPr/>
            </a:pP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Passage as a whole </a:t>
            </a:r>
            <a:endParaRPr lang="zh-CN" altLang="en-US"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Rectangle 15"/>
          <p:cNvSpPr>
            <a:spLocks noChangeArrowheads="1"/>
          </p:cNvSpPr>
          <p:nvPr/>
        </p:nvSpPr>
        <p:spPr bwMode="auto">
          <a:xfrm>
            <a:off x="2088629" y="1943943"/>
            <a:ext cx="7200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What is the advantage / significance of studying the history of a country?</a:t>
            </a:r>
            <a:endParaRPr lang="en-US" altLang="zh-CN"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Rectangle 15"/>
          <p:cNvSpPr>
            <a:spLocks noChangeArrowheads="1"/>
          </p:cNvSpPr>
          <p:nvPr/>
        </p:nvSpPr>
        <p:spPr bwMode="auto">
          <a:xfrm>
            <a:off x="2088628" y="3168079"/>
            <a:ext cx="84969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2800" b="1" dirty="0" smtClean="0">
                <a:solidFill>
                  <a:schemeClr val="bg1"/>
                </a:solidFill>
                <a:latin typeface="微软雅黑" panose="020B0503020204020204" pitchFamily="34" charset="-122"/>
                <a:ea typeface="微软雅黑" panose="020B0503020204020204" pitchFamily="34" charset="-122"/>
              </a:rPr>
              <a:t>1. solve confusion about name</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5" name="Rectangle 15"/>
          <p:cNvSpPr>
            <a:spLocks noChangeArrowheads="1"/>
          </p:cNvSpPr>
          <p:nvPr/>
        </p:nvSpPr>
        <p:spPr bwMode="auto">
          <a:xfrm>
            <a:off x="2088628" y="3905774"/>
            <a:ext cx="84969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2800" b="1" dirty="0">
                <a:solidFill>
                  <a:schemeClr val="bg1"/>
                </a:solidFill>
                <a:latin typeface="微软雅黑" panose="020B0503020204020204" pitchFamily="34" charset="-122"/>
                <a:ea typeface="微软雅黑" panose="020B0503020204020204" pitchFamily="34" charset="-122"/>
              </a:rPr>
              <a:t>2</a:t>
            </a:r>
            <a:r>
              <a:rPr lang="en-US" altLang="zh-CN" sz="2800" b="1" dirty="0" smtClean="0">
                <a:solidFill>
                  <a:schemeClr val="bg1"/>
                </a:solidFill>
                <a:latin typeface="微软雅黑" panose="020B0503020204020204" pitchFamily="34" charset="-122"/>
                <a:ea typeface="微软雅黑" panose="020B0503020204020204" pitchFamily="34" charset="-122"/>
              </a:rPr>
              <a:t>. learn more about the country and tradition</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6" name="Rectangle 15"/>
          <p:cNvSpPr>
            <a:spLocks noChangeArrowheads="1"/>
          </p:cNvSpPr>
          <p:nvPr/>
        </p:nvSpPr>
        <p:spPr bwMode="auto">
          <a:xfrm>
            <a:off x="2088628" y="4643469"/>
            <a:ext cx="84969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2800" b="1" dirty="0" smtClean="0">
                <a:solidFill>
                  <a:schemeClr val="bg1"/>
                </a:solidFill>
                <a:latin typeface="微软雅黑" panose="020B0503020204020204" pitchFamily="34" charset="-122"/>
                <a:ea typeface="微软雅黑" panose="020B0503020204020204" pitchFamily="34" charset="-122"/>
              </a:rPr>
              <a:t>3. </a:t>
            </a:r>
            <a:r>
              <a:rPr lang="en-US" altLang="zh-CN" sz="2800" b="1" dirty="0">
                <a:solidFill>
                  <a:schemeClr val="bg1"/>
                </a:solidFill>
                <a:latin typeface="微软雅黑" panose="020B0503020204020204" pitchFamily="34" charset="-122"/>
                <a:ea typeface="微软雅黑" panose="020B0503020204020204" pitchFamily="34" charset="-122"/>
              </a:rPr>
              <a:t>m</a:t>
            </a:r>
            <a:r>
              <a:rPr lang="en-US" altLang="zh-CN" sz="2800" b="1" dirty="0" smtClean="0">
                <a:solidFill>
                  <a:schemeClr val="bg1"/>
                </a:solidFill>
                <a:latin typeface="微软雅黑" panose="020B0503020204020204" pitchFamily="34" charset="-122"/>
                <a:ea typeface="微软雅黑" panose="020B0503020204020204" pitchFamily="34" charset="-122"/>
              </a:rPr>
              <a:t>ake visits more enjoyable</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7" name="Rectangle 15"/>
          <p:cNvSpPr>
            <a:spLocks noChangeArrowheads="1"/>
          </p:cNvSpPr>
          <p:nvPr/>
        </p:nvSpPr>
        <p:spPr bwMode="auto">
          <a:xfrm>
            <a:off x="2088628" y="5381163"/>
            <a:ext cx="84969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2800" b="1" dirty="0">
                <a:solidFill>
                  <a:schemeClr val="bg1"/>
                </a:solidFill>
                <a:latin typeface="微软雅黑" panose="020B0503020204020204" pitchFamily="34" charset="-122"/>
                <a:ea typeface="微软雅黑" panose="020B0503020204020204" pitchFamily="34" charset="-122"/>
              </a:rPr>
              <a:t>4</a:t>
            </a:r>
            <a:r>
              <a:rPr lang="en-US" altLang="zh-CN" sz="2800" b="1" dirty="0" smtClean="0">
                <a:solidFill>
                  <a:schemeClr val="bg1"/>
                </a:solidFill>
                <a:latin typeface="微软雅黑" panose="020B0503020204020204" pitchFamily="34" charset="-122"/>
                <a:ea typeface="微软雅黑" panose="020B0503020204020204" pitchFamily="34" charset="-122"/>
              </a:rPr>
              <a:t>. </a:t>
            </a:r>
            <a:r>
              <a:rPr lang="en-US" altLang="zh-CN" sz="2800" b="1" dirty="0">
                <a:solidFill>
                  <a:schemeClr val="bg1"/>
                </a:solidFill>
                <a:latin typeface="微软雅黑" panose="020B0503020204020204" pitchFamily="34" charset="-122"/>
                <a:ea typeface="微软雅黑" panose="020B0503020204020204" pitchFamily="34" charset="-122"/>
              </a:rPr>
              <a:t>k</a:t>
            </a:r>
            <a:r>
              <a:rPr lang="en-US" altLang="zh-CN" sz="2800" b="1" dirty="0" smtClean="0">
                <a:solidFill>
                  <a:schemeClr val="bg1"/>
                </a:solidFill>
                <a:latin typeface="微软雅黑" panose="020B0503020204020204" pitchFamily="34" charset="-122"/>
                <a:ea typeface="微软雅黑" panose="020B0503020204020204" pitchFamily="34" charset="-122"/>
              </a:rPr>
              <a:t>now more about the world </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pic>
        <p:nvPicPr>
          <p:cNvPr id="8" name="图片 7" descr="水印"/>
          <p:cNvPicPr>
            <a:picLocks noChangeAspect="1"/>
          </p:cNvPicPr>
          <p:nvPr userDrawn="1"/>
        </p:nvPicPr>
        <p:blipFill>
          <a:blip r:embed="rId1">
            <a:lum bright="70000" contrast="-70000"/>
          </a:blip>
          <a:stretch>
            <a:fillRect/>
          </a:stretch>
        </p:blipFill>
        <p:spPr>
          <a:xfrm>
            <a:off x="6535058" y="60002"/>
            <a:ext cx="4888332" cy="1582243"/>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15"/>
          <p:cNvSpPr>
            <a:spLocks noChangeArrowheads="1"/>
          </p:cNvSpPr>
          <p:nvPr/>
        </p:nvSpPr>
        <p:spPr bwMode="auto">
          <a:xfrm>
            <a:off x="408892" y="1390310"/>
            <a:ext cx="2288062"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smtClean="0">
                <a:solidFill>
                  <a:srgbClr val="FFC000"/>
                </a:solidFill>
                <a:latin typeface="微软雅黑" panose="020B0503020204020204" pitchFamily="34" charset="-122"/>
                <a:ea typeface="微软雅黑" panose="020B0503020204020204" pitchFamily="34" charset="-122"/>
              </a:rPr>
              <a:t>1</a:t>
            </a:r>
            <a:r>
              <a:rPr lang="en-US" altLang="zh-CN" sz="2270" b="1" baseline="30000" dirty="0" smtClean="0">
                <a:solidFill>
                  <a:srgbClr val="FFC000"/>
                </a:solidFill>
                <a:latin typeface="微软雅黑" panose="020B0503020204020204" pitchFamily="34" charset="-122"/>
                <a:ea typeface="微软雅黑" panose="020B0503020204020204" pitchFamily="34" charset="-122"/>
              </a:rPr>
              <a:t>st</a:t>
            </a:r>
            <a:r>
              <a:rPr lang="en-US" altLang="zh-CN" sz="2270" b="1" dirty="0" smtClean="0">
                <a:solidFill>
                  <a:srgbClr val="FFC000"/>
                </a:solidFill>
                <a:latin typeface="微软雅黑" panose="020B0503020204020204" pitchFamily="34" charset="-122"/>
                <a:ea typeface="微软雅黑" panose="020B0503020204020204" pitchFamily="34" charset="-122"/>
              </a:rPr>
              <a:t> </a:t>
            </a:r>
            <a:r>
              <a:rPr lang="en-US" altLang="zh-CN" sz="2270" b="1" dirty="0">
                <a:solidFill>
                  <a:srgbClr val="FFC000"/>
                </a:solidFill>
                <a:latin typeface="微软雅黑" panose="020B0503020204020204" pitchFamily="34" charset="-122"/>
                <a:ea typeface="微软雅黑" panose="020B0503020204020204" pitchFamily="34" charset="-122"/>
              </a:rPr>
              <a:t>century</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cxnSp>
        <p:nvCxnSpPr>
          <p:cNvPr id="5" name="直接箭头连接符 4"/>
          <p:cNvCxnSpPr/>
          <p:nvPr/>
        </p:nvCxnSpPr>
        <p:spPr>
          <a:xfrm>
            <a:off x="498896" y="1356309"/>
            <a:ext cx="0" cy="512413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流程图: 联系 6"/>
          <p:cNvSpPr/>
          <p:nvPr/>
        </p:nvSpPr>
        <p:spPr>
          <a:xfrm>
            <a:off x="408893" y="1492313"/>
            <a:ext cx="182006" cy="194005"/>
          </a:xfrm>
          <a:prstGeom prst="flowChartConnector">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270"/>
          </a:p>
        </p:txBody>
      </p:sp>
      <p:sp>
        <p:nvSpPr>
          <p:cNvPr id="60" name="流程图: 联系 59"/>
          <p:cNvSpPr/>
          <p:nvPr/>
        </p:nvSpPr>
        <p:spPr>
          <a:xfrm>
            <a:off x="408893" y="2704345"/>
            <a:ext cx="182006" cy="194005"/>
          </a:xfrm>
          <a:prstGeom prst="flowChartConnector">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270"/>
          </a:p>
        </p:txBody>
      </p:sp>
      <p:sp>
        <p:nvSpPr>
          <p:cNvPr id="61" name="Rectangle 15"/>
          <p:cNvSpPr>
            <a:spLocks noChangeArrowheads="1"/>
          </p:cNvSpPr>
          <p:nvPr/>
        </p:nvSpPr>
        <p:spPr bwMode="auto">
          <a:xfrm>
            <a:off x="408892" y="2568342"/>
            <a:ext cx="2288062"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a:solidFill>
                  <a:srgbClr val="FFC000"/>
                </a:solidFill>
                <a:latin typeface="微软雅黑" panose="020B0503020204020204" pitchFamily="34" charset="-122"/>
                <a:ea typeface="微软雅黑" panose="020B0503020204020204" pitchFamily="34" charset="-122"/>
              </a:rPr>
              <a:t>5</a:t>
            </a:r>
            <a:r>
              <a:rPr lang="en-US" altLang="zh-CN" sz="2270" b="1" baseline="30000" dirty="0" smtClean="0">
                <a:solidFill>
                  <a:srgbClr val="FFC000"/>
                </a:solidFill>
                <a:latin typeface="微软雅黑" panose="020B0503020204020204" pitchFamily="34" charset="-122"/>
                <a:ea typeface="微软雅黑" panose="020B0503020204020204" pitchFamily="34" charset="-122"/>
              </a:rPr>
              <a:t>th</a:t>
            </a:r>
            <a:r>
              <a:rPr lang="en-US" altLang="zh-CN" sz="2270" b="1" dirty="0" smtClean="0">
                <a:solidFill>
                  <a:srgbClr val="FFC000"/>
                </a:solidFill>
                <a:latin typeface="微软雅黑" panose="020B0503020204020204" pitchFamily="34" charset="-122"/>
                <a:ea typeface="微软雅黑" panose="020B0503020204020204" pitchFamily="34" charset="-122"/>
              </a:rPr>
              <a:t> </a:t>
            </a:r>
            <a:r>
              <a:rPr lang="en-US" altLang="zh-CN" sz="2270" b="1" dirty="0">
                <a:solidFill>
                  <a:srgbClr val="FFC000"/>
                </a:solidFill>
                <a:latin typeface="微软雅黑" panose="020B0503020204020204" pitchFamily="34" charset="-122"/>
                <a:ea typeface="微软雅黑" panose="020B0503020204020204" pitchFamily="34" charset="-122"/>
              </a:rPr>
              <a:t>century</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sp>
        <p:nvSpPr>
          <p:cNvPr id="62" name="Rectangle 15"/>
          <p:cNvSpPr>
            <a:spLocks noChangeArrowheads="1"/>
          </p:cNvSpPr>
          <p:nvPr/>
        </p:nvSpPr>
        <p:spPr bwMode="auto">
          <a:xfrm>
            <a:off x="408892" y="3884378"/>
            <a:ext cx="2288062"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a:solidFill>
                  <a:srgbClr val="FFC000"/>
                </a:solidFill>
                <a:latin typeface="微软雅黑" panose="020B0503020204020204" pitchFamily="34" charset="-122"/>
                <a:ea typeface="微软雅黑" panose="020B0503020204020204" pitchFamily="34" charset="-122"/>
              </a:rPr>
              <a:t>8</a:t>
            </a:r>
            <a:r>
              <a:rPr lang="en-US" altLang="zh-CN" sz="2270" b="1" baseline="30000" dirty="0" smtClean="0">
                <a:solidFill>
                  <a:srgbClr val="FFC000"/>
                </a:solidFill>
                <a:latin typeface="微软雅黑" panose="020B0503020204020204" pitchFamily="34" charset="-122"/>
                <a:ea typeface="微软雅黑" panose="020B0503020204020204" pitchFamily="34" charset="-122"/>
              </a:rPr>
              <a:t>th</a:t>
            </a:r>
            <a:r>
              <a:rPr lang="en-US" altLang="zh-CN" sz="2270" b="1" dirty="0" smtClean="0">
                <a:solidFill>
                  <a:srgbClr val="FFC000"/>
                </a:solidFill>
                <a:latin typeface="微软雅黑" panose="020B0503020204020204" pitchFamily="34" charset="-122"/>
                <a:ea typeface="微软雅黑" panose="020B0503020204020204" pitchFamily="34" charset="-122"/>
              </a:rPr>
              <a:t> </a:t>
            </a:r>
            <a:r>
              <a:rPr lang="en-US" altLang="zh-CN" sz="2270" b="1" dirty="0">
                <a:solidFill>
                  <a:srgbClr val="FFC000"/>
                </a:solidFill>
                <a:latin typeface="微软雅黑" panose="020B0503020204020204" pitchFamily="34" charset="-122"/>
                <a:ea typeface="微软雅黑" panose="020B0503020204020204" pitchFamily="34" charset="-122"/>
              </a:rPr>
              <a:t>century</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sp>
        <p:nvSpPr>
          <p:cNvPr id="63" name="流程图: 联系 62"/>
          <p:cNvSpPr/>
          <p:nvPr/>
        </p:nvSpPr>
        <p:spPr>
          <a:xfrm>
            <a:off x="408893" y="4032381"/>
            <a:ext cx="182006" cy="194005"/>
          </a:xfrm>
          <a:prstGeom prst="flowChartConnector">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270"/>
          </a:p>
        </p:txBody>
      </p:sp>
      <p:sp>
        <p:nvSpPr>
          <p:cNvPr id="64" name="流程图: 联系 63"/>
          <p:cNvSpPr/>
          <p:nvPr/>
        </p:nvSpPr>
        <p:spPr>
          <a:xfrm>
            <a:off x="408893" y="5380418"/>
            <a:ext cx="182006" cy="194005"/>
          </a:xfrm>
          <a:prstGeom prst="flowChartConnector">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270"/>
          </a:p>
        </p:txBody>
      </p:sp>
      <p:sp>
        <p:nvSpPr>
          <p:cNvPr id="65" name="Rectangle 15"/>
          <p:cNvSpPr>
            <a:spLocks noChangeArrowheads="1"/>
          </p:cNvSpPr>
          <p:nvPr/>
        </p:nvSpPr>
        <p:spPr bwMode="auto">
          <a:xfrm>
            <a:off x="388892" y="5290415"/>
            <a:ext cx="2288062"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smtClean="0">
                <a:solidFill>
                  <a:srgbClr val="FFC000"/>
                </a:solidFill>
                <a:latin typeface="微软雅黑" panose="020B0503020204020204" pitchFamily="34" charset="-122"/>
                <a:ea typeface="微软雅黑" panose="020B0503020204020204" pitchFamily="34" charset="-122"/>
              </a:rPr>
              <a:t>11</a:t>
            </a:r>
            <a:r>
              <a:rPr lang="en-US" altLang="zh-CN" sz="2270" b="1" baseline="30000" dirty="0" smtClean="0">
                <a:solidFill>
                  <a:srgbClr val="FFC000"/>
                </a:solidFill>
                <a:latin typeface="微软雅黑" panose="020B0503020204020204" pitchFamily="34" charset="-122"/>
                <a:ea typeface="微软雅黑" panose="020B0503020204020204" pitchFamily="34" charset="-122"/>
              </a:rPr>
              <a:t>th</a:t>
            </a:r>
            <a:r>
              <a:rPr lang="en-US" altLang="zh-CN" sz="2270" b="1" dirty="0" smtClean="0">
                <a:solidFill>
                  <a:srgbClr val="FFC000"/>
                </a:solidFill>
                <a:latin typeface="微软雅黑" panose="020B0503020204020204" pitchFamily="34" charset="-122"/>
                <a:ea typeface="微软雅黑" panose="020B0503020204020204" pitchFamily="34" charset="-122"/>
              </a:rPr>
              <a:t> </a:t>
            </a:r>
            <a:r>
              <a:rPr lang="en-US" altLang="zh-CN" sz="2270" b="1" dirty="0">
                <a:solidFill>
                  <a:srgbClr val="FFC000"/>
                </a:solidFill>
                <a:latin typeface="微软雅黑" panose="020B0503020204020204" pitchFamily="34" charset="-122"/>
                <a:ea typeface="微软雅黑" panose="020B0503020204020204" pitchFamily="34" charset="-122"/>
              </a:rPr>
              <a:t>century</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sp>
        <p:nvSpPr>
          <p:cNvPr id="46" name="Rectangle 15"/>
          <p:cNvSpPr>
            <a:spLocks noChangeArrowheads="1"/>
          </p:cNvSpPr>
          <p:nvPr/>
        </p:nvSpPr>
        <p:spPr bwMode="auto">
          <a:xfrm>
            <a:off x="3608894" y="1430596"/>
            <a:ext cx="2864126"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smtClean="0">
                <a:solidFill>
                  <a:srgbClr val="FFC000"/>
                </a:solidFill>
                <a:latin typeface="微软雅黑" panose="020B0503020204020204" pitchFamily="34" charset="-122"/>
                <a:ea typeface="微软雅黑" panose="020B0503020204020204" pitchFamily="34" charset="-122"/>
              </a:rPr>
              <a:t>Romans</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sp>
        <p:nvSpPr>
          <p:cNvPr id="47" name="Rectangle 15"/>
          <p:cNvSpPr>
            <a:spLocks noChangeArrowheads="1"/>
          </p:cNvSpPr>
          <p:nvPr/>
        </p:nvSpPr>
        <p:spPr bwMode="auto">
          <a:xfrm>
            <a:off x="3608894" y="2582724"/>
            <a:ext cx="2864126"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smtClean="0">
                <a:solidFill>
                  <a:srgbClr val="FFC000"/>
                </a:solidFill>
                <a:latin typeface="微软雅黑" panose="020B0503020204020204" pitchFamily="34" charset="-122"/>
                <a:ea typeface="微软雅黑" panose="020B0503020204020204" pitchFamily="34" charset="-122"/>
              </a:rPr>
              <a:t>Anglo-Saxons</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sp>
        <p:nvSpPr>
          <p:cNvPr id="48" name="Rectangle 15"/>
          <p:cNvSpPr>
            <a:spLocks noChangeArrowheads="1"/>
          </p:cNvSpPr>
          <p:nvPr/>
        </p:nvSpPr>
        <p:spPr bwMode="auto">
          <a:xfrm>
            <a:off x="3608894" y="3884377"/>
            <a:ext cx="2864126"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smtClean="0">
                <a:solidFill>
                  <a:srgbClr val="FFC000"/>
                </a:solidFill>
                <a:latin typeface="微软雅黑" panose="020B0503020204020204" pitchFamily="34" charset="-122"/>
                <a:ea typeface="微软雅黑" panose="020B0503020204020204" pitchFamily="34" charset="-122"/>
              </a:rPr>
              <a:t>Vikings</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sp>
        <p:nvSpPr>
          <p:cNvPr id="49" name="Rectangle 15"/>
          <p:cNvSpPr>
            <a:spLocks noChangeArrowheads="1"/>
          </p:cNvSpPr>
          <p:nvPr/>
        </p:nvSpPr>
        <p:spPr bwMode="auto">
          <a:xfrm>
            <a:off x="3608894" y="5290414"/>
            <a:ext cx="2864126"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smtClean="0">
                <a:solidFill>
                  <a:srgbClr val="FFC000"/>
                </a:solidFill>
                <a:latin typeface="微软雅黑" panose="020B0503020204020204" pitchFamily="34" charset="-122"/>
                <a:ea typeface="微软雅黑" panose="020B0503020204020204" pitchFamily="34" charset="-122"/>
              </a:rPr>
              <a:t>Normans</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sp>
        <p:nvSpPr>
          <p:cNvPr id="18" name="Rectangle 15"/>
          <p:cNvSpPr>
            <a:spLocks noChangeArrowheads="1"/>
          </p:cNvSpPr>
          <p:nvPr/>
        </p:nvSpPr>
        <p:spPr bwMode="auto">
          <a:xfrm>
            <a:off x="7273205" y="1331433"/>
            <a:ext cx="2864126" cy="79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smtClean="0">
                <a:solidFill>
                  <a:srgbClr val="FFC000"/>
                </a:solidFill>
                <a:latin typeface="微软雅黑" panose="020B0503020204020204" pitchFamily="34" charset="-122"/>
                <a:ea typeface="微软雅黑" panose="020B0503020204020204" pitchFamily="34" charset="-122"/>
              </a:rPr>
              <a:t>built towns and roads</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sp>
        <p:nvSpPr>
          <p:cNvPr id="19" name="Rectangle 15"/>
          <p:cNvSpPr>
            <a:spLocks noChangeArrowheads="1"/>
          </p:cNvSpPr>
          <p:nvPr/>
        </p:nvSpPr>
        <p:spPr bwMode="auto">
          <a:xfrm>
            <a:off x="6625133" y="2520007"/>
            <a:ext cx="4464496" cy="86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smtClean="0">
                <a:solidFill>
                  <a:srgbClr val="FFC000"/>
                </a:solidFill>
                <a:latin typeface="微软雅黑" panose="020B0503020204020204" pitchFamily="34" charset="-122"/>
                <a:ea typeface="微软雅黑" panose="020B0503020204020204" pitchFamily="34" charset="-122"/>
              </a:rPr>
              <a:t>English language;</a:t>
            </a:r>
            <a:endParaRPr lang="en-US" altLang="zh-CN" sz="2270" b="1" dirty="0" smtClean="0">
              <a:solidFill>
                <a:srgbClr val="FFC000"/>
              </a:solidFill>
              <a:latin typeface="微软雅黑" panose="020B0503020204020204" pitchFamily="34" charset="-122"/>
              <a:ea typeface="微软雅黑" panose="020B0503020204020204" pitchFamily="34" charset="-122"/>
            </a:endParaRPr>
          </a:p>
          <a:p>
            <a:pPr algn="ctr">
              <a:spcBef>
                <a:spcPct val="20000"/>
              </a:spcBef>
            </a:pPr>
            <a:r>
              <a:rPr lang="en-US" altLang="zh-CN" sz="2270" b="1" dirty="0">
                <a:solidFill>
                  <a:srgbClr val="FFC000"/>
                </a:solidFill>
                <a:latin typeface="微软雅黑" panose="020B0503020204020204" pitchFamily="34" charset="-122"/>
                <a:ea typeface="微软雅黑" panose="020B0503020204020204" pitchFamily="34" charset="-122"/>
              </a:rPr>
              <a:t>t</a:t>
            </a:r>
            <a:r>
              <a:rPr lang="en-US" altLang="zh-CN" sz="2270" b="1" dirty="0" smtClean="0">
                <a:solidFill>
                  <a:srgbClr val="FFC000"/>
                </a:solidFill>
                <a:latin typeface="微软雅黑" panose="020B0503020204020204" pitchFamily="34" charset="-122"/>
                <a:ea typeface="微软雅黑" panose="020B0503020204020204" pitchFamily="34" charset="-122"/>
              </a:rPr>
              <a:t>he way people built houses</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sp>
        <p:nvSpPr>
          <p:cNvPr id="20" name="Rectangle 15"/>
          <p:cNvSpPr>
            <a:spLocks noChangeArrowheads="1"/>
          </p:cNvSpPr>
          <p:nvPr/>
        </p:nvSpPr>
        <p:spPr bwMode="auto">
          <a:xfrm>
            <a:off x="6769149" y="3676059"/>
            <a:ext cx="4464496" cy="86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a:solidFill>
                  <a:srgbClr val="FFC000"/>
                </a:solidFill>
                <a:latin typeface="微软雅黑" panose="020B0503020204020204" pitchFamily="34" charset="-122"/>
                <a:ea typeface="微软雅黑" panose="020B0503020204020204" pitchFamily="34" charset="-122"/>
              </a:rPr>
              <a:t>n</a:t>
            </a:r>
            <a:r>
              <a:rPr lang="en-US" altLang="zh-CN" sz="2270" b="1" dirty="0" smtClean="0">
                <a:solidFill>
                  <a:srgbClr val="FFC000"/>
                </a:solidFill>
                <a:latin typeface="微软雅黑" panose="020B0503020204020204" pitchFamily="34" charset="-122"/>
                <a:ea typeface="微软雅黑" panose="020B0503020204020204" pitchFamily="34" charset="-122"/>
              </a:rPr>
              <a:t>ew vocabulary;</a:t>
            </a:r>
            <a:endParaRPr lang="en-US" altLang="zh-CN" sz="2270" b="1" dirty="0" smtClean="0">
              <a:solidFill>
                <a:srgbClr val="FFC000"/>
              </a:solidFill>
              <a:latin typeface="微软雅黑" panose="020B0503020204020204" pitchFamily="34" charset="-122"/>
              <a:ea typeface="微软雅黑" panose="020B0503020204020204" pitchFamily="34" charset="-122"/>
            </a:endParaRPr>
          </a:p>
          <a:p>
            <a:pPr algn="ctr">
              <a:spcBef>
                <a:spcPct val="20000"/>
              </a:spcBef>
            </a:pPr>
            <a:r>
              <a:rPr lang="en-US" altLang="zh-CN" sz="2270" b="1" dirty="0">
                <a:solidFill>
                  <a:srgbClr val="FFC000"/>
                </a:solidFill>
                <a:latin typeface="微软雅黑" panose="020B0503020204020204" pitchFamily="34" charset="-122"/>
                <a:ea typeface="微软雅黑" panose="020B0503020204020204" pitchFamily="34" charset="-122"/>
              </a:rPr>
              <a:t>n</a:t>
            </a:r>
            <a:r>
              <a:rPr lang="en-US" altLang="zh-CN" sz="2270" b="1" dirty="0" smtClean="0">
                <a:solidFill>
                  <a:srgbClr val="FFC000"/>
                </a:solidFill>
                <a:latin typeface="微软雅黑" panose="020B0503020204020204" pitchFamily="34" charset="-122"/>
                <a:ea typeface="微软雅黑" panose="020B0503020204020204" pitchFamily="34" charset="-122"/>
              </a:rPr>
              <a:t>ames of locations</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sp>
        <p:nvSpPr>
          <p:cNvPr id="21" name="Rectangle 15"/>
          <p:cNvSpPr>
            <a:spLocks noChangeArrowheads="1"/>
          </p:cNvSpPr>
          <p:nvPr/>
        </p:nvSpPr>
        <p:spPr bwMode="auto">
          <a:xfrm>
            <a:off x="6697141" y="5040287"/>
            <a:ext cx="4464496" cy="86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270" b="1" dirty="0">
                <a:solidFill>
                  <a:srgbClr val="FFC000"/>
                </a:solidFill>
                <a:latin typeface="微软雅黑" panose="020B0503020204020204" pitchFamily="34" charset="-122"/>
                <a:ea typeface="微软雅黑" panose="020B0503020204020204" pitchFamily="34" charset="-122"/>
              </a:rPr>
              <a:t>c</a:t>
            </a:r>
            <a:r>
              <a:rPr lang="en-US" altLang="zh-CN" sz="2270" b="1" dirty="0" smtClean="0">
                <a:solidFill>
                  <a:srgbClr val="FFC000"/>
                </a:solidFill>
                <a:latin typeface="微软雅黑" panose="020B0503020204020204" pitchFamily="34" charset="-122"/>
                <a:ea typeface="微软雅黑" panose="020B0503020204020204" pitchFamily="34" charset="-122"/>
              </a:rPr>
              <a:t>astles; legal system</a:t>
            </a:r>
            <a:endParaRPr lang="en-US" altLang="zh-CN" sz="2270" b="1" dirty="0" smtClean="0">
              <a:solidFill>
                <a:srgbClr val="FFC000"/>
              </a:solidFill>
              <a:latin typeface="微软雅黑" panose="020B0503020204020204" pitchFamily="34" charset="-122"/>
              <a:ea typeface="微软雅黑" panose="020B0503020204020204" pitchFamily="34" charset="-122"/>
            </a:endParaRPr>
          </a:p>
          <a:p>
            <a:pPr algn="ctr">
              <a:spcBef>
                <a:spcPct val="20000"/>
              </a:spcBef>
            </a:pPr>
            <a:r>
              <a:rPr lang="en-US" altLang="zh-CN" sz="2270" b="1" dirty="0" smtClean="0">
                <a:solidFill>
                  <a:srgbClr val="FFC000"/>
                </a:solidFill>
                <a:latin typeface="微软雅黑" panose="020B0503020204020204" pitchFamily="34" charset="-122"/>
                <a:ea typeface="微软雅黑" panose="020B0503020204020204" pitchFamily="34" charset="-122"/>
              </a:rPr>
              <a:t>French words</a:t>
            </a:r>
            <a:endParaRPr lang="en-US" altLang="zh-CN" sz="2270" b="1" dirty="0">
              <a:solidFill>
                <a:srgbClr val="FFC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328989" y="497826"/>
            <a:ext cx="5508612" cy="523220"/>
          </a:xfrm>
          <a:prstGeom prst="rect">
            <a:avLst/>
          </a:prstGeom>
          <a:solidFill>
            <a:srgbClr val="FF0000"/>
          </a:solidFill>
        </p:spPr>
        <p:txBody>
          <a:bodyPr wrap="square" rtlCol="0">
            <a:spAutoFit/>
          </a:bodyPr>
          <a:lstStyle/>
          <a:p>
            <a:r>
              <a:rPr lang="en-US" altLang="zh-CN" sz="2800" b="1" dirty="0" smtClean="0">
                <a:solidFill>
                  <a:schemeClr val="bg1"/>
                </a:solidFill>
                <a:latin typeface="Times New Roman" panose="02020603050405020304" pitchFamily="18" charset="0"/>
                <a:cs typeface="Times New Roman" panose="02020603050405020304" pitchFamily="18" charset="0"/>
              </a:rPr>
              <a:t>Heyday of Roman Empire</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5491007" y="2073827"/>
            <a:ext cx="5184576" cy="523220"/>
          </a:xfrm>
          <a:prstGeom prst="rect">
            <a:avLst/>
          </a:prstGeom>
          <a:solidFill>
            <a:srgbClr val="FF0000"/>
          </a:solidFill>
        </p:spPr>
        <p:txBody>
          <a:bodyPr wrap="square" rtlCol="0">
            <a:spAutoFit/>
          </a:bodyPr>
          <a:lstStyle/>
          <a:p>
            <a:r>
              <a:rPr lang="en-US" altLang="zh-CN" sz="2800" b="1" dirty="0" smtClean="0">
                <a:solidFill>
                  <a:schemeClr val="bg1"/>
                </a:solidFill>
                <a:latin typeface="Times New Roman" panose="02020603050405020304" pitchFamily="18" charset="0"/>
                <a:cs typeface="Times New Roman" panose="02020603050405020304" pitchFamily="18" charset="0"/>
              </a:rPr>
              <a:t>the decline of Roman Empire</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24" name="文本框 23"/>
          <p:cNvSpPr txBox="1"/>
          <p:nvPr/>
        </p:nvSpPr>
        <p:spPr>
          <a:xfrm>
            <a:off x="5473005" y="4536231"/>
            <a:ext cx="5184576" cy="523220"/>
          </a:xfrm>
          <a:prstGeom prst="rect">
            <a:avLst/>
          </a:prstGeom>
          <a:solidFill>
            <a:srgbClr val="FF0000"/>
          </a:solidFill>
        </p:spPr>
        <p:txBody>
          <a:bodyPr wrap="square" rtlCol="0">
            <a:spAutoFit/>
          </a:bodyPr>
          <a:lstStyle/>
          <a:p>
            <a:r>
              <a:rPr lang="en-US" altLang="zh-CN" sz="2800" b="1" dirty="0" smtClean="0">
                <a:solidFill>
                  <a:schemeClr val="bg1"/>
                </a:solidFill>
                <a:latin typeface="Times New Roman" panose="02020603050405020304" pitchFamily="18" charset="0"/>
                <a:cs typeface="Times New Roman" panose="02020603050405020304" pitchFamily="18" charset="0"/>
              </a:rPr>
              <a:t>root of Hundred Years’ War</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216421" y="215751"/>
            <a:ext cx="10441160" cy="115212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hangingPunct="1">
              <a:buFontTx/>
              <a:buNone/>
              <a:defRPr/>
            </a:pP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Situation: you are a tour guide for visitors to the UK, make a brief introduction of British history in four parts: </a:t>
            </a:r>
            <a:endPar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lgn="l" eaLnBrk="1" hangingPunct="1">
              <a:buFontTx/>
              <a:buAutoNum type="arabicPeriod"/>
              <a:defRPr/>
            </a:pP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history of four groups of ruling people;</a:t>
            </a:r>
            <a:endPar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lgn="l" eaLnBrk="1" hangingPunct="1">
              <a:buFontTx/>
              <a:buAutoNum type="arabicPeriod"/>
              <a:defRPr/>
            </a:pP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history of how the UK get its full name </a:t>
            </a:r>
            <a:endPar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lgn="l" eaLnBrk="1" hangingPunct="1">
              <a:buFontTx/>
              <a:buAutoNum type="arabicPeriod"/>
              <a:defRPr/>
            </a:pP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the similarities and differences between four countries nowadays</a:t>
            </a:r>
            <a:endPar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lgn="l" eaLnBrk="1" hangingPunct="1">
              <a:buFontTx/>
              <a:buAutoNum type="arabicPeriod"/>
              <a:defRPr/>
            </a:pP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the significance of studying history</a:t>
            </a:r>
            <a:endPar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a:p>
            <a:pPr algn="l" eaLnBrk="1" hangingPunct="1">
              <a:defRPr/>
            </a:pP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TextBox 4"/>
          <p:cNvSpPr txBox="1"/>
          <p:nvPr/>
        </p:nvSpPr>
        <p:spPr>
          <a:xfrm>
            <a:off x="792485" y="4320207"/>
            <a:ext cx="10009112" cy="944200"/>
          </a:xfrm>
          <a:prstGeom prst="rect">
            <a:avLst/>
          </a:prstGeom>
          <a:noFill/>
        </p:spPr>
        <p:txBody>
          <a:bodyPr wrap="square" lIns="81627" tIns="40814" rIns="81627" bIns="40814" rtlCol="0">
            <a:spAutoFit/>
          </a:bodyPr>
          <a:lstStyle/>
          <a:p>
            <a:pPr algn="ctr"/>
            <a:r>
              <a:rPr lang="en-US" sz="28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Use key words </a:t>
            </a:r>
            <a:r>
              <a:rPr lang="en-US" altLang="zh-CN" sz="28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in worksheet</a:t>
            </a:r>
            <a:r>
              <a:rPr lang="en-US" sz="28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en-US" sz="28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r>
              <a:rPr lang="en-US" sz="28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DO NOT use whole sentences on the textbook </a:t>
            </a:r>
            <a:endParaRPr lang="en-US"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144413" y="359767"/>
            <a:ext cx="10441160" cy="280831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hangingPunct="1">
              <a:buFontTx/>
              <a:buNone/>
              <a:defRPr/>
            </a:pP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Hello, everyone </a:t>
            </a:r>
            <a:endPar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a:p>
            <a:pPr algn="l" eaLnBrk="1" hangingPunct="1">
              <a:buFontTx/>
              <a:buNone/>
              <a:defRPr/>
            </a:pPr>
            <a:endParaRPr lang="en-US" altLang="zh-CN"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a:p>
            <a:pPr algn="l" eaLnBrk="1" hangingPunct="1">
              <a:buFontTx/>
              <a:buNone/>
              <a:defRPr/>
            </a:pP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Welcome to the United Kingdom of Great Britain and Northern Ireland. It is a country with a long history …</a:t>
            </a:r>
            <a:endParaRPr lang="zh-CN" altLang="en-US"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397" y="-273"/>
            <a:ext cx="1728192" cy="513312"/>
          </a:xfrm>
          <a:prstGeom prst="rect">
            <a:avLst/>
          </a:prstGeom>
          <a:noFill/>
        </p:spPr>
        <p:txBody>
          <a:bodyPr wrap="square" lIns="81627" tIns="40814" rIns="81627" bIns="40814" rtlCol="0">
            <a:spAutoFit/>
          </a:bodyPr>
          <a:lstStyle/>
          <a:p>
            <a:pPr algn="ctr"/>
            <a:r>
              <a:rPr lang="en-US" sz="28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S</a:t>
            </a:r>
            <a:r>
              <a:rPr lang="en-US" altLang="zh-CN" sz="28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ample</a:t>
            </a:r>
            <a:endParaRPr lang="en-US"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标题 1"/>
          <p:cNvSpPr txBox="1"/>
          <p:nvPr/>
        </p:nvSpPr>
        <p:spPr>
          <a:xfrm>
            <a:off x="72405" y="575791"/>
            <a:ext cx="11377264" cy="388843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hangingPunct="1">
              <a:buFontTx/>
              <a:buNone/>
              <a:defRPr/>
            </a:pP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Hello, everyone </a:t>
            </a:r>
            <a:endPar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a:p>
            <a:pPr algn="l" eaLnBrk="1" hangingPunct="1">
              <a:buFontTx/>
              <a:buNone/>
              <a:defRPr/>
            </a:pPr>
            <a:endParaRPr lang="en-US" altLang="zh-CN"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a:p>
            <a:pPr algn="l" eaLnBrk="1" hangingPunct="1">
              <a:buFontTx/>
              <a:buNone/>
              <a:defRPr/>
            </a:pP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Welcome to the United Kingdom of Great Britain and Northern Ireland. It is a country with a long history. It was once ruled by the Romans,  the Anglo-Saxons,  the Vikings and the Normans respectively from the 1</a:t>
            </a:r>
            <a:r>
              <a:rPr lang="en-US" altLang="zh-CN" sz="3200" b="1" baseline="30000"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st</a:t>
            </a: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 century to the 11</a:t>
            </a:r>
            <a:r>
              <a:rPr lang="en-US" altLang="zh-CN" sz="3200" b="1" baseline="30000"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th</a:t>
            </a: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 century. However, it was the joining of Wales, Scotland and Ireland, as well as the breaking away of southern Ireland that made the full name that we use today. These four countries share the same currency but also keep their traditions. Only by learning the history of the UK can we develop a deeper insight into the culture of this country.</a:t>
            </a:r>
            <a:endParaRPr lang="zh-CN" altLang="en-US"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图片 7" descr="水印"/>
          <p:cNvPicPr>
            <a:picLocks noChangeAspect="1"/>
          </p:cNvPicPr>
          <p:nvPr userDrawn="1"/>
        </p:nvPicPr>
        <p:blipFill>
          <a:blip r:embed="rId1">
            <a:lum bright="70000" contrast="-70000"/>
          </a:blip>
          <a:stretch>
            <a:fillRect/>
          </a:stretch>
        </p:blipFill>
        <p:spPr>
          <a:xfrm>
            <a:off x="6535058" y="60002"/>
            <a:ext cx="4888332" cy="1582243"/>
          </a:xfrm>
          <a:prstGeom prst="rect">
            <a:avLst/>
          </a:prstGeom>
        </p:spPr>
      </p:pic>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8629" y="2952055"/>
            <a:ext cx="8280921" cy="821093"/>
          </a:xfrm>
          <a:prstGeom prst="rect">
            <a:avLst/>
          </a:prstGeom>
          <a:noFill/>
        </p:spPr>
        <p:txBody>
          <a:bodyPr wrap="square" lIns="81627" tIns="40814" rIns="81627" bIns="40814" rtlCol="0">
            <a:spAutoFit/>
          </a:bodyPr>
          <a:lstStyle/>
          <a:p>
            <a:pPr algn="ctr"/>
            <a:r>
              <a:rPr lang="en-US" sz="48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U</a:t>
            </a:r>
            <a:r>
              <a:rPr lang="en-US" altLang="zh-CN" sz="48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nit 4</a:t>
            </a:r>
            <a:endParaRPr lang="en-US" sz="48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TextBox 4"/>
          <p:cNvSpPr txBox="1"/>
          <p:nvPr/>
        </p:nvSpPr>
        <p:spPr>
          <a:xfrm>
            <a:off x="5905053" y="4320207"/>
            <a:ext cx="4888160" cy="574868"/>
          </a:xfrm>
          <a:prstGeom prst="rect">
            <a:avLst/>
          </a:prstGeom>
          <a:noFill/>
        </p:spPr>
        <p:txBody>
          <a:bodyPr wrap="square" lIns="81627" tIns="40814" rIns="81627" bIns="40814" rtlCol="0">
            <a:spAutoFit/>
          </a:bodyPr>
          <a:lstStyle/>
          <a:p>
            <a:pPr algn="ctr"/>
            <a:r>
              <a:rPr lang="en-US" sz="32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Reading and Thinking</a:t>
            </a:r>
            <a:endParaRPr lang="en-US" sz="32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882" y="164004"/>
            <a:ext cx="11520311" cy="62601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hangingPunct="1">
              <a:buFontTx/>
              <a:buNone/>
              <a:defRPr/>
            </a:pP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Passage as a whole </a:t>
            </a:r>
            <a:endParaRPr lang="zh-CN" altLang="en-US"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Rectangle 15"/>
          <p:cNvSpPr>
            <a:spLocks noChangeArrowheads="1"/>
          </p:cNvSpPr>
          <p:nvPr/>
        </p:nvSpPr>
        <p:spPr bwMode="auto">
          <a:xfrm>
            <a:off x="2088629" y="2159967"/>
            <a:ext cx="720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What is in a name?</a:t>
            </a:r>
            <a:endParaRPr lang="en-US" altLang="zh-CN"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Rectangle 15"/>
          <p:cNvSpPr>
            <a:spLocks noChangeArrowheads="1"/>
          </p:cNvSpPr>
          <p:nvPr/>
        </p:nvSpPr>
        <p:spPr bwMode="auto">
          <a:xfrm>
            <a:off x="5256981" y="2880047"/>
            <a:ext cx="28641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3200" b="1" dirty="0">
                <a:solidFill>
                  <a:schemeClr val="bg1"/>
                </a:solidFill>
                <a:latin typeface="微软雅黑" panose="020B0503020204020204" pitchFamily="34" charset="-122"/>
                <a:ea typeface="微软雅黑" panose="020B0503020204020204" pitchFamily="34" charset="-122"/>
              </a:rPr>
              <a:t>h</a:t>
            </a:r>
            <a:r>
              <a:rPr lang="en-US" altLang="zh-CN" sz="3200" b="1" dirty="0" smtClean="0">
                <a:solidFill>
                  <a:schemeClr val="bg1"/>
                </a:solidFill>
                <a:latin typeface="微软雅黑" panose="020B0503020204020204" pitchFamily="34" charset="-122"/>
                <a:ea typeface="微软雅黑" panose="020B0503020204020204" pitchFamily="34" charset="-122"/>
              </a:rPr>
              <a:t>istory</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6" name="Rectangle 15"/>
          <p:cNvSpPr>
            <a:spLocks noChangeArrowheads="1"/>
          </p:cNvSpPr>
          <p:nvPr/>
        </p:nvSpPr>
        <p:spPr bwMode="auto">
          <a:xfrm>
            <a:off x="4608909" y="3591416"/>
            <a:ext cx="43924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3200" b="1" dirty="0">
                <a:solidFill>
                  <a:schemeClr val="bg1"/>
                </a:solidFill>
                <a:latin typeface="微软雅黑" panose="020B0503020204020204" pitchFamily="34" charset="-122"/>
                <a:ea typeface="微软雅黑" panose="020B0503020204020204" pitchFamily="34" charset="-122"/>
              </a:rPr>
              <a:t>p</a:t>
            </a:r>
            <a:r>
              <a:rPr lang="en-US" altLang="zh-CN" sz="3200" b="1" dirty="0" smtClean="0">
                <a:solidFill>
                  <a:schemeClr val="bg1"/>
                </a:solidFill>
                <a:latin typeface="微软雅黑" panose="020B0503020204020204" pitchFamily="34" charset="-122"/>
                <a:ea typeface="微软雅黑" panose="020B0503020204020204" pitchFamily="34" charset="-122"/>
              </a:rPr>
              <a:t>olitical system</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1800597" y="2159967"/>
            <a:ext cx="7488832"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 people without the knowledge of their past history, origin and culture is like a tree without roots.</a:t>
            </a:r>
            <a:endPar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algn="r">
              <a:spcBef>
                <a:spcPct val="20000"/>
              </a:spcBef>
            </a:pP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Marcus Garvey</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504453" y="1295871"/>
            <a:ext cx="10441160" cy="280831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hangingPunct="1">
              <a:buFontTx/>
              <a:buNone/>
              <a:defRPr/>
            </a:pP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Homework </a:t>
            </a:r>
            <a:endPar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a:p>
            <a:pPr algn="l" eaLnBrk="1" hangingPunct="1">
              <a:buFontTx/>
              <a:buNone/>
              <a:defRPr/>
            </a:pPr>
            <a:endParaRPr lang="en-US" altLang="zh-CN"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a:p>
            <a:pPr algn="l" eaLnBrk="1" hangingPunct="1">
              <a:buFontTx/>
              <a:buNone/>
              <a:defRPr/>
            </a:pP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Write a short passage about the history of the UK with about 150 words. </a:t>
            </a:r>
            <a:endPar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a:p>
            <a:pPr algn="l" eaLnBrk="1" hangingPunct="1">
              <a:buFontTx/>
              <a:buNone/>
              <a:defRPr/>
            </a:pPr>
            <a:endParaRPr lang="zh-CN" altLang="en-US"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图片 7" descr="水印"/>
          <p:cNvPicPr>
            <a:picLocks noChangeAspect="1"/>
          </p:cNvPicPr>
          <p:nvPr userDrawn="1"/>
        </p:nvPicPr>
        <p:blipFill>
          <a:blip r:embed="rId1">
            <a:lum bright="70000" contrast="-70000"/>
          </a:blip>
          <a:stretch>
            <a:fillRect/>
          </a:stretch>
        </p:blipFill>
        <p:spPr>
          <a:xfrm>
            <a:off x="6535058" y="60002"/>
            <a:ext cx="4888332" cy="1582243"/>
          </a:xfrm>
          <a:prstGeom prst="rect">
            <a:avLst/>
          </a:prstGeom>
        </p:spPr>
      </p:pic>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52725" y="51564"/>
            <a:ext cx="5500037" cy="6284283"/>
          </a:xfrm>
          <a:prstGeom prst="rect">
            <a:avLst/>
          </a:prstGeom>
        </p:spPr>
      </p:pic>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4413" y="175411"/>
            <a:ext cx="4201811" cy="6030414"/>
          </a:xfrm>
          <a:prstGeom prst="rect">
            <a:avLst/>
          </a:prstGeom>
        </p:spPr>
      </p:pic>
      <p:sp>
        <p:nvSpPr>
          <p:cNvPr id="3" name="TextBox 4"/>
          <p:cNvSpPr txBox="1"/>
          <p:nvPr/>
        </p:nvSpPr>
        <p:spPr>
          <a:xfrm>
            <a:off x="4634257" y="503783"/>
            <a:ext cx="6553125" cy="574868"/>
          </a:xfrm>
          <a:prstGeom prst="rect">
            <a:avLst/>
          </a:prstGeom>
          <a:noFill/>
        </p:spPr>
        <p:txBody>
          <a:bodyPr wrap="square" lIns="81627" tIns="40814" rIns="81627" bIns="40814" rtlCol="0">
            <a:spAutoFit/>
          </a:bodyPr>
          <a:lstStyle/>
          <a:p>
            <a:r>
              <a:rPr lang="en-US"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A map of the United Kingdom</a:t>
            </a:r>
            <a:endParaRPr lang="en-US"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TextBox 4"/>
          <p:cNvSpPr txBox="1"/>
          <p:nvPr/>
        </p:nvSpPr>
        <p:spPr>
          <a:xfrm>
            <a:off x="4634257" y="2087959"/>
            <a:ext cx="6887818" cy="1559753"/>
          </a:xfrm>
          <a:prstGeom prst="rect">
            <a:avLst/>
          </a:prstGeom>
          <a:noFill/>
        </p:spPr>
        <p:txBody>
          <a:bodyPr wrap="square" lIns="81627" tIns="40814" rIns="81627" bIns="40814" rtlCol="0">
            <a:spAutoFit/>
          </a:bodyPr>
          <a:lstStyle/>
          <a:p>
            <a:r>
              <a:rPr lang="en-US"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Do you know any of those cities? Can you tell us something you know about them?</a:t>
            </a:r>
            <a:endParaRPr lang="en-US"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图片 7" descr="水印"/>
          <p:cNvPicPr>
            <a:picLocks noChangeAspect="1"/>
          </p:cNvPicPr>
          <p:nvPr userDrawn="1"/>
        </p:nvPicPr>
        <p:blipFill>
          <a:blip r:embed="rId2">
            <a:lum bright="70000" contrast="-70000"/>
          </a:blip>
          <a:stretch>
            <a:fillRect/>
          </a:stretch>
        </p:blipFill>
        <p:spPr>
          <a:xfrm>
            <a:off x="6535058" y="60002"/>
            <a:ext cx="4888332" cy="1582243"/>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47631" b="35512"/>
          <a:stretch>
            <a:fillRect/>
          </a:stretch>
        </p:blipFill>
        <p:spPr>
          <a:xfrm>
            <a:off x="576461" y="1079847"/>
            <a:ext cx="3672408" cy="5167089"/>
          </a:xfrm>
          <a:prstGeom prst="rect">
            <a:avLst/>
          </a:prstGeom>
        </p:spPr>
      </p:pic>
      <p:sp>
        <p:nvSpPr>
          <p:cNvPr id="3" name="TextBox 4"/>
          <p:cNvSpPr txBox="1"/>
          <p:nvPr/>
        </p:nvSpPr>
        <p:spPr>
          <a:xfrm>
            <a:off x="83953" y="215751"/>
            <a:ext cx="4248472" cy="574868"/>
          </a:xfrm>
          <a:prstGeom prst="rect">
            <a:avLst/>
          </a:prstGeom>
          <a:noFill/>
        </p:spPr>
        <p:txBody>
          <a:bodyPr wrap="square" lIns="81627" tIns="40814" rIns="81627" bIns="40814" rtlCol="0">
            <a:spAutoFit/>
          </a:bodyPr>
          <a:lstStyle/>
          <a:p>
            <a:r>
              <a:rPr lang="en-US"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Make a prediction</a:t>
            </a:r>
            <a:endParaRPr lang="en-US"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TextBox 4"/>
          <p:cNvSpPr txBox="1"/>
          <p:nvPr/>
        </p:nvSpPr>
        <p:spPr>
          <a:xfrm>
            <a:off x="4536901" y="2447999"/>
            <a:ext cx="6840760" cy="513312"/>
          </a:xfrm>
          <a:prstGeom prst="rect">
            <a:avLst/>
          </a:prstGeom>
          <a:noFill/>
        </p:spPr>
        <p:txBody>
          <a:bodyPr wrap="square" lIns="81627" tIns="40814" rIns="81627" bIns="40814" rtlCol="0">
            <a:spAutoFit/>
          </a:bodyPr>
          <a:lstStyle/>
          <a:p>
            <a:r>
              <a:rPr lang="en-US" sz="28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What do you expect to read in the passage?</a:t>
            </a:r>
            <a:endParaRPr lang="en-US" sz="28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图片 7" descr="水印"/>
          <p:cNvPicPr>
            <a:picLocks noChangeAspect="1"/>
          </p:cNvPicPr>
          <p:nvPr userDrawn="1"/>
        </p:nvPicPr>
        <p:blipFill>
          <a:blip r:embed="rId2">
            <a:lum bright="70000" contrast="-70000"/>
          </a:blip>
          <a:stretch>
            <a:fillRect/>
          </a:stretch>
        </p:blipFill>
        <p:spPr>
          <a:xfrm>
            <a:off x="6535058" y="60002"/>
            <a:ext cx="4888332" cy="1582243"/>
          </a:xfrm>
          <a:prstGeom prst="rect">
            <a:avLst/>
          </a:prstGeom>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144413" y="287759"/>
            <a:ext cx="4320480" cy="574868"/>
          </a:xfrm>
          <a:prstGeom prst="rect">
            <a:avLst/>
          </a:prstGeom>
          <a:noFill/>
        </p:spPr>
        <p:txBody>
          <a:bodyPr wrap="square" lIns="81627" tIns="40814" rIns="81627" bIns="40814" rtlCol="0">
            <a:spAutoFit/>
          </a:bodyPr>
          <a:lstStyle/>
          <a:p>
            <a:r>
              <a:rPr lang="en-US"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R</a:t>
            </a: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ead for main ideas</a:t>
            </a:r>
            <a:endParaRPr lang="en-US"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3" name="表格 2"/>
          <p:cNvGraphicFramePr>
            <a:graphicFrameLocks noGrp="1"/>
          </p:cNvGraphicFramePr>
          <p:nvPr/>
        </p:nvGraphicFramePr>
        <p:xfrm>
          <a:off x="144413" y="1007839"/>
          <a:ext cx="11161240" cy="4815840"/>
        </p:xfrm>
        <a:graphic>
          <a:graphicData uri="http://schemas.openxmlformats.org/drawingml/2006/table">
            <a:tbl>
              <a:tblPr firstRow="1" bandRow="1">
                <a:tableStyleId>{5C22544A-7EE6-4342-B048-85BDC9FD1C3A}</a:tableStyleId>
              </a:tblPr>
              <a:tblGrid>
                <a:gridCol w="2049780"/>
                <a:gridCol w="9111460"/>
              </a:tblGrid>
              <a:tr h="370840">
                <a:tc>
                  <a:txBody>
                    <a:bodyPr/>
                    <a:lstStyle/>
                    <a:p>
                      <a:r>
                        <a:rPr lang="en-US" altLang="zh-CN" sz="2800" dirty="0" smtClean="0">
                          <a:solidFill>
                            <a:schemeClr val="tx1"/>
                          </a:solidFill>
                          <a:latin typeface="Times New Roman" panose="02020603050405020304" pitchFamily="18" charset="0"/>
                          <a:cs typeface="Times New Roman" panose="02020603050405020304" pitchFamily="18" charset="0"/>
                        </a:rPr>
                        <a:t>Paragraphs</a:t>
                      </a:r>
                      <a:endParaRPr lang="zh-CN" alt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altLang="zh-CN" sz="2800" dirty="0" smtClean="0">
                          <a:solidFill>
                            <a:schemeClr val="tx1"/>
                          </a:solidFill>
                          <a:latin typeface="Times New Roman" panose="02020603050405020304" pitchFamily="18" charset="0"/>
                          <a:cs typeface="Times New Roman" panose="02020603050405020304" pitchFamily="18" charset="0"/>
                        </a:rPr>
                        <a:t>Main Ideas</a:t>
                      </a:r>
                      <a:endParaRPr lang="zh-CN" altLang="en-US" sz="2800" dirty="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r>
                        <a:rPr lang="en-US" altLang="zh-CN" sz="2800" dirty="0" smtClean="0">
                          <a:solidFill>
                            <a:schemeClr val="tx1"/>
                          </a:solidFill>
                          <a:latin typeface="Times New Roman" panose="02020603050405020304" pitchFamily="18" charset="0"/>
                          <a:cs typeface="Times New Roman" panose="02020603050405020304" pitchFamily="18" charset="0"/>
                        </a:rPr>
                        <a:t>Para. 1</a:t>
                      </a:r>
                      <a:endParaRPr lang="zh-CN" alt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altLang="zh-CN" sz="2800" dirty="0" smtClean="0">
                          <a:solidFill>
                            <a:schemeClr val="tx1"/>
                          </a:solidFill>
                          <a:latin typeface="Times New Roman" panose="02020603050405020304" pitchFamily="18" charset="0"/>
                          <a:cs typeface="Times New Roman" panose="02020603050405020304" pitchFamily="18" charset="0"/>
                        </a:rPr>
                        <a:t>Getting to know British</a:t>
                      </a:r>
                      <a:r>
                        <a:rPr lang="en-US" altLang="zh-CN" sz="2800" baseline="0" dirty="0" smtClean="0">
                          <a:solidFill>
                            <a:schemeClr val="tx1"/>
                          </a:solidFill>
                          <a:latin typeface="Times New Roman" panose="02020603050405020304" pitchFamily="18" charset="0"/>
                          <a:cs typeface="Times New Roman" panose="02020603050405020304" pitchFamily="18" charset="0"/>
                        </a:rPr>
                        <a:t> _________ helps you solve the puzzle of different _________ of the country.</a:t>
                      </a:r>
                      <a:endParaRPr lang="zh-CN" altLang="en-US" sz="2800" dirty="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r>
                        <a:rPr lang="en-US" altLang="zh-CN" sz="2800" dirty="0" smtClean="0">
                          <a:solidFill>
                            <a:schemeClr val="tx1"/>
                          </a:solidFill>
                          <a:latin typeface="Times New Roman" panose="02020603050405020304" pitchFamily="18" charset="0"/>
                          <a:cs typeface="Times New Roman" panose="02020603050405020304" pitchFamily="18" charset="0"/>
                        </a:rPr>
                        <a:t>Para. 2</a:t>
                      </a:r>
                      <a:endParaRPr lang="zh-CN" alt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altLang="zh-CN" sz="2800" dirty="0" smtClean="0">
                          <a:solidFill>
                            <a:schemeClr val="tx1"/>
                          </a:solidFill>
                          <a:latin typeface="Times New Roman" panose="02020603050405020304" pitchFamily="18" charset="0"/>
                          <a:cs typeface="Times New Roman" panose="02020603050405020304" pitchFamily="18" charset="0"/>
                        </a:rPr>
                        <a:t>How</a:t>
                      </a:r>
                      <a:r>
                        <a:rPr lang="en-US" altLang="zh-CN" sz="2800" baseline="0" dirty="0" smtClean="0">
                          <a:solidFill>
                            <a:schemeClr val="tx1"/>
                          </a:solidFill>
                          <a:latin typeface="Times New Roman" panose="02020603050405020304" pitchFamily="18" charset="0"/>
                          <a:cs typeface="Times New Roman" panose="02020603050405020304" pitchFamily="18" charset="0"/>
                        </a:rPr>
                        <a:t> we get the _________ name of the country</a:t>
                      </a:r>
                      <a:endParaRPr lang="zh-CN" altLang="en-US" sz="2800" dirty="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pPr marL="0" marR="0" lvl="0" indent="0" algn="l" defTabSz="215900" rtl="0" eaLnBrk="1" fontAlgn="auto" latinLnBrk="0" hangingPunct="1">
                        <a:lnSpc>
                          <a:spcPct val="100000"/>
                        </a:lnSpc>
                        <a:spcBef>
                          <a:spcPts val="0"/>
                        </a:spcBef>
                        <a:spcAft>
                          <a:spcPts val="0"/>
                        </a:spcAft>
                        <a:buClrTx/>
                        <a:buSzTx/>
                        <a:buFontTx/>
                        <a:buNone/>
                        <a:defRPr/>
                      </a:pPr>
                      <a:r>
                        <a:rPr lang="en-US" altLang="zh-CN" sz="2800" dirty="0" smtClean="0">
                          <a:solidFill>
                            <a:schemeClr val="tx1"/>
                          </a:solidFill>
                          <a:latin typeface="Times New Roman" panose="02020603050405020304" pitchFamily="18" charset="0"/>
                          <a:cs typeface="Times New Roman" panose="02020603050405020304" pitchFamily="18" charset="0"/>
                        </a:rPr>
                        <a:t>Para. 3</a:t>
                      </a:r>
                      <a:endParaRPr lang="zh-CN" altLang="en-US" sz="280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altLang="zh-CN" sz="2800" dirty="0" smtClean="0">
                          <a:solidFill>
                            <a:schemeClr val="tx1"/>
                          </a:solidFill>
                          <a:latin typeface="Times New Roman" panose="02020603050405020304" pitchFamily="18" charset="0"/>
                          <a:cs typeface="Times New Roman" panose="02020603050405020304" pitchFamily="18" charset="0"/>
                        </a:rPr>
                        <a:t>The </a:t>
                      </a:r>
                      <a:r>
                        <a:rPr lang="en-US" altLang="zh-CN" sz="2800" baseline="0" dirty="0" smtClean="0">
                          <a:solidFill>
                            <a:schemeClr val="tx1"/>
                          </a:solidFill>
                          <a:latin typeface="Times New Roman" panose="02020603050405020304" pitchFamily="18" charset="0"/>
                          <a:cs typeface="Times New Roman" panose="02020603050405020304" pitchFamily="18" charset="0"/>
                        </a:rPr>
                        <a:t>_________ and _________ between four countries within the UK</a:t>
                      </a:r>
                      <a:endParaRPr lang="zh-CN" altLang="en-US" sz="2800" dirty="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pPr marL="0" marR="0" lvl="0" indent="0" algn="l" defTabSz="215900" rtl="0" eaLnBrk="1" fontAlgn="auto" latinLnBrk="0" hangingPunct="1">
                        <a:lnSpc>
                          <a:spcPct val="100000"/>
                        </a:lnSpc>
                        <a:spcBef>
                          <a:spcPts val="0"/>
                        </a:spcBef>
                        <a:spcAft>
                          <a:spcPts val="0"/>
                        </a:spcAft>
                        <a:buClrTx/>
                        <a:buSzTx/>
                        <a:buFontTx/>
                        <a:buNone/>
                        <a:defRPr/>
                      </a:pPr>
                      <a:r>
                        <a:rPr lang="en-US" altLang="zh-CN" sz="2800" dirty="0" smtClean="0">
                          <a:solidFill>
                            <a:schemeClr val="tx1"/>
                          </a:solidFill>
                          <a:latin typeface="Times New Roman" panose="02020603050405020304" pitchFamily="18" charset="0"/>
                          <a:cs typeface="Times New Roman" panose="02020603050405020304" pitchFamily="18" charset="0"/>
                        </a:rPr>
                        <a:t>Para. 4</a:t>
                      </a:r>
                      <a:endParaRPr lang="zh-CN" altLang="en-US" sz="280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altLang="zh-CN" sz="2800" dirty="0" smtClean="0">
                          <a:solidFill>
                            <a:schemeClr val="tx1"/>
                          </a:solidFill>
                          <a:latin typeface="Times New Roman" panose="02020603050405020304" pitchFamily="18" charset="0"/>
                          <a:cs typeface="Times New Roman" panose="02020603050405020304" pitchFamily="18" charset="0"/>
                        </a:rPr>
                        <a:t>The</a:t>
                      </a:r>
                      <a:r>
                        <a:rPr lang="en-US" altLang="zh-CN" sz="2800" baseline="0" dirty="0" smtClean="0">
                          <a:solidFill>
                            <a:schemeClr val="tx1"/>
                          </a:solidFill>
                          <a:latin typeface="Times New Roman" panose="02020603050405020304" pitchFamily="18" charset="0"/>
                          <a:cs typeface="Times New Roman" panose="02020603050405020304" pitchFamily="18" charset="0"/>
                        </a:rPr>
                        <a:t> history of the UK helps us to learn more about the _________ and _________</a:t>
                      </a:r>
                      <a:endParaRPr lang="zh-CN" altLang="en-US" sz="2800" dirty="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pPr marL="0" marR="0" lvl="0" indent="0" algn="l" defTabSz="215900" rtl="0" eaLnBrk="1" fontAlgn="auto" latinLnBrk="0" hangingPunct="1">
                        <a:lnSpc>
                          <a:spcPct val="100000"/>
                        </a:lnSpc>
                        <a:spcBef>
                          <a:spcPts val="0"/>
                        </a:spcBef>
                        <a:spcAft>
                          <a:spcPts val="0"/>
                        </a:spcAft>
                        <a:buClrTx/>
                        <a:buSzTx/>
                        <a:buFontTx/>
                        <a:buNone/>
                        <a:defRPr/>
                      </a:pPr>
                      <a:r>
                        <a:rPr lang="en-US" altLang="zh-CN" sz="2800" dirty="0" smtClean="0">
                          <a:solidFill>
                            <a:schemeClr val="tx1"/>
                          </a:solidFill>
                          <a:latin typeface="Times New Roman" panose="02020603050405020304" pitchFamily="18" charset="0"/>
                          <a:cs typeface="Times New Roman" panose="02020603050405020304" pitchFamily="18" charset="0"/>
                        </a:rPr>
                        <a:t>Para. 5</a:t>
                      </a:r>
                      <a:endParaRPr lang="zh-CN" altLang="en-US" sz="280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altLang="zh-CN" sz="2800" dirty="0" smtClean="0">
                          <a:solidFill>
                            <a:schemeClr val="tx1"/>
                          </a:solidFill>
                          <a:latin typeface="Times New Roman" panose="02020603050405020304" pitchFamily="18" charset="0"/>
                          <a:cs typeface="Times New Roman" panose="02020603050405020304" pitchFamily="18" charset="0"/>
                        </a:rPr>
                        <a:t>Learning the country’s history makes your</a:t>
                      </a:r>
                      <a:r>
                        <a:rPr lang="en-US" altLang="zh-CN" sz="2800" baseline="0" dirty="0" smtClean="0">
                          <a:solidFill>
                            <a:schemeClr val="tx1"/>
                          </a:solidFill>
                          <a:latin typeface="Times New Roman" panose="02020603050405020304" pitchFamily="18" charset="0"/>
                          <a:cs typeface="Times New Roman" panose="02020603050405020304" pitchFamily="18" charset="0"/>
                        </a:rPr>
                        <a:t> journey more _________</a:t>
                      </a:r>
                      <a:endParaRPr lang="zh-CN" altLang="en-US" sz="2800"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
        <p:nvSpPr>
          <p:cNvPr id="4" name="文本框 3"/>
          <p:cNvSpPr txBox="1"/>
          <p:nvPr/>
        </p:nvSpPr>
        <p:spPr>
          <a:xfrm>
            <a:off x="5689029" y="1439887"/>
            <a:ext cx="1656184" cy="584775"/>
          </a:xfrm>
          <a:prstGeom prst="rect">
            <a:avLst/>
          </a:prstGeom>
          <a:no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history</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3960837" y="1863224"/>
            <a:ext cx="1656184" cy="584775"/>
          </a:xfrm>
          <a:prstGeom prst="rect">
            <a:avLst/>
          </a:prstGeom>
          <a:no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names</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4752925" y="2439288"/>
            <a:ext cx="1656184" cy="584775"/>
          </a:xfrm>
          <a:prstGeom prst="rect">
            <a:avLst/>
          </a:prstGeom>
          <a:no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full</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2664693" y="2808039"/>
            <a:ext cx="2160240" cy="584775"/>
          </a:xfrm>
          <a:prstGeom prst="rect">
            <a:avLst/>
          </a:prstGeom>
          <a:no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similarities</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5040957" y="2808039"/>
            <a:ext cx="2088232" cy="584775"/>
          </a:xfrm>
          <a:prstGeom prst="rect">
            <a:avLst/>
          </a:prstGeom>
          <a:no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differences</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2232645" y="4311496"/>
            <a:ext cx="1656184" cy="584775"/>
          </a:xfrm>
          <a:prstGeom prst="rect">
            <a:avLst/>
          </a:prstGeom>
          <a:no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country</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4680917" y="4248199"/>
            <a:ext cx="2016224" cy="584775"/>
          </a:xfrm>
          <a:prstGeom prst="rect">
            <a:avLst/>
          </a:prstGeom>
          <a:no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traditions</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2232645" y="5247600"/>
            <a:ext cx="2016224" cy="584775"/>
          </a:xfrm>
          <a:prstGeom prst="rect">
            <a:avLst/>
          </a:prstGeom>
          <a:no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enjoyable</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144413" y="287759"/>
            <a:ext cx="5328592" cy="574868"/>
          </a:xfrm>
          <a:prstGeom prst="rect">
            <a:avLst/>
          </a:prstGeom>
          <a:noFill/>
        </p:spPr>
        <p:txBody>
          <a:bodyPr wrap="square" lIns="81627" tIns="40814" rIns="81627" bIns="40814" rtlCol="0">
            <a:spAutoFit/>
          </a:bodyPr>
          <a:lstStyle/>
          <a:p>
            <a:r>
              <a:rPr lang="en-US"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Q</a:t>
            </a: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uestions about time</a:t>
            </a:r>
            <a:endParaRPr lang="en-US"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6" name="表格 5"/>
          <p:cNvGraphicFramePr>
            <a:graphicFrameLocks noGrp="1"/>
          </p:cNvGraphicFramePr>
          <p:nvPr/>
        </p:nvGraphicFramePr>
        <p:xfrm>
          <a:off x="1872605" y="2231975"/>
          <a:ext cx="7992888" cy="2316480"/>
        </p:xfrm>
        <a:graphic>
          <a:graphicData uri="http://schemas.openxmlformats.org/drawingml/2006/table">
            <a:tbl>
              <a:tblPr firstRow="1" bandRow="1">
                <a:tableStyleId>{5C22544A-7EE6-4342-B048-85BDC9FD1C3A}</a:tableStyleId>
              </a:tblPr>
              <a:tblGrid>
                <a:gridCol w="2316480"/>
                <a:gridCol w="5676408"/>
              </a:tblGrid>
              <a:tr h="370840">
                <a:tc>
                  <a:txBody>
                    <a:bodyPr/>
                    <a:lstStyle/>
                    <a:p>
                      <a:pPr algn="ctr"/>
                      <a:r>
                        <a:rPr lang="en-US" altLang="zh-CN" sz="3200" dirty="0" smtClean="0">
                          <a:solidFill>
                            <a:schemeClr val="tx1"/>
                          </a:solidFill>
                          <a:latin typeface="Times New Roman" panose="02020603050405020304" pitchFamily="18" charset="0"/>
                          <a:cs typeface="Times New Roman" panose="02020603050405020304" pitchFamily="18" charset="0"/>
                        </a:rPr>
                        <a:t>Paragraphs</a:t>
                      </a:r>
                      <a:endParaRPr lang="zh-CN" altLang="en-US" sz="3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3200" dirty="0" smtClean="0">
                          <a:solidFill>
                            <a:schemeClr val="tx1"/>
                          </a:solidFill>
                          <a:latin typeface="Times New Roman" panose="02020603050405020304" pitchFamily="18" charset="0"/>
                          <a:cs typeface="Times New Roman" panose="02020603050405020304" pitchFamily="18" charset="0"/>
                        </a:rPr>
                        <a:t>Time</a:t>
                      </a:r>
                      <a:endParaRPr lang="zh-CN" altLang="en-US" sz="3200" dirty="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sz="3200" dirty="0" smtClean="0">
                          <a:solidFill>
                            <a:schemeClr val="tx1"/>
                          </a:solidFill>
                          <a:latin typeface="Times New Roman" panose="02020603050405020304" pitchFamily="18" charset="0"/>
                          <a:cs typeface="Times New Roman" panose="02020603050405020304" pitchFamily="18" charset="0"/>
                        </a:rPr>
                        <a:t>2</a:t>
                      </a:r>
                      <a:endParaRPr lang="zh-CN" altLang="en-US" sz="3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zh-CN" altLang="en-US" sz="3200" dirty="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sz="3200" dirty="0" smtClean="0">
                          <a:solidFill>
                            <a:schemeClr val="tx1"/>
                          </a:solidFill>
                          <a:latin typeface="Times New Roman" panose="02020603050405020304" pitchFamily="18" charset="0"/>
                          <a:cs typeface="Times New Roman" panose="02020603050405020304" pitchFamily="18" charset="0"/>
                        </a:rPr>
                        <a:t>3</a:t>
                      </a:r>
                      <a:endParaRPr lang="zh-CN" altLang="en-US" sz="3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zh-CN" altLang="en-US" sz="320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sz="3200" dirty="0" smtClean="0">
                          <a:solidFill>
                            <a:schemeClr val="tx1"/>
                          </a:solidFill>
                          <a:latin typeface="Times New Roman" panose="02020603050405020304" pitchFamily="18" charset="0"/>
                          <a:cs typeface="Times New Roman" panose="02020603050405020304" pitchFamily="18" charset="0"/>
                        </a:rPr>
                        <a:t>4</a:t>
                      </a:r>
                      <a:endParaRPr lang="zh-CN" altLang="en-US" sz="3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zh-CN" altLang="en-US" sz="3200"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
        <p:nvSpPr>
          <p:cNvPr id="7" name="文本框 6"/>
          <p:cNvSpPr txBox="1"/>
          <p:nvPr/>
        </p:nvSpPr>
        <p:spPr>
          <a:xfrm>
            <a:off x="4536901" y="2808039"/>
            <a:ext cx="5040560" cy="584775"/>
          </a:xfrm>
          <a:prstGeom prst="rect">
            <a:avLst/>
          </a:prstGeom>
          <a:noFill/>
        </p:spPr>
        <p:txBody>
          <a:bodyPr wrap="square" rtlCol="0">
            <a:spAutoFit/>
          </a:bodyPr>
          <a:lstStyle/>
          <a:p>
            <a:r>
              <a:rPr lang="en-US" altLang="zh-CN" sz="3200" b="1" dirty="0" smtClean="0">
                <a:latin typeface="Times New Roman" panose="02020603050405020304" pitchFamily="18" charset="0"/>
                <a:cs typeface="Times New Roman" panose="02020603050405020304" pitchFamily="18" charset="0"/>
              </a:rPr>
              <a:t>16</a:t>
            </a:r>
            <a:r>
              <a:rPr lang="en-US" altLang="zh-CN" sz="3200" b="1" baseline="30000" dirty="0" smtClean="0">
                <a:latin typeface="Times New Roman" panose="02020603050405020304" pitchFamily="18" charset="0"/>
                <a:cs typeface="Times New Roman" panose="02020603050405020304" pitchFamily="18" charset="0"/>
              </a:rPr>
              <a:t>th</a:t>
            </a:r>
            <a:r>
              <a:rPr lang="en-US" altLang="zh-CN" sz="3200" b="1" dirty="0" smtClean="0">
                <a:latin typeface="Times New Roman" panose="02020603050405020304" pitchFamily="18" charset="0"/>
                <a:cs typeface="Times New Roman" panose="02020603050405020304" pitchFamily="18" charset="0"/>
              </a:rPr>
              <a:t> century to 20</a:t>
            </a:r>
            <a:r>
              <a:rPr lang="en-US" altLang="zh-CN" sz="3200" b="1" baseline="30000" dirty="0" smtClean="0">
                <a:latin typeface="Times New Roman" panose="02020603050405020304" pitchFamily="18" charset="0"/>
                <a:cs typeface="Times New Roman" panose="02020603050405020304" pitchFamily="18" charset="0"/>
              </a:rPr>
              <a:t>th</a:t>
            </a:r>
            <a:r>
              <a:rPr lang="en-US" altLang="zh-CN" sz="3200" b="1" dirty="0" smtClean="0">
                <a:latin typeface="Times New Roman" panose="02020603050405020304" pitchFamily="18" charset="0"/>
                <a:cs typeface="Times New Roman" panose="02020603050405020304" pitchFamily="18" charset="0"/>
              </a:rPr>
              <a:t> century</a:t>
            </a:r>
            <a:endParaRPr lang="zh-CN" altLang="en-US" sz="3200" b="1"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4536901" y="3447400"/>
            <a:ext cx="5040560" cy="584775"/>
          </a:xfrm>
          <a:prstGeom prst="rect">
            <a:avLst/>
          </a:prstGeom>
          <a:noFill/>
        </p:spPr>
        <p:txBody>
          <a:bodyPr wrap="square" rtlCol="0">
            <a:spAutoFit/>
          </a:bodyPr>
          <a:lstStyle/>
          <a:p>
            <a:r>
              <a:rPr lang="en-US" altLang="zh-CN" sz="3200" b="1" dirty="0" smtClean="0">
                <a:latin typeface="Times New Roman" panose="02020603050405020304" pitchFamily="18" charset="0"/>
                <a:cs typeface="Times New Roman" panose="02020603050405020304" pitchFamily="18" charset="0"/>
              </a:rPr>
              <a:t>nowadays</a:t>
            </a:r>
            <a:endParaRPr lang="zh-CN" altLang="en-US" sz="3200" b="1"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4536901" y="3990973"/>
            <a:ext cx="5040560" cy="584775"/>
          </a:xfrm>
          <a:prstGeom prst="rect">
            <a:avLst/>
          </a:prstGeom>
          <a:noFill/>
        </p:spPr>
        <p:txBody>
          <a:bodyPr wrap="square" rtlCol="0">
            <a:spAutoFit/>
          </a:bodyPr>
          <a:lstStyle/>
          <a:p>
            <a:r>
              <a:rPr lang="en-US" altLang="zh-CN" sz="3200" b="1" dirty="0" smtClean="0">
                <a:latin typeface="Times New Roman" panose="02020603050405020304" pitchFamily="18" charset="0"/>
                <a:cs typeface="Times New Roman" panose="02020603050405020304" pitchFamily="18" charset="0"/>
              </a:rPr>
              <a:t>1</a:t>
            </a:r>
            <a:r>
              <a:rPr lang="en-US" altLang="zh-CN" sz="3200" b="1" baseline="30000" dirty="0" smtClean="0">
                <a:latin typeface="Times New Roman" panose="02020603050405020304" pitchFamily="18" charset="0"/>
                <a:cs typeface="Times New Roman" panose="02020603050405020304" pitchFamily="18" charset="0"/>
              </a:rPr>
              <a:t>st</a:t>
            </a:r>
            <a:r>
              <a:rPr lang="en-US" altLang="zh-CN" sz="3200" b="1" dirty="0" smtClean="0">
                <a:latin typeface="Times New Roman" panose="02020603050405020304" pitchFamily="18" charset="0"/>
                <a:cs typeface="Times New Roman" panose="02020603050405020304" pitchFamily="18" charset="0"/>
              </a:rPr>
              <a:t> century to 11</a:t>
            </a:r>
            <a:r>
              <a:rPr lang="en-US" altLang="zh-CN" sz="3200" b="1" baseline="30000" dirty="0" smtClean="0">
                <a:latin typeface="Times New Roman" panose="02020603050405020304" pitchFamily="18" charset="0"/>
                <a:cs typeface="Times New Roman" panose="02020603050405020304" pitchFamily="18" charset="0"/>
              </a:rPr>
              <a:t>th</a:t>
            </a:r>
            <a:r>
              <a:rPr lang="en-US" altLang="zh-CN" sz="3200" b="1" dirty="0" smtClean="0">
                <a:latin typeface="Times New Roman" panose="02020603050405020304" pitchFamily="18" charset="0"/>
                <a:cs typeface="Times New Roman" panose="02020603050405020304" pitchFamily="18" charset="0"/>
              </a:rPr>
              <a:t> century</a:t>
            </a:r>
            <a:endParaRPr lang="zh-CN" altLang="en-US" sz="3200" b="1" dirty="0">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144413" y="287759"/>
            <a:ext cx="4320480" cy="574868"/>
          </a:xfrm>
          <a:prstGeom prst="rect">
            <a:avLst/>
          </a:prstGeom>
          <a:noFill/>
        </p:spPr>
        <p:txBody>
          <a:bodyPr wrap="square" lIns="81627" tIns="40814" rIns="81627" bIns="40814" rtlCol="0">
            <a:spAutoFit/>
          </a:bodyPr>
          <a:lstStyle/>
          <a:p>
            <a:r>
              <a:rPr lang="en-US"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R</a:t>
            </a:r>
            <a:r>
              <a:rPr lang="en-US" altLang="zh-CN"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ead for structures</a:t>
            </a:r>
            <a:endParaRPr lang="en-US"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1012" y="966787"/>
            <a:ext cx="10560050" cy="4546600"/>
          </a:xfrm>
          <a:prstGeom prst="rect">
            <a:avLst/>
          </a:prstGeom>
        </p:spPr>
      </p:pic>
      <p:sp>
        <p:nvSpPr>
          <p:cNvPr id="5" name="文本框 4"/>
          <p:cNvSpPr txBox="1"/>
          <p:nvPr/>
        </p:nvSpPr>
        <p:spPr>
          <a:xfrm>
            <a:off x="576461" y="1439887"/>
            <a:ext cx="1800200" cy="2123658"/>
          </a:xfrm>
          <a:prstGeom prst="rect">
            <a:avLst/>
          </a:prstGeom>
          <a:solidFill>
            <a:schemeClr val="tx1"/>
          </a:solidFill>
        </p:spPr>
        <p:txBody>
          <a:bodyPr wrap="square" rtlCol="0">
            <a:spAutoFit/>
          </a:bodyPr>
          <a:lstStyle/>
          <a:p>
            <a:endParaRPr lang="en-US" altLang="zh-CN" sz="4400" dirty="0" smtClean="0">
              <a:solidFill>
                <a:schemeClr val="bg1"/>
              </a:solidFill>
              <a:latin typeface="Times New Roman" panose="02020603050405020304" pitchFamily="18" charset="0"/>
              <a:cs typeface="Times New Roman" panose="02020603050405020304" pitchFamily="18" charset="0"/>
            </a:endParaRPr>
          </a:p>
          <a:p>
            <a:r>
              <a:rPr lang="en-US" altLang="zh-CN" sz="4400" dirty="0" smtClean="0">
                <a:solidFill>
                  <a:schemeClr val="bg1"/>
                </a:solidFill>
                <a:latin typeface="Times New Roman" panose="02020603050405020304" pitchFamily="18" charset="0"/>
                <a:cs typeface="Times New Roman" panose="02020603050405020304" pitchFamily="18" charset="0"/>
              </a:rPr>
              <a:t>Part 1</a:t>
            </a:r>
            <a:endParaRPr lang="en-US" altLang="zh-CN" sz="4400" dirty="0" smtClean="0">
              <a:solidFill>
                <a:schemeClr val="bg1"/>
              </a:solidFill>
              <a:latin typeface="Times New Roman" panose="02020603050405020304" pitchFamily="18" charset="0"/>
              <a:cs typeface="Times New Roman" panose="02020603050405020304" pitchFamily="18" charset="0"/>
            </a:endParaRPr>
          </a:p>
          <a:p>
            <a:endParaRPr lang="zh-CN" altLang="en-US" sz="4400" dirty="0">
              <a:solidFill>
                <a:schemeClr val="bg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576461" y="3689590"/>
            <a:ext cx="1800200" cy="769441"/>
          </a:xfrm>
          <a:prstGeom prst="rect">
            <a:avLst/>
          </a:prstGeom>
          <a:solidFill>
            <a:schemeClr val="tx1"/>
          </a:solidFill>
        </p:spPr>
        <p:txBody>
          <a:bodyPr wrap="square" rtlCol="0">
            <a:spAutoFit/>
          </a:bodyPr>
          <a:lstStyle/>
          <a:p>
            <a:r>
              <a:rPr lang="en-US" altLang="zh-CN" sz="4400" dirty="0" smtClean="0">
                <a:solidFill>
                  <a:schemeClr val="bg1"/>
                </a:solidFill>
                <a:latin typeface="Times New Roman" panose="02020603050405020304" pitchFamily="18" charset="0"/>
                <a:cs typeface="Times New Roman" panose="02020603050405020304" pitchFamily="18" charset="0"/>
              </a:rPr>
              <a:t>Part 2</a:t>
            </a:r>
            <a:endParaRPr lang="en-US" altLang="zh-CN" sz="4400" dirty="0" smtClean="0">
              <a:solidFill>
                <a:schemeClr val="bg1"/>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576461" y="4558878"/>
            <a:ext cx="1800200" cy="769441"/>
          </a:xfrm>
          <a:prstGeom prst="rect">
            <a:avLst/>
          </a:prstGeom>
          <a:solidFill>
            <a:schemeClr val="tx1"/>
          </a:solidFill>
        </p:spPr>
        <p:txBody>
          <a:bodyPr wrap="square" rtlCol="0">
            <a:spAutoFit/>
          </a:bodyPr>
          <a:lstStyle/>
          <a:p>
            <a:r>
              <a:rPr lang="en-US" altLang="zh-CN" sz="4400" dirty="0" smtClean="0">
                <a:solidFill>
                  <a:schemeClr val="bg1"/>
                </a:solidFill>
                <a:latin typeface="Times New Roman" panose="02020603050405020304" pitchFamily="18" charset="0"/>
                <a:cs typeface="Times New Roman" panose="02020603050405020304" pitchFamily="18" charset="0"/>
              </a:rPr>
              <a:t>Part 3</a:t>
            </a:r>
            <a:endParaRPr lang="en-US" altLang="zh-CN" sz="4400" dirty="0" smtClean="0">
              <a:solidFill>
                <a:schemeClr val="bg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2520677" y="1439887"/>
            <a:ext cx="8280920" cy="2123658"/>
          </a:xfrm>
          <a:prstGeom prst="rect">
            <a:avLst/>
          </a:prstGeom>
          <a:solidFill>
            <a:schemeClr val="tx1"/>
          </a:solidFill>
        </p:spPr>
        <p:txBody>
          <a:bodyPr wrap="square" rtlCol="0">
            <a:spAutoFit/>
          </a:bodyPr>
          <a:lstStyle/>
          <a:p>
            <a:r>
              <a:rPr lang="en-US" altLang="zh-CN" sz="4400" dirty="0" smtClean="0">
                <a:solidFill>
                  <a:schemeClr val="bg1"/>
                </a:solidFill>
                <a:latin typeface="Times New Roman" panose="02020603050405020304" pitchFamily="18" charset="0"/>
                <a:cs typeface="Times New Roman" panose="02020603050405020304" pitchFamily="18" charset="0"/>
              </a:rPr>
              <a:t> </a:t>
            </a:r>
            <a:endParaRPr lang="en-US" altLang="zh-CN" sz="4400" dirty="0" smtClean="0">
              <a:solidFill>
                <a:schemeClr val="bg1"/>
              </a:solidFill>
              <a:latin typeface="Times New Roman" panose="02020603050405020304" pitchFamily="18" charset="0"/>
              <a:cs typeface="Times New Roman" panose="02020603050405020304" pitchFamily="18" charset="0"/>
            </a:endParaRPr>
          </a:p>
          <a:p>
            <a:r>
              <a:rPr lang="en-US" altLang="zh-CN" sz="4400" dirty="0" smtClean="0">
                <a:solidFill>
                  <a:schemeClr val="bg1"/>
                </a:solidFill>
                <a:latin typeface="Times New Roman" panose="02020603050405020304" pitchFamily="18" charset="0"/>
                <a:cs typeface="Times New Roman" panose="02020603050405020304" pitchFamily="18" charset="0"/>
              </a:rPr>
              <a:t>solves confusion about names</a:t>
            </a:r>
            <a:endParaRPr lang="en-US" altLang="zh-CN" sz="4400" dirty="0" smtClean="0">
              <a:solidFill>
                <a:schemeClr val="bg1"/>
              </a:solidFill>
              <a:latin typeface="Times New Roman" panose="02020603050405020304" pitchFamily="18" charset="0"/>
              <a:cs typeface="Times New Roman" panose="02020603050405020304" pitchFamily="18" charset="0"/>
            </a:endParaRPr>
          </a:p>
          <a:p>
            <a:endParaRPr lang="en-US" altLang="zh-CN" sz="4400" dirty="0" smtClean="0">
              <a:solidFill>
                <a:schemeClr val="bg1"/>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2527244" y="3744143"/>
            <a:ext cx="8280920" cy="769441"/>
          </a:xfrm>
          <a:prstGeom prst="rect">
            <a:avLst/>
          </a:prstGeom>
          <a:solidFill>
            <a:schemeClr val="tx1"/>
          </a:solidFill>
        </p:spPr>
        <p:txBody>
          <a:bodyPr wrap="square" rtlCol="0">
            <a:spAutoFit/>
          </a:bodyPr>
          <a:lstStyle/>
          <a:p>
            <a:r>
              <a:rPr lang="en-US" altLang="zh-CN" sz="4400" dirty="0">
                <a:solidFill>
                  <a:schemeClr val="bg1"/>
                </a:solidFill>
                <a:latin typeface="Times New Roman" panose="02020603050405020304" pitchFamily="18" charset="0"/>
                <a:cs typeface="Times New Roman" panose="02020603050405020304" pitchFamily="18" charset="0"/>
              </a:rPr>
              <a:t>l</a:t>
            </a:r>
            <a:r>
              <a:rPr lang="en-US" altLang="zh-CN" sz="4400" dirty="0" smtClean="0">
                <a:solidFill>
                  <a:schemeClr val="bg1"/>
                </a:solidFill>
                <a:latin typeface="Times New Roman" panose="02020603050405020304" pitchFamily="18" charset="0"/>
                <a:cs typeface="Times New Roman" panose="02020603050405020304" pitchFamily="18" charset="0"/>
              </a:rPr>
              <a:t>earn country and traditions</a:t>
            </a:r>
            <a:endParaRPr lang="en-US" altLang="zh-CN" sz="4400" dirty="0" smtClean="0">
              <a:solidFill>
                <a:schemeClr val="bg1"/>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2520677" y="4585592"/>
            <a:ext cx="8280920" cy="769441"/>
          </a:xfrm>
          <a:prstGeom prst="rect">
            <a:avLst/>
          </a:prstGeom>
          <a:solidFill>
            <a:schemeClr val="tx1"/>
          </a:solidFill>
        </p:spPr>
        <p:txBody>
          <a:bodyPr wrap="square" rtlCol="0">
            <a:spAutoFit/>
          </a:bodyPr>
          <a:lstStyle/>
          <a:p>
            <a:r>
              <a:rPr lang="en-US" altLang="zh-CN" sz="4400" dirty="0" smtClean="0">
                <a:solidFill>
                  <a:schemeClr val="bg1"/>
                </a:solidFill>
                <a:latin typeface="Times New Roman" panose="02020603050405020304" pitchFamily="18" charset="0"/>
                <a:cs typeface="Times New Roman" panose="02020603050405020304" pitchFamily="18" charset="0"/>
              </a:rPr>
              <a:t>make journey more enjoyable</a:t>
            </a:r>
            <a:endParaRPr lang="en-US" altLang="zh-CN" sz="4400" dirty="0" smtClean="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144413" y="287759"/>
            <a:ext cx="4320480" cy="574868"/>
          </a:xfrm>
          <a:prstGeom prst="rect">
            <a:avLst/>
          </a:prstGeom>
          <a:noFill/>
        </p:spPr>
        <p:txBody>
          <a:bodyPr wrap="square" lIns="81627" tIns="40814" rIns="81627" bIns="40814" rtlCol="0">
            <a:spAutoFit/>
          </a:bodyPr>
          <a:lstStyle/>
          <a:p>
            <a:r>
              <a:rPr lang="en-US"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Paragraph 1</a:t>
            </a:r>
            <a:endParaRPr lang="en-US"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88629" y="1079847"/>
            <a:ext cx="6527800" cy="2546350"/>
          </a:xfrm>
          <a:prstGeom prst="rect">
            <a:avLst/>
          </a:prstGeom>
        </p:spPr>
      </p:pic>
      <p:sp>
        <p:nvSpPr>
          <p:cNvPr id="4" name="TextBox 4"/>
          <p:cNvSpPr txBox="1"/>
          <p:nvPr/>
        </p:nvSpPr>
        <p:spPr>
          <a:xfrm>
            <a:off x="1728589" y="3888159"/>
            <a:ext cx="7344816" cy="1067310"/>
          </a:xfrm>
          <a:prstGeom prst="rect">
            <a:avLst/>
          </a:prstGeom>
          <a:noFill/>
        </p:spPr>
        <p:txBody>
          <a:bodyPr wrap="square" lIns="81627" tIns="40814" rIns="81627" bIns="40814" rtlCol="0">
            <a:spAutoFit/>
          </a:bodyPr>
          <a:lstStyle/>
          <a:p>
            <a:pPr algn="ctr"/>
            <a:r>
              <a:rPr lang="en-US" sz="3200" b="1"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How does the writer introduce the topic of this passage?</a:t>
            </a:r>
            <a:endParaRPr lang="en-US" sz="32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TextBox 4"/>
          <p:cNvSpPr txBox="1"/>
          <p:nvPr/>
        </p:nvSpPr>
        <p:spPr>
          <a:xfrm>
            <a:off x="1728589" y="4981089"/>
            <a:ext cx="7344816" cy="574868"/>
          </a:xfrm>
          <a:prstGeom prst="rect">
            <a:avLst/>
          </a:prstGeom>
          <a:noFill/>
        </p:spPr>
        <p:txBody>
          <a:bodyPr wrap="square" lIns="81627" tIns="40814" rIns="81627" bIns="40814" rtlCol="0">
            <a:spAutoFit/>
          </a:bodyPr>
          <a:lstStyle/>
          <a:p>
            <a:pPr algn="ctr"/>
            <a:r>
              <a:rPr 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q</a:t>
            </a:r>
            <a:r>
              <a:rPr 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uestion --- solution </a:t>
            </a:r>
            <a:endParaRPr 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heme/theme1.xml><?xml version="1.0" encoding="utf-8"?>
<a:theme xmlns:a="http://schemas.openxmlformats.org/drawingml/2006/main" name="1_主题1">
  <a:themeElements>
    <a:clrScheme name="Rubicon Navy Color Set">
      <a:dk1>
        <a:srgbClr val="FFFFFF"/>
      </a:dk1>
      <a:lt1>
        <a:srgbClr val="7AB9AE"/>
      </a:lt1>
      <a:dk2>
        <a:srgbClr val="000000"/>
      </a:dk2>
      <a:lt2>
        <a:srgbClr val="808080"/>
      </a:lt2>
      <a:accent1>
        <a:srgbClr val="ADE8DD"/>
      </a:accent1>
      <a:accent2>
        <a:srgbClr val="0D8A96"/>
      </a:accent2>
      <a:accent3>
        <a:srgbClr val="63ABB7"/>
      </a:accent3>
      <a:accent4>
        <a:srgbClr val="437475"/>
      </a:accent4>
      <a:accent5>
        <a:srgbClr val="B2EFFA"/>
      </a:accent5>
      <a:accent6>
        <a:srgbClr val="7AB9AE"/>
      </a:accent6>
      <a:hlink>
        <a:srgbClr val="63ABB7"/>
      </a:hlink>
      <a:folHlink>
        <a:srgbClr val="B2EFFA"/>
      </a:folHlink>
    </a:clrScheme>
    <a:fontScheme name="Title &amp; Subtitle">
      <a:majorFont>
        <a:latin typeface="Zerox"/>
        <a:ea typeface="ヒラギノ角ゴ ProN W3"/>
        <a:cs typeface="ヒラギノ角ゴ ProN W3"/>
      </a:majorFont>
      <a:minorFont>
        <a:latin typeface="League Gothic"/>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03200" cap="flat" cmpd="sng" algn="ctr">
          <a:solidFill>
            <a:srgbClr val="FFD62D"/>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03200" cap="flat" cmpd="sng" algn="ctr">
          <a:solidFill>
            <a:srgbClr val="FFD62D"/>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Divider">
  <a:themeElements>
    <a:clrScheme name="Section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ection Divider">
      <a:majorFont>
        <a:latin typeface="Zerox"/>
        <a:ea typeface="ヒラギノ角ゴ ProN W3"/>
        <a:cs typeface="ヒラギノ角ゴ ProN W3"/>
      </a:majorFont>
      <a:minorFont>
        <a:latin typeface="League Gothic"/>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03200" cap="flat" cmpd="sng" algn="ctr">
          <a:solidFill>
            <a:srgbClr val="FFD62D"/>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03200" cap="flat" cmpd="sng" algn="ctr">
          <a:solidFill>
            <a:srgbClr val="FFD62D"/>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Section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amp; Vertical Image">
  <a:themeElements>
    <a:clrScheme name="Rubicon Navy Color Set">
      <a:dk1>
        <a:srgbClr val="FFFFFF"/>
      </a:dk1>
      <a:lt1>
        <a:srgbClr val="7AB9AE"/>
      </a:lt1>
      <a:dk2>
        <a:srgbClr val="000000"/>
      </a:dk2>
      <a:lt2>
        <a:srgbClr val="808080"/>
      </a:lt2>
      <a:accent1>
        <a:srgbClr val="ADE8DD"/>
      </a:accent1>
      <a:accent2>
        <a:srgbClr val="0D8A96"/>
      </a:accent2>
      <a:accent3>
        <a:srgbClr val="63ABB7"/>
      </a:accent3>
      <a:accent4>
        <a:srgbClr val="437475"/>
      </a:accent4>
      <a:accent5>
        <a:srgbClr val="B2EFFA"/>
      </a:accent5>
      <a:accent6>
        <a:srgbClr val="7AB9AE"/>
      </a:accent6>
      <a:hlink>
        <a:srgbClr val="63ABB7"/>
      </a:hlink>
      <a:folHlink>
        <a:srgbClr val="B2EFFA"/>
      </a:folHlink>
    </a:clrScheme>
    <a:fontScheme name="Title &amp; Vertical Image">
      <a:majorFont>
        <a:latin typeface="Zerox"/>
        <a:ea typeface="ヒラギノ角ゴ ProN W3"/>
        <a:cs typeface="ヒラギノ角ゴ ProN W3"/>
      </a:majorFont>
      <a:minorFont>
        <a:latin typeface="M+ 1m regular"/>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03200" cap="flat" cmpd="sng" algn="ctr">
          <a:solidFill>
            <a:srgbClr val="FFD62D"/>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03200" cap="flat" cmpd="sng" algn="ctr">
          <a:solidFill>
            <a:srgbClr val="FFD62D"/>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Vertical Im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mages ">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 image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03200" cap="flat" cmpd="sng" algn="ctr">
          <a:solidFill>
            <a:srgbClr val="FFD62D"/>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03200" cap="flat" cmpd="sng" algn="ctr">
          <a:solidFill>
            <a:srgbClr val="FFD62D"/>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4 im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4443</Words>
  <Application>WPS 演示</Application>
  <PresentationFormat>自定义</PresentationFormat>
  <Paragraphs>339</Paragraphs>
  <Slides>22</Slides>
  <Notes>0</Notes>
  <HiddenSlides>0</HiddenSlides>
  <MMClips>0</MMClips>
  <ScaleCrop>false</ScaleCrop>
  <HeadingPairs>
    <vt:vector size="6" baseType="variant">
      <vt:variant>
        <vt:lpstr>已用的字体</vt:lpstr>
      </vt:variant>
      <vt:variant>
        <vt:i4>20</vt:i4>
      </vt:variant>
      <vt:variant>
        <vt:lpstr>主题</vt:lpstr>
      </vt:variant>
      <vt:variant>
        <vt:i4>4</vt:i4>
      </vt:variant>
      <vt:variant>
        <vt:lpstr>幻灯片标题</vt:lpstr>
      </vt:variant>
      <vt:variant>
        <vt:i4>22</vt:i4>
      </vt:variant>
    </vt:vector>
  </HeadingPairs>
  <TitlesOfParts>
    <vt:vector size="46" baseType="lpstr">
      <vt:lpstr>Arial</vt:lpstr>
      <vt:lpstr>宋体</vt:lpstr>
      <vt:lpstr>Wingdings</vt:lpstr>
      <vt:lpstr>Gill Sans</vt:lpstr>
      <vt:lpstr>Gill Sans MT</vt:lpstr>
      <vt:lpstr>ヒラギノ角ゴ ProN W3</vt:lpstr>
      <vt:lpstr>Shit Happens</vt:lpstr>
      <vt:lpstr>Zerox</vt:lpstr>
      <vt:lpstr>League Gothic</vt:lpstr>
      <vt:lpstr>微软雅黑</vt:lpstr>
      <vt:lpstr>League Gothic</vt:lpstr>
      <vt:lpstr>M+ 1m regular</vt:lpstr>
      <vt:lpstr>Arial</vt:lpstr>
      <vt:lpstr>Zerox</vt:lpstr>
      <vt:lpstr>Times New Roman</vt:lpstr>
      <vt:lpstr>Calibri</vt:lpstr>
      <vt:lpstr>Arial Unicode MS</vt:lpstr>
      <vt:lpstr>HelveticaNeue</vt:lpstr>
      <vt:lpstr>NumberOnly</vt:lpstr>
      <vt:lpstr>华文新魏</vt:lpstr>
      <vt:lpstr>1_主题1</vt:lpstr>
      <vt:lpstr>Section Divider</vt:lpstr>
      <vt:lpstr>Title &amp; Vertical Image</vt:lpstr>
      <vt:lpstr>Images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Frank Tang</dc:creator>
  <cp:lastModifiedBy>南山有谷堆</cp:lastModifiedBy>
  <cp:revision>411</cp:revision>
  <dcterms:created xsi:type="dcterms:W3CDTF">2014-07-09T02:25:00Z</dcterms:created>
  <dcterms:modified xsi:type="dcterms:W3CDTF">2021-04-07T04:53:15Z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