
<file path=[Content_Types].xml><?xml version="1.0" encoding="utf-8"?>
<Types xmlns="http://schemas.openxmlformats.org/package/2006/content-types">
  <Default Extension="jpeg" ContentType="image/jpeg"/>
  <Default Extension="png" ContentType="image/png"/>
  <Default Extension="wdp" ContentType="image/vnd.ms-photo"/>
  <Default Extension="wma" ContentType="audio/x-ms-wma"/>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26"/>
  </p:handoutMasterIdLst>
  <p:sldIdLst>
    <p:sldId id="439" r:id="rId3"/>
    <p:sldId id="259" r:id="rId4"/>
    <p:sldId id="280" r:id="rId6"/>
    <p:sldId id="287" r:id="rId7"/>
    <p:sldId id="404" r:id="rId8"/>
    <p:sldId id="422" r:id="rId9"/>
    <p:sldId id="340" r:id="rId10"/>
    <p:sldId id="423" r:id="rId11"/>
    <p:sldId id="379" r:id="rId12"/>
    <p:sldId id="424" r:id="rId13"/>
    <p:sldId id="426" r:id="rId14"/>
    <p:sldId id="425" r:id="rId15"/>
    <p:sldId id="427" r:id="rId16"/>
    <p:sldId id="341" r:id="rId17"/>
    <p:sldId id="347" r:id="rId18"/>
    <p:sldId id="418" r:id="rId19"/>
    <p:sldId id="419" r:id="rId20"/>
    <p:sldId id="382" r:id="rId21"/>
    <p:sldId id="429" r:id="rId22"/>
    <p:sldId id="430" r:id="rId23"/>
    <p:sldId id="335" r:id="rId24"/>
    <p:sldId id="348"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0"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CC"/>
    <a:srgbClr val="FF99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3469" autoAdjust="0"/>
    <p:restoredTop sz="77673" autoAdjust="0"/>
  </p:normalViewPr>
  <p:slideViewPr>
    <p:cSldViewPr snapToGrid="0">
      <p:cViewPr varScale="1">
        <p:scale>
          <a:sx n="51" d="100"/>
          <a:sy n="51" d="100"/>
        </p:scale>
        <p:origin x="168" y="24"/>
      </p:cViewPr>
      <p:guideLst>
        <p:guide orient="horz" pos="888"/>
        <p:guide pos="1536"/>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00" d="100"/>
        <a:sy n="100" d="100"/>
      </p:scale>
      <p:origin x="0" y="-1320"/>
    </p:cViewPr>
  </p:sorterViewPr>
  <p:notesViewPr>
    <p:cSldViewPr snapToGrid="0">
      <p:cViewPr varScale="1">
        <p:scale>
          <a:sx n="57" d="100"/>
          <a:sy n="57" d="100"/>
        </p:scale>
        <p:origin x="2832" y="6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0" Type="http://schemas.openxmlformats.org/officeDocument/2006/relationships/commentAuthors" Target="commentAuthors.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handoutMaster" Target="handoutMasters/handoutMaster1.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5" Type="http://schemas.openxmlformats.org/officeDocument/2006/relationships/theme" Target="../theme/theme3.xml"/><Relationship Id="rId4" Type="http://schemas.openxmlformats.org/officeDocument/2006/relationships/tags" Target="../tags/tag136.xml"/><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1"/>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custDataLst>
              <p:tags r:id="rId2"/>
            </p:custDataLst>
          </p:nvPr>
        </p:nvSpPr>
        <p:spPr>
          <a:xfrm>
            <a:off x="3884613" y="0"/>
            <a:ext cx="2971800" cy="458788"/>
          </a:xfrm>
          <a:prstGeom prst="rect">
            <a:avLst/>
          </a:prstGeom>
        </p:spPr>
        <p:txBody>
          <a:bodyPr vert="horz" lIns="91440" tIns="45720" rIns="91440" bIns="45720" rtlCol="0"/>
          <a:lstStyle>
            <a:lvl1pPr algn="r">
              <a:defRPr sz="1200"/>
            </a:lvl1pPr>
          </a:lstStyle>
          <a:p>
            <a:fld id="{1475FAC0-4E78-4B4A-9ADA-EE7413CBA2A2}" type="datetimeFigureOut">
              <a:rPr lang="zh-CN" altLang="en-US" smtClean="0"/>
            </a:fld>
            <a:endParaRPr lang="zh-CN" altLang="en-US"/>
          </a:p>
        </p:txBody>
      </p:sp>
      <p:sp>
        <p:nvSpPr>
          <p:cNvPr id="4" name="页脚占位符 3"/>
          <p:cNvSpPr>
            <a:spLocks noGrp="1"/>
          </p:cNvSpPr>
          <p:nvPr>
            <p:ph type="ftr" sz="quarter" idx="2"/>
            <p:custDataLst>
              <p:tags r:id="rId3"/>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custDataLst>
              <p:tags r:id="rId4"/>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2238E8FE-40DA-41DC-AE77-8790382988AD}"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tags" Target="../tags/tag132.xml"/><Relationship Id="rId5" Type="http://schemas.openxmlformats.org/officeDocument/2006/relationships/tags" Target="../tags/tag131.xml"/><Relationship Id="rId4" Type="http://schemas.openxmlformats.org/officeDocument/2006/relationships/tags" Target="../tags/tag130.xml"/><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tags" Target="../tags/tag12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1"/>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2"/>
            </p:custDataLst>
          </p:nvPr>
        </p:nvSpPr>
        <p:spPr>
          <a:xfrm>
            <a:off x="3884613" y="0"/>
            <a:ext cx="2971800" cy="458788"/>
          </a:xfrm>
          <a:prstGeom prst="rect">
            <a:avLst/>
          </a:prstGeom>
        </p:spPr>
        <p:txBody>
          <a:bodyPr vert="horz" lIns="91440" tIns="45720" rIns="91440" bIns="45720" rtlCol="0"/>
          <a:lstStyle>
            <a:lvl1pPr algn="r">
              <a:defRPr sz="1200"/>
            </a:lvl1pPr>
          </a:lstStyle>
          <a:p>
            <a:fld id="{044A302A-66E2-45C0-9113-4E5747328F9F}" type="datetimeFigureOut">
              <a:rPr lang="zh-CN" altLang="en-US" smtClean="0"/>
            </a:fld>
            <a:endParaRPr lang="zh-CN" altLang="en-US"/>
          </a:p>
        </p:txBody>
      </p:sp>
      <p:sp>
        <p:nvSpPr>
          <p:cNvPr id="4" name="幻灯片图像占位符 3"/>
          <p:cNvSpPr>
            <a:spLocks noGrp="1" noRot="1" noChangeAspect="1"/>
          </p:cNvSpPr>
          <p:nvPr>
            <p:ph type="sldImg" idx="2"/>
            <p:custDataLst>
              <p:tags r:id="rId3"/>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4"/>
            </p:custDataLst>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custDataLst>
              <p:tags r:id="rId5"/>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6"/>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EA540E3B-F9C0-48B6-A129-4D327DD3065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5" Type="http://schemas.openxmlformats.org/officeDocument/2006/relationships/tags" Target="../tags/tag126.xml"/><Relationship Id="rId4" Type="http://schemas.openxmlformats.org/officeDocument/2006/relationships/tags" Target="../tags/tag125.xml"/><Relationship Id="rId3" Type="http://schemas.openxmlformats.org/officeDocument/2006/relationships/tags" Target="../tags/tag124.xml"/><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5" Type="http://schemas.openxmlformats.org/officeDocument/2006/relationships/tags" Target="../tags/tag74.xml"/><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5" Type="http://schemas.openxmlformats.org/officeDocument/2006/relationships/tags" Target="../tags/tag82.xml"/><Relationship Id="rId4" Type="http://schemas.openxmlformats.org/officeDocument/2006/relationships/tags" Target="../tags/tag81.xml"/><Relationship Id="rId3" Type="http://schemas.openxmlformats.org/officeDocument/2006/relationships/tags" Target="../tags/tag80.xml"/><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5" Type="http://schemas.openxmlformats.org/officeDocument/2006/relationships/tags" Target="../tags/tag89.xml"/><Relationship Id="rId4" Type="http://schemas.openxmlformats.org/officeDocument/2006/relationships/tags" Target="../tags/tag88.xml"/><Relationship Id="rId3" Type="http://schemas.openxmlformats.org/officeDocument/2006/relationships/tags" Target="../tags/tag87.xml"/><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5" Type="http://schemas.openxmlformats.org/officeDocument/2006/relationships/tags" Target="../tags/tag98.xml"/><Relationship Id="rId4" Type="http://schemas.openxmlformats.org/officeDocument/2006/relationships/tags" Target="../tags/tag97.xml"/><Relationship Id="rId3" Type="http://schemas.openxmlformats.org/officeDocument/2006/relationships/tags" Target="../tags/tag96.xml"/><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5" Type="http://schemas.openxmlformats.org/officeDocument/2006/relationships/tags" Target="../tags/tag103.xml"/><Relationship Id="rId4" Type="http://schemas.openxmlformats.org/officeDocument/2006/relationships/tags" Target="../tags/tag102.xml"/><Relationship Id="rId3" Type="http://schemas.openxmlformats.org/officeDocument/2006/relationships/tags" Target="../tags/tag101.xml"/><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5" Type="http://schemas.openxmlformats.org/officeDocument/2006/relationships/tags" Target="../tags/tag112.xml"/><Relationship Id="rId4" Type="http://schemas.openxmlformats.org/officeDocument/2006/relationships/tags" Target="../tags/tag111.xml"/><Relationship Id="rId3" Type="http://schemas.openxmlformats.org/officeDocument/2006/relationships/tags" Target="../tags/tag110.xml"/><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5" Type="http://schemas.openxmlformats.org/officeDocument/2006/relationships/tags" Target="../tags/tag122.xml"/><Relationship Id="rId4" Type="http://schemas.openxmlformats.org/officeDocument/2006/relationships/tags" Target="../tags/tag121.xml"/><Relationship Id="rId3" Type="http://schemas.openxmlformats.org/officeDocument/2006/relationships/tags" Target="../tags/tag120.xml"/><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endParaRPr lang="zh-CN" altLang="en-US" dirty="0"/>
          </a:p>
        </p:txBody>
      </p:sp>
      <p:sp>
        <p:nvSpPr>
          <p:cNvPr id="4" name="灯片编号占位符 3"/>
          <p:cNvSpPr>
            <a:spLocks noGrp="1"/>
          </p:cNvSpPr>
          <p:nvPr>
            <p:ph type="sldNum" sz="quarter" idx="10"/>
            <p:custDataLst>
              <p:tags r:id="rId5"/>
            </p:custDataLst>
          </p:nvPr>
        </p:nvSpPr>
        <p:spPr/>
        <p:txBody>
          <a:bodyPr/>
          <a:lstStyle/>
          <a:p>
            <a:fld id="{EA540E3B-F9C0-48B6-A129-4D327DD30658}"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altLang="zh-CN"/>
          </a:p>
        </p:txBody>
      </p:sp>
      <p:sp>
        <p:nvSpPr>
          <p:cNvPr id="4" name="灯片编号占位符 3"/>
          <p:cNvSpPr>
            <a:spLocks noGrp="1"/>
          </p:cNvSpPr>
          <p:nvPr>
            <p:ph type="sldNum" sz="quarter" idx="10"/>
            <p:custDataLst>
              <p:tags r:id="rId5"/>
            </p:custDataLst>
          </p:nvPr>
        </p:nvSpPr>
        <p:spPr/>
        <p:txBody>
          <a:bodyPr/>
          <a:lstStyle/>
          <a:p>
            <a:fld id="{EA540E3B-F9C0-48B6-A129-4D327DD30658}"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zh-CN" altLang="en-US"/>
          </a:p>
        </p:txBody>
      </p:sp>
      <p:sp>
        <p:nvSpPr>
          <p:cNvPr id="4" name="灯片编号占位符 3"/>
          <p:cNvSpPr>
            <a:spLocks noGrp="1"/>
          </p:cNvSpPr>
          <p:nvPr>
            <p:ph type="sldNum" sz="quarter" idx="10"/>
            <p:custDataLst>
              <p:tags r:id="rId5"/>
            </p:custDataLst>
          </p:nvPr>
        </p:nvSpPr>
        <p:spPr/>
        <p:txBody>
          <a:bodyPr/>
          <a:lstStyle/>
          <a:p>
            <a:fld id="{EA540E3B-F9C0-48B6-A129-4D327DD30658}"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zh-CN" altLang="en-US"/>
          </a:p>
        </p:txBody>
      </p:sp>
      <p:sp>
        <p:nvSpPr>
          <p:cNvPr id="4" name="灯片编号占位符 3"/>
          <p:cNvSpPr>
            <a:spLocks noGrp="1"/>
          </p:cNvSpPr>
          <p:nvPr>
            <p:ph type="sldNum" sz="quarter" idx="10"/>
            <p:custDataLst>
              <p:tags r:id="rId5"/>
            </p:custDataLst>
          </p:nvPr>
        </p:nvSpPr>
        <p:spPr/>
        <p:txBody>
          <a:bodyPr/>
          <a:lstStyle/>
          <a:p>
            <a:fld id="{EA540E3B-F9C0-48B6-A129-4D327DD30658}"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zh-CN" altLang="en-US"/>
          </a:p>
        </p:txBody>
      </p:sp>
      <p:sp>
        <p:nvSpPr>
          <p:cNvPr id="4" name="灯片编号占位符 3"/>
          <p:cNvSpPr>
            <a:spLocks noGrp="1"/>
          </p:cNvSpPr>
          <p:nvPr>
            <p:ph type="sldNum" sz="quarter" idx="10"/>
            <p:custDataLst>
              <p:tags r:id="rId5"/>
            </p:custDataLst>
          </p:nvPr>
        </p:nvSpPr>
        <p:spPr/>
        <p:txBody>
          <a:bodyPr/>
          <a:lstStyle/>
          <a:p>
            <a:fld id="{EA540E3B-F9C0-48B6-A129-4D327DD30658}"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altLang="zh-CN"/>
          </a:p>
        </p:txBody>
      </p:sp>
      <p:sp>
        <p:nvSpPr>
          <p:cNvPr id="4" name="灯片编号占位符 3"/>
          <p:cNvSpPr>
            <a:spLocks noGrp="1"/>
          </p:cNvSpPr>
          <p:nvPr>
            <p:ph type="sldNum" sz="quarter" idx="10"/>
            <p:custDataLst>
              <p:tags r:id="rId5"/>
            </p:custDataLst>
          </p:nvPr>
        </p:nvSpPr>
        <p:spPr/>
        <p:txBody>
          <a:bodyPr/>
          <a:lstStyle/>
          <a:p>
            <a:fld id="{EA540E3B-F9C0-48B6-A129-4D327DD30658}"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zh-CN" altLang="en-US"/>
          </a:p>
        </p:txBody>
      </p:sp>
      <p:sp>
        <p:nvSpPr>
          <p:cNvPr id="4" name="灯片编号占位符 3"/>
          <p:cNvSpPr>
            <a:spLocks noGrp="1"/>
          </p:cNvSpPr>
          <p:nvPr>
            <p:ph type="sldNum" sz="quarter" idx="10"/>
            <p:custDataLst>
              <p:tags r:id="rId5"/>
            </p:custDataLst>
          </p:nvPr>
        </p:nvSpPr>
        <p:spPr/>
        <p:txBody>
          <a:bodyPr/>
          <a:lstStyle/>
          <a:p>
            <a:fld id="{EA540E3B-F9C0-48B6-A129-4D327DD30658}"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altLang="zh-CN"/>
          </a:p>
        </p:txBody>
      </p:sp>
      <p:sp>
        <p:nvSpPr>
          <p:cNvPr id="4" name="灯片编号占位符 3"/>
          <p:cNvSpPr>
            <a:spLocks noGrp="1"/>
          </p:cNvSpPr>
          <p:nvPr>
            <p:ph type="sldNum" sz="quarter" idx="10"/>
            <p:custDataLst>
              <p:tags r:id="rId5"/>
            </p:custDataLst>
          </p:nvPr>
        </p:nvSpPr>
        <p:spPr/>
        <p:txBody>
          <a:bodyPr/>
          <a:lstStyle/>
          <a:p>
            <a:fld id="{EA540E3B-F9C0-48B6-A129-4D327DD30658}"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zh-CN" altLang="en-US"/>
          </a:p>
        </p:txBody>
      </p:sp>
      <p:sp>
        <p:nvSpPr>
          <p:cNvPr id="4" name="灯片编号占位符 3"/>
          <p:cNvSpPr>
            <a:spLocks noGrp="1"/>
          </p:cNvSpPr>
          <p:nvPr>
            <p:ph type="sldNum" sz="quarter" idx="10"/>
            <p:custDataLst>
              <p:tags r:id="rId5"/>
            </p:custDataLst>
          </p:nvPr>
        </p:nvSpPr>
        <p:spPr/>
        <p:txBody>
          <a:bodyPr/>
          <a:lstStyle/>
          <a:p>
            <a:fld id="{EA540E3B-F9C0-48B6-A129-4D327DD30658}"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3"/>
            </p:custDataLst>
          </p:nvPr>
        </p:nvSpPr>
        <p:spPr/>
      </p:sp>
      <p:sp>
        <p:nvSpPr>
          <p:cNvPr id="3" name="Notes Placeholder 2"/>
          <p:cNvSpPr>
            <a:spLocks noGrp="1"/>
          </p:cNvSpPr>
          <p:nvPr>
            <p:ph type="body" idx="1"/>
            <p:custDataLst>
              <p:tags r:id="rId4"/>
            </p:custDataLst>
          </p:nvPr>
        </p:nvSpPr>
        <p:spPr/>
        <p:txBody>
          <a:bodyPr/>
          <a:lstStyle/>
          <a:p>
            <a:endParaRPr lang="en-US"/>
          </a:p>
        </p:txBody>
      </p:sp>
      <p:sp>
        <p:nvSpPr>
          <p:cNvPr id="4" name="Slide Number Placeholder 3"/>
          <p:cNvSpPr>
            <a:spLocks noGrp="1"/>
          </p:cNvSpPr>
          <p:nvPr>
            <p:ph type="sldNum" sz="quarter" idx="5"/>
            <p:custDataLst>
              <p:tags r:id="rId5"/>
            </p:custDataLst>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EA540E3B-F9C0-48B6-A129-4D327DD3065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image" Target="../media/image2.png"/><Relationship Id="rId4" Type="http://schemas.openxmlformats.org/officeDocument/2006/relationships/tags" Target="../tags/tag7.xml"/><Relationship Id="rId3" Type="http://schemas.openxmlformats.org/officeDocument/2006/relationships/image" Target="../media/image1.png"/><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16.xml"/><Relationship Id="rId8" Type="http://schemas.openxmlformats.org/officeDocument/2006/relationships/tags" Target="../tags/tag15.xml"/><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image" Target="../media/image2.png"/><Relationship Id="rId4" Type="http://schemas.openxmlformats.org/officeDocument/2006/relationships/tags" Target="../tags/tag12.xml"/><Relationship Id="rId3" Type="http://schemas.openxmlformats.org/officeDocument/2006/relationships/image" Target="../media/image1.png"/><Relationship Id="rId2" Type="http://schemas.openxmlformats.org/officeDocument/2006/relationships/tags" Target="../tags/tag11.xml"/><Relationship Id="rId10" Type="http://schemas.openxmlformats.org/officeDocument/2006/relationships/tags" Target="../tags/tag17.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6.xml"/><Relationship Id="rId8" Type="http://schemas.openxmlformats.org/officeDocument/2006/relationships/tags" Target="../tags/tag25.xml"/><Relationship Id="rId7" Type="http://schemas.openxmlformats.org/officeDocument/2006/relationships/tags" Target="../tags/tag24.xml"/><Relationship Id="rId6" Type="http://schemas.openxmlformats.org/officeDocument/2006/relationships/tags" Target="../tags/tag23.xml"/><Relationship Id="rId5" Type="http://schemas.openxmlformats.org/officeDocument/2006/relationships/image" Target="../media/image2.png"/><Relationship Id="rId4" Type="http://schemas.openxmlformats.org/officeDocument/2006/relationships/tags" Target="../tags/tag22.xml"/><Relationship Id="rId3" Type="http://schemas.openxmlformats.org/officeDocument/2006/relationships/image" Target="../media/image1.png"/><Relationship Id="rId2" Type="http://schemas.openxmlformats.org/officeDocument/2006/relationships/tags" Target="../tags/tag21.xml"/><Relationship Id="rId11" Type="http://schemas.openxmlformats.org/officeDocument/2006/relationships/tags" Target="../tags/tag28.xml"/><Relationship Id="rId10" Type="http://schemas.openxmlformats.org/officeDocument/2006/relationships/tags" Target="../tags/tag27.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34.xml"/><Relationship Id="rId8" Type="http://schemas.openxmlformats.org/officeDocument/2006/relationships/tags" Target="../tags/tag33.xml"/><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image" Target="../media/image2.png"/><Relationship Id="rId4" Type="http://schemas.openxmlformats.org/officeDocument/2006/relationships/tags" Target="../tags/tag30.xml"/><Relationship Id="rId3" Type="http://schemas.openxmlformats.org/officeDocument/2006/relationships/image" Target="../media/image1.png"/><Relationship Id="rId2" Type="http://schemas.openxmlformats.org/officeDocument/2006/relationships/tags" Target="../tags/tag29.xml"/><Relationship Id="rId10" Type="http://schemas.openxmlformats.org/officeDocument/2006/relationships/tags" Target="../tags/tag3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9" Type="http://schemas.openxmlformats.org/officeDocument/2006/relationships/tags" Target="../tags/tag41.xml"/><Relationship Id="rId8" Type="http://schemas.openxmlformats.org/officeDocument/2006/relationships/tags" Target="../tags/tag40.xml"/><Relationship Id="rId7" Type="http://schemas.openxmlformats.org/officeDocument/2006/relationships/tags" Target="../tags/tag39.xml"/><Relationship Id="rId6" Type="http://schemas.openxmlformats.org/officeDocument/2006/relationships/tags" Target="../tags/tag38.xml"/><Relationship Id="rId5" Type="http://schemas.openxmlformats.org/officeDocument/2006/relationships/image" Target="../media/image2.png"/><Relationship Id="rId4" Type="http://schemas.openxmlformats.org/officeDocument/2006/relationships/tags" Target="../tags/tag37.xml"/><Relationship Id="rId3" Type="http://schemas.openxmlformats.org/officeDocument/2006/relationships/image" Target="../media/image1.png"/><Relationship Id="rId2" Type="http://schemas.openxmlformats.org/officeDocument/2006/relationships/tags" Target="../tags/tag36.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47.xml"/><Relationship Id="rId8" Type="http://schemas.openxmlformats.org/officeDocument/2006/relationships/tags" Target="../tags/tag46.xml"/><Relationship Id="rId7" Type="http://schemas.openxmlformats.org/officeDocument/2006/relationships/tags" Target="../tags/tag45.xml"/><Relationship Id="rId6" Type="http://schemas.openxmlformats.org/officeDocument/2006/relationships/tags" Target="../tags/tag44.xml"/><Relationship Id="rId5" Type="http://schemas.openxmlformats.org/officeDocument/2006/relationships/image" Target="../media/image2.png"/><Relationship Id="rId4" Type="http://schemas.openxmlformats.org/officeDocument/2006/relationships/tags" Target="../tags/tag43.xml"/><Relationship Id="rId3" Type="http://schemas.openxmlformats.org/officeDocument/2006/relationships/image" Target="../media/image1.png"/><Relationship Id="rId2" Type="http://schemas.openxmlformats.org/officeDocument/2006/relationships/tags" Target="../tags/tag42.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2"/>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3"/>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endParaRPr lang="zh-CN" altLang="en-US"/>
          </a:p>
        </p:txBody>
      </p:sp>
      <p:sp>
        <p:nvSpPr>
          <p:cNvPr id="18" name="灯片编号占位符 17"/>
          <p:cNvSpPr>
            <a:spLocks noGrp="1"/>
          </p:cNvSpPr>
          <p:nvPr>
            <p:ph type="sldNum" sz="quarter" idx="12"/>
            <p:custDataLst>
              <p:tags r:id="rId4"/>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49AE70B2-8BF9-45C0-BB95-33D1B9D3A854}" type="slidenum">
              <a:rPr lang="zh-CN" altLang="en-US" smtClean="0"/>
            </a:fld>
            <a:endParaRPr lang="zh-CN" altLang="en-US"/>
          </a:p>
        </p:txBody>
      </p:sp>
      <p:sp>
        <p:nvSpPr>
          <p:cNvPr id="2" name="标题 2"/>
          <p:cNvSpPr>
            <a:spLocks noGrp="1"/>
          </p:cNvSpPr>
          <p:nvPr>
            <p:ph type="ctrTitle" idx="2" hasCustomPrompt="1"/>
            <p:custDataLst>
              <p:tags r:id="rId5"/>
            </p:custDataLst>
          </p:nvPr>
        </p:nvSpPr>
        <p:spPr>
          <a:xfrm>
            <a:off x="6299269" y="2095765"/>
            <a:ext cx="4825365" cy="1846659"/>
          </a:xfrm>
          <a:prstGeom prst="rect">
            <a:avLst/>
          </a:prstGeom>
        </p:spPr>
        <p:txBody>
          <a:bodyPr vert="horz" wrap="square" lIns="0" tIns="0" rIns="0" bIns="0" rtlCol="0" anchor="b" anchorCtr="0">
            <a:normAutofit lnSpcReduction="10000"/>
          </a:bodyPr>
          <a:lstStyle>
            <a:lvl1pPr marL="0" marR="0" lvl="0" algn="l" defTabSz="914400" rtl="0" eaLnBrk="1" fontAlgn="auto" latinLnBrk="0" hangingPunct="1">
              <a:lnSpc>
                <a:spcPct val="100000"/>
              </a:lnSpc>
              <a:spcBef>
                <a:spcPct val="0"/>
              </a:spcBef>
              <a:spcAft>
                <a:spcPct val="0"/>
              </a:spcAft>
              <a:buClrTx/>
              <a:buSzTx/>
              <a:buFontTx/>
              <a:buNone/>
              <a:defRPr kumimoji="0" lang="zh-CN" altLang="en-US" sz="6000" b="1" i="0" u="none" strike="noStrike" kern="1200" cap="none" spc="600" normalizeH="0" baseline="0" noProof="0">
                <a:ln>
                  <a:noFill/>
                </a:ln>
                <a:solidFill>
                  <a:schemeClr val="lt1"/>
                </a:solidFill>
                <a:effectLst/>
                <a:uLnTx/>
                <a:uFillTx/>
                <a:latin typeface="Arial" panose="020B0604020202020204" pitchFamily="34" charset="0"/>
                <a:ea typeface="汉仪乐喵体W" panose="00020600040101010101" charset="-122"/>
                <a:cs typeface="+mj-cs"/>
                <a:sym typeface="Arial" panose="020B0604020202020204" pitchFamily="34" charset="0"/>
              </a:defRPr>
            </a:lvl1pPr>
          </a:lstStyle>
          <a:p>
            <a:pPr lvl="0"/>
            <a:r>
              <a:rPr>
                <a:sym typeface="+mn-ea"/>
              </a:rPr>
              <a:t>编辑标题</a:t>
            </a:r>
            <a:endParaRPr>
              <a:sym typeface="+mn-ea"/>
            </a:endParaRPr>
          </a:p>
        </p:txBody>
      </p:sp>
      <p:sp>
        <p:nvSpPr>
          <p:cNvPr id="3" name="副标题 3"/>
          <p:cNvSpPr>
            <a:spLocks noGrp="1"/>
          </p:cNvSpPr>
          <p:nvPr>
            <p:ph type="subTitle" idx="3" hasCustomPrompt="1"/>
            <p:custDataLst>
              <p:tags r:id="rId6"/>
            </p:custDataLst>
          </p:nvPr>
        </p:nvSpPr>
        <p:spPr>
          <a:xfrm>
            <a:off x="6299269" y="4115857"/>
            <a:ext cx="4826000" cy="370205"/>
          </a:xfrm>
          <a:prstGeom prst="rect">
            <a:avLst/>
          </a:prstGeom>
        </p:spPr>
        <p:txBody>
          <a:bodyPr vert="horz" wrap="square" lIns="0" tIns="0" rIns="0" bIns="0" rtlCol="0">
            <a:normAutofit/>
          </a:bodyPr>
          <a:lstStyle>
            <a:lvl1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kumimoji="0" lang="zh-CN" altLang="en-US" sz="2200" b="0" i="0" u="none" strike="noStrike" kern="1200" cap="none" spc="200" normalizeH="0" baseline="0" noProof="0">
                <a:ln>
                  <a:noFill/>
                </a:ln>
                <a:solidFill>
                  <a:schemeClr val="lt1"/>
                </a:solidFill>
                <a:effectLst/>
                <a:uLnTx/>
                <a:uFillTx/>
                <a:latin typeface="Arial" panose="020B0604020202020204" pitchFamily="34" charset="0"/>
                <a:ea typeface="幼圆" panose="02010509060101010101" charset="-122"/>
                <a:cs typeface="+mn-cs"/>
                <a:sym typeface="Arial" panose="020B0604020202020204" pitchFamily="34" charset="0"/>
              </a:defRPr>
            </a:lvl1pPr>
            <a:lvl2pPr marL="457200" indent="0" algn="ctr" defTabSz="914400" rtl="0" eaLnBrk="1" fontAlgn="auto" latinLnBrk="0" hangingPunct="1">
              <a:lnSpc>
                <a:spcPct val="130000"/>
              </a:lnSpc>
              <a:spcBef>
                <a:spcPct val="0"/>
              </a:spcBef>
              <a:spcAft>
                <a:spcPts val="1000"/>
              </a:spcAft>
              <a:buFont typeface="Arial" panose="020B0604020202020204" pitchFamily="34" charset="0"/>
              <a:buNone/>
              <a:tabLst>
                <a:tab pos="1609725" algn="l"/>
              </a:tabLst>
              <a:defRPr sz="20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2pPr>
            <a:lvl3pPr marL="914400" indent="0" algn="ctr" defTabSz="914400" rtl="0" eaLnBrk="1" fontAlgn="auto" latinLnBrk="0" hangingPunct="1">
              <a:lnSpc>
                <a:spcPct val="130000"/>
              </a:lnSpc>
              <a:spcBef>
                <a:spcPct val="0"/>
              </a:spcBef>
              <a:spcAft>
                <a:spcPts val="1000"/>
              </a:spcAft>
              <a:buFont typeface="Arial" panose="020B0604020202020204" pitchFamily="34" charset="0"/>
              <a:buNone/>
              <a:defRPr sz="18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3pPr>
            <a:lvl4pPr marL="1371600" indent="0" algn="ctr" defTabSz="914400" rtl="0" eaLnBrk="1" fontAlgn="auto" latinLnBrk="0" hangingPunct="1">
              <a:lnSpc>
                <a:spcPct val="130000"/>
              </a:lnSpc>
              <a:spcBef>
                <a:spcPct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4pPr>
            <a:lvl5pPr marL="1828800" indent="0" algn="ctr" defTabSz="914400" rtl="0" eaLnBrk="1" fontAlgn="auto" latinLnBrk="0" hangingPunct="1">
              <a:lnSpc>
                <a:spcPct val="130000"/>
              </a:lnSpc>
              <a:spcBef>
                <a:spcPct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11429374" y="6048680"/>
            <a:ext cx="720090" cy="720090"/>
          </a:xfrm>
          <a:prstGeom prst="rect">
            <a:avLst/>
          </a:prstGeom>
        </p:spPr>
      </p:pic>
      <p:pic>
        <p:nvPicPr>
          <p:cNvPr id="7" name="图片 6"/>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5379"/>
            <a:ext cx="720090" cy="720090"/>
          </a:xfrm>
          <a:prstGeom prst="rect">
            <a:avLst/>
          </a:prstGeom>
        </p:spPr>
      </p:pic>
      <p:sp>
        <p:nvSpPr>
          <p:cNvPr id="4" name="日期占位符 3"/>
          <p:cNvSpPr>
            <a:spLocks noGrp="1"/>
          </p:cNvSpPr>
          <p:nvPr>
            <p:ph type="dt" sz="half" idx="10"/>
            <p:custDataLst>
              <p:tags r:id="rId6"/>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endParaRPr lang="zh-CN" altLang="en-US"/>
          </a:p>
        </p:txBody>
      </p:sp>
      <p:sp>
        <p:nvSpPr>
          <p:cNvPr id="6" name="灯片编号占位符 5"/>
          <p:cNvSpPr>
            <a:spLocks noGrp="1"/>
          </p:cNvSpPr>
          <p:nvPr>
            <p:ph type="sldNum" sz="quarter" idx="12"/>
            <p:custDataLst>
              <p:tags r:id="rId8"/>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49AE70B2-8BF9-45C0-BB95-33D1B9D3A854}" type="slidenum">
              <a:rPr lang="zh-CN" altLang="en-US" smtClean="0"/>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11471910" y="6137910"/>
            <a:ext cx="720090" cy="720090"/>
          </a:xfrm>
          <a:prstGeom prst="rect">
            <a:avLst/>
          </a:prstGeom>
        </p:spPr>
      </p:pic>
      <p:pic>
        <p:nvPicPr>
          <p:cNvPr id="7" name="图片 6"/>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4" name="日期占位符 3"/>
          <p:cNvSpPr>
            <a:spLocks noGrp="1"/>
          </p:cNvSpPr>
          <p:nvPr>
            <p:ph type="dt" sz="half" idx="10"/>
            <p:custDataLst>
              <p:tags r:id="rId6"/>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endParaRPr lang="zh-CN" altLang="en-US"/>
          </a:p>
        </p:txBody>
      </p:sp>
      <p:sp>
        <p:nvSpPr>
          <p:cNvPr id="6" name="灯片编号占位符 5"/>
          <p:cNvSpPr>
            <a:spLocks noGrp="1"/>
          </p:cNvSpPr>
          <p:nvPr>
            <p:ph type="sldNum" sz="quarter" idx="12"/>
            <p:custDataLst>
              <p:tags r:id="rId8"/>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49AE70B2-8BF9-45C0-BB95-33D1B9D3A854}" type="slidenum">
              <a:rPr lang="zh-CN" altLang="en-US" smtClean="0"/>
            </a:fld>
            <a:endParaRPr lang="zh-CN" altLang="en-US"/>
          </a:p>
        </p:txBody>
      </p:sp>
      <p:sp>
        <p:nvSpPr>
          <p:cNvPr id="8" name="标题 5"/>
          <p:cNvSpPr>
            <a:spLocks noGrp="1"/>
          </p:cNvSpPr>
          <p:nvPr>
            <p:ph type="ctrTitle" idx="2" hasCustomPrompt="1"/>
            <p:custDataLst>
              <p:tags r:id="rId9"/>
            </p:custDataLst>
          </p:nvPr>
        </p:nvSpPr>
        <p:spPr>
          <a:xfrm>
            <a:off x="4521871" y="3613741"/>
            <a:ext cx="6857365" cy="582930"/>
          </a:xfrm>
          <a:prstGeom prst="rect">
            <a:avLst/>
          </a:prstGeom>
        </p:spPr>
        <p:txBody>
          <a:bodyPr vert="horz" wrap="square" lIns="0" tIns="0" rIns="0" bIns="0" rtlCol="0" anchor="b" anchorCtr="0">
            <a:normAutofit/>
          </a:bodyPr>
          <a:lstStyle>
            <a:lvl1pPr marL="0" marR="0" algn="l" defTabSz="914400" rtl="0" eaLnBrk="1" fontAlgn="auto" latinLnBrk="0" hangingPunct="1">
              <a:lnSpc>
                <a:spcPct val="120000"/>
              </a:lnSpc>
              <a:spcBef>
                <a:spcPct val="0"/>
              </a:spcBef>
              <a:buClrTx/>
              <a:buSzTx/>
              <a:buFontTx/>
              <a:buNone/>
              <a:defRPr kumimoji="0" lang="zh-CN" altLang="en-US" sz="3160" b="1" i="0" u="none" strike="noStrike" kern="1200" cap="none" spc="300" normalizeH="0" baseline="0" noProof="1">
                <a:solidFill>
                  <a:schemeClr val="dk1">
                    <a:lumMod val="85000"/>
                    <a:lumOff val="15000"/>
                  </a:schemeClr>
                </a:solidFill>
                <a:uFillTx/>
                <a:latin typeface="Arial" panose="020B0604020202020204" pitchFamily="34" charset="0"/>
                <a:ea typeface="汉仪乐喵体W" panose="00020600040101010101" charset="-122"/>
                <a:cs typeface="+mj-cs"/>
              </a:defRPr>
            </a:lvl1pPr>
          </a:lstStyle>
          <a:p>
            <a:pPr lvl="0"/>
            <a:r>
              <a:rPr>
                <a:sym typeface="+mn-ea"/>
              </a:rPr>
              <a:t>编辑标题</a:t>
            </a:r>
            <a:endParaRPr>
              <a:sym typeface="+mn-ea"/>
            </a:endParaRPr>
          </a:p>
        </p:txBody>
      </p:sp>
      <p:sp>
        <p:nvSpPr>
          <p:cNvPr id="9" name="副标题 7"/>
          <p:cNvSpPr>
            <a:spLocks noGrp="1"/>
          </p:cNvSpPr>
          <p:nvPr>
            <p:ph type="subTitle" idx="3" hasCustomPrompt="1"/>
            <p:custDataLst>
              <p:tags r:id="rId10"/>
            </p:custDataLst>
          </p:nvPr>
        </p:nvSpPr>
        <p:spPr>
          <a:xfrm>
            <a:off x="4521871" y="4261441"/>
            <a:ext cx="6857365" cy="1669926"/>
          </a:xfrm>
          <a:prstGeom prst="rect">
            <a:avLst/>
          </a:prstGeom>
        </p:spPr>
        <p:txBody>
          <a:bodyPr vert="horz" wrap="square" lIns="0" tIns="0" rIns="0" bIns="0" rtlCol="0">
            <a:normAutofit/>
          </a:bodyPr>
          <a:lstStyle>
            <a:lvl1pPr marL="0" marR="0" indent="0" algn="l" defTabSz="914400" rtl="0" eaLnBrk="1" fontAlgn="auto" latinLnBrk="0" hangingPunct="1">
              <a:lnSpc>
                <a:spcPct val="130000"/>
              </a:lnSpc>
              <a:spcBef>
                <a:spcPct val="0"/>
              </a:spcBef>
              <a:spcAft>
                <a:spcPct val="0"/>
              </a:spcAft>
              <a:buClrTx/>
              <a:buSzTx/>
              <a:buFont typeface="Arial" panose="020B0604020202020204" pitchFamily="34" charset="0"/>
              <a:buNone/>
              <a:defRPr kumimoji="0" lang="zh-CN" altLang="en-US" sz="1600" b="0" i="0" u="none" strike="noStrike" kern="1200" cap="none" spc="200" normalizeH="0" baseline="0" noProof="1">
                <a:solidFill>
                  <a:schemeClr val="dk1">
                    <a:lumMod val="65000"/>
                    <a:lumOff val="35000"/>
                  </a:schemeClr>
                </a:solidFill>
                <a:uFillTx/>
                <a:latin typeface="Arial" panose="020B0604020202020204" pitchFamily="34" charset="0"/>
                <a:ea typeface="幼圆" panose="02010509060101010101" charset="-122"/>
                <a:cs typeface="+mn-cs"/>
                <a:sym typeface="+mn-ea"/>
              </a:defRPr>
            </a:lvl1pPr>
            <a:lvl2pPr marL="457200" indent="0" algn="l" defTabSz="914400" rtl="0" eaLnBrk="1" fontAlgn="auto" latinLnBrk="0" hangingPunct="1">
              <a:lnSpc>
                <a:spcPct val="130000"/>
              </a:lnSpc>
              <a:spcBef>
                <a:spcPct val="0"/>
              </a:spcBef>
              <a:spcAft>
                <a:spcPts val="750"/>
              </a:spcAft>
              <a:buFont typeface="Arial" panose="020B0604020202020204" pitchFamily="34" charset="0"/>
              <a:buNone/>
              <a:tabLst>
                <a:tab pos="1609725" algn="l"/>
              </a:tabLst>
              <a:defRPr sz="2000" u="none" strike="noStrike" kern="1200" cap="none" spc="0" normalizeH="0" baseline="0">
                <a:solidFill>
                  <a:schemeClr val="tx1">
                    <a:tint val="75000"/>
                  </a:schemeClr>
                </a:solidFill>
                <a:uFillTx/>
                <a:latin typeface="Arial" panose="020B0604020202020204" pitchFamily="34" charset="0"/>
                <a:ea typeface="微软雅黑" panose="020B0503020204020204" pitchFamily="34" charset="-122"/>
                <a:cs typeface="+mn-cs"/>
              </a:defRPr>
            </a:lvl2pPr>
            <a:lvl3pPr marL="914400" indent="0" algn="l" defTabSz="914400" rtl="0" eaLnBrk="1" fontAlgn="auto" latinLnBrk="0" hangingPunct="1">
              <a:lnSpc>
                <a:spcPct val="130000"/>
              </a:lnSpc>
              <a:spcBef>
                <a:spcPct val="0"/>
              </a:spcBef>
              <a:spcAft>
                <a:spcPts val="750"/>
              </a:spcAft>
              <a:buFont typeface="Arial" panose="020B0604020202020204" pitchFamily="34" charset="0"/>
              <a:buNone/>
              <a:defRPr sz="1800" u="none" strike="noStrike" kern="1200" cap="none" spc="0" normalizeH="0" baseline="0">
                <a:solidFill>
                  <a:schemeClr val="tx1">
                    <a:tint val="75000"/>
                  </a:schemeClr>
                </a:solidFill>
                <a:uFillTx/>
                <a:latin typeface="Arial" panose="020B0604020202020204" pitchFamily="34" charset="0"/>
                <a:ea typeface="微软雅黑" panose="020B0503020204020204" pitchFamily="34" charset="-122"/>
                <a:cs typeface="+mn-cs"/>
              </a:defRPr>
            </a:lvl3pPr>
            <a:lvl4pPr marL="1371600" indent="0" algn="l" defTabSz="914400" rtl="0" eaLnBrk="1" fontAlgn="auto" latinLnBrk="0" hangingPunct="1">
              <a:lnSpc>
                <a:spcPct val="130000"/>
              </a:lnSpc>
              <a:spcBef>
                <a:spcPct val="0"/>
              </a:spcBef>
              <a:spcAft>
                <a:spcPts val="750"/>
              </a:spcAft>
              <a:buFont typeface="Arial" panose="020B0604020202020204" pitchFamily="34" charset="0"/>
              <a:buNone/>
              <a:defRPr sz="1600" u="none" strike="noStrike" kern="1200" cap="none" spc="0" normalizeH="0" baseline="0">
                <a:solidFill>
                  <a:schemeClr val="tx1">
                    <a:tint val="75000"/>
                  </a:schemeClr>
                </a:solidFill>
                <a:uFillTx/>
                <a:latin typeface="Arial" panose="020B0604020202020204" pitchFamily="34" charset="0"/>
                <a:ea typeface="微软雅黑" panose="020B0503020204020204" pitchFamily="34" charset="-122"/>
                <a:cs typeface="+mn-cs"/>
              </a:defRPr>
            </a:lvl4pPr>
            <a:lvl5pPr marL="1828800" indent="0" algn="l" defTabSz="914400" rtl="0" eaLnBrk="1" fontAlgn="auto" latinLnBrk="0" hangingPunct="1">
              <a:lnSpc>
                <a:spcPct val="130000"/>
              </a:lnSpc>
              <a:spcBef>
                <a:spcPct val="0"/>
              </a:spcBef>
              <a:spcAft>
                <a:spcPts val="750"/>
              </a:spcAft>
              <a:buFont typeface="Arial" panose="020B0604020202020204" pitchFamily="34" charset="0"/>
              <a:buNone/>
              <a:defRPr sz="1600" u="none" strike="noStrike" kern="1200" cap="none" spc="0" normalizeH="0" baseline="0">
                <a:solidFill>
                  <a:schemeClr val="tx1">
                    <a:tint val="75000"/>
                  </a:schemeClr>
                </a:solidFill>
                <a:uFillTx/>
                <a:latin typeface="Arial" panose="020B0604020202020204" pitchFamily="34" charset="0"/>
                <a:ea typeface="微软雅黑" panose="020B0503020204020204" pitchFamily="34" charset="-122"/>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49AE70B2-8BF9-45C0-BB95-33D1B9D3A854}"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720090" cy="720090"/>
          </a:xfrm>
          <a:prstGeom prst="rect">
            <a:avLst/>
          </a:prstGeom>
        </p:spPr>
      </p:pic>
      <p:pic>
        <p:nvPicPr>
          <p:cNvPr id="8" name="图片 7"/>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5379"/>
            <a:ext cx="720090" cy="720090"/>
          </a:xfrm>
          <a:prstGeom prst="rect">
            <a:avLst/>
          </a:prstGeom>
        </p:spPr>
      </p:pic>
      <p:sp>
        <p:nvSpPr>
          <p:cNvPr id="2" name="标题 1"/>
          <p:cNvSpPr>
            <a:spLocks noGrp="1"/>
          </p:cNvSpPr>
          <p:nvPr>
            <p:ph type="title"/>
            <p:custDataLst>
              <p:tags r:id="rId6"/>
            </p:custDataLst>
          </p:nvPr>
        </p:nvSpPr>
        <p:spPr>
          <a:xfrm>
            <a:off x="669930" y="443234"/>
            <a:ext cx="10852237" cy="441964"/>
          </a:xfrm>
          <a:prstGeom prst="rect">
            <a:avLst/>
          </a:prstGeo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solidFill>
                <a:uFillTx/>
                <a:latin typeface="Arial" panose="020B0604020202020204" pitchFamily="34" charset="0"/>
                <a:ea typeface="幼圆" panose="02010509060101010101" charset="-122"/>
                <a:cs typeface="+mj-cs"/>
                <a:sym typeface="+mn-ea"/>
              </a:defRPr>
            </a:lvl1pPr>
          </a:lstStyle>
          <a:p>
            <a:pPr lvl="0"/>
            <a:r>
              <a:rPr>
                <a:sym typeface="+mn-ea"/>
              </a:rPr>
              <a:t>单击此处编辑母版标题样式</a:t>
            </a:r>
            <a:endParaRPr>
              <a:sym typeface="+mn-ea"/>
            </a:endParaRPr>
          </a:p>
        </p:txBody>
      </p:sp>
      <p:sp>
        <p:nvSpPr>
          <p:cNvPr id="3" name="图片占位符 2"/>
          <p:cNvSpPr>
            <a:spLocks noGrp="1"/>
          </p:cNvSpPr>
          <p:nvPr>
            <p:ph type="pic" idx="1"/>
            <p:custDataLst>
              <p:tags r:id="rId7"/>
            </p:custDataLst>
          </p:nvPr>
        </p:nvSpPr>
        <p:spPr>
          <a:xfrm>
            <a:off x="669930" y="952508"/>
            <a:ext cx="5283242" cy="5388907"/>
          </a:xfrm>
          <a:prstGeom prst="rect">
            <a:avLst/>
          </a:prstGeom>
        </p:spPr>
        <p:txBody>
          <a:bodyPr vert="horz" lIns="90170" tIns="46990" rIns="90170" bIns="46990" rtlCol="0">
            <a:normAutofit/>
          </a:bodyPr>
          <a:lstStyle>
            <a:lvl1pPr marL="0" marR="0" lvl="0" indent="0" algn="l" defTabSz="914400" rtl="0" eaLnBrk="1" fontAlgn="auto" latinLnBrk="0" hangingPunct="1">
              <a:lnSpc>
                <a:spcPct val="130000"/>
              </a:lnSpc>
              <a:spcBef>
                <a:spcPct val="0"/>
              </a:spcBef>
              <a:spcAft>
                <a:spcPts val="1000"/>
              </a:spcAft>
              <a:buFont typeface="Arial" panose="020B0604020202020204" pitchFamily="34" charset="0"/>
              <a:buNone/>
              <a:defRPr kumimoji="0" lang="zh-CN" altLang="en-US" sz="1600" b="0" i="0" u="none" strike="noStrike" kern="1200" cap="none" spc="150" normalizeH="0" baseline="0" noProof="1">
                <a:solidFill>
                  <a:schemeClr val="tx1"/>
                </a:solidFill>
                <a:uFillTx/>
                <a:latin typeface="Arial" panose="020B0604020202020204" pitchFamily="34" charset="0"/>
                <a:ea typeface="幼圆" panose="02010509060101010101" charset="-122"/>
                <a:cs typeface="幼圆" panose="02010509060101010101" charset="-122"/>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5pPr>
          </a:lstStyle>
          <a:p>
            <a:pPr lvl="0"/>
            <a:endParaRPr>
              <a:sym typeface="+mn-ea"/>
            </a:endParaRPr>
          </a:p>
        </p:txBody>
      </p:sp>
      <p:sp>
        <p:nvSpPr>
          <p:cNvPr id="4" name="文本占位符 3"/>
          <p:cNvSpPr>
            <a:spLocks noGrp="1"/>
          </p:cNvSpPr>
          <p:nvPr>
            <p:ph type="body" sz="half" idx="2"/>
            <p:custDataLst>
              <p:tags r:id="rId8"/>
            </p:custDataLst>
          </p:nvPr>
        </p:nvSpPr>
        <p:spPr>
          <a:xfrm>
            <a:off x="6238925" y="952508"/>
            <a:ext cx="5283242" cy="5388907"/>
          </a:xfrm>
          <a:prstGeom prst="rect">
            <a:avLst/>
          </a:prstGeom>
        </p:spPr>
        <p:txBody>
          <a:bodyPr vert="horz" lIns="90170" tIns="46990" rIns="90170" bIns="46990" rtlCol="0">
            <a:norm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Arial" panose="020B0604020202020204" pitchFamily="34" charset="0"/>
                <a:ea typeface="幼圆" panose="02010509060101010101"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9"/>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9EFD9D74-47D9-4702-A33C-335B63B48DBF}" type="datetimeFigureOut">
              <a:rPr lang="zh-CN" altLang="en-US" smtClean="0"/>
            </a:fld>
            <a:endParaRPr lang="zh-CN" altLang="en-US"/>
          </a:p>
        </p:txBody>
      </p:sp>
      <p:sp>
        <p:nvSpPr>
          <p:cNvPr id="6" name="页脚占位符 5"/>
          <p:cNvSpPr>
            <a:spLocks noGrp="1"/>
          </p:cNvSpPr>
          <p:nvPr>
            <p:ph type="ftr" sz="quarter" idx="11"/>
            <p:custDataLst>
              <p:tags r:id="rId10"/>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endParaRPr lang="zh-CN" altLang="en-US"/>
          </a:p>
        </p:txBody>
      </p:sp>
      <p:sp>
        <p:nvSpPr>
          <p:cNvPr id="7" name="灯片编号占位符 6"/>
          <p:cNvSpPr>
            <a:spLocks noGrp="1"/>
          </p:cNvSpPr>
          <p:nvPr>
            <p:ph type="sldNum" sz="quarter" idx="12"/>
            <p:custDataLst>
              <p:tags r:id="rId11"/>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FABC47A4-756D-490B-A52F-7D9E2C9FC05F}"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720090" cy="720090"/>
          </a:xfrm>
          <a:prstGeom prst="rect">
            <a:avLst/>
          </a:prstGeom>
        </p:spPr>
      </p:pic>
      <p:pic>
        <p:nvPicPr>
          <p:cNvPr id="7" name="图片 6"/>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5379"/>
            <a:ext cx="720090" cy="720090"/>
          </a:xfrm>
          <a:prstGeom prst="rect">
            <a:avLst/>
          </a:prstGeom>
        </p:spPr>
      </p:pic>
      <p:sp>
        <p:nvSpPr>
          <p:cNvPr id="2" name="竖排标题 1"/>
          <p:cNvSpPr>
            <a:spLocks noGrp="1"/>
          </p:cNvSpPr>
          <p:nvPr>
            <p:ph type="title" orient="vert"/>
            <p:custDataLst>
              <p:tags r:id="rId6"/>
            </p:custDataLst>
          </p:nvPr>
        </p:nvSpPr>
        <p:spPr>
          <a:xfrm>
            <a:off x="10571135" y="952508"/>
            <a:ext cx="950984" cy="5388907"/>
          </a:xfrm>
          <a:prstGeom prst="rect">
            <a:avLst/>
          </a:prstGeom>
        </p:spPr>
        <p:txBody>
          <a:bodyPr vert="eaVert" lIns="90170" tIns="46990" rIns="90170" bIns="46990" rtlCol="0" anchor="ctr" anchorCtr="0">
            <a:noAutofit/>
          </a:bodyPr>
          <a:lstStyle>
            <a:lvl1pPr marL="0" marR="0" lvl="0" algn="l" defTabSz="914400" rtl="0" eaLnBrk="1" fontAlgn="auto" latinLnBrk="0" hangingPunct="1">
              <a:lnSpc>
                <a:spcPct val="100000"/>
              </a:lnSpc>
              <a:spcAft>
                <a:spcPct val="0"/>
              </a:spcAft>
              <a:buNone/>
              <a:defRPr kumimoji="0" lang="zh-CN" altLang="en-US" sz="2400" b="1" i="0" u="none" strike="noStrike" kern="1200" cap="none" spc="200" normalizeH="0" baseline="0" noProof="1">
                <a:solidFill>
                  <a:schemeClr val="tx1"/>
                </a:solidFill>
                <a:uFillTx/>
                <a:latin typeface="Arial" panose="020B0604020202020204" pitchFamily="34" charset="0"/>
                <a:ea typeface="幼圆" panose="02010509060101010101"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7"/>
            </p:custDataLst>
          </p:nvPr>
        </p:nvSpPr>
        <p:spPr>
          <a:xfrm>
            <a:off x="669925" y="952500"/>
            <a:ext cx="9828101" cy="5388907"/>
          </a:xfrm>
          <a:prstGeom prst="rect">
            <a:avLst/>
          </a:prstGeom>
        </p:spPr>
        <p:txBody>
          <a:bodyPr vert="eaVert"/>
          <a:lstStyle>
            <a:lvl1pPr indent="0" eaLnBrk="1" fontAlgn="auto" latinLnBrk="0" hangingPunct="1">
              <a:defRPr>
                <a:solidFill>
                  <a:schemeClr val="tx1"/>
                </a:solidFill>
                <a:latin typeface="Arial" panose="020B0604020202020204" pitchFamily="34" charset="0"/>
                <a:ea typeface="幼圆" panose="02010509060101010101" charset="-122"/>
              </a:defRPr>
            </a:lvl1pPr>
            <a:lvl2pPr indent="0" eaLnBrk="1" fontAlgn="auto" latinLnBrk="0" hangingPunct="1">
              <a:defRPr>
                <a:solidFill>
                  <a:schemeClr val="tx1"/>
                </a:solidFill>
                <a:latin typeface="Arial" panose="020B0604020202020204" pitchFamily="34" charset="0"/>
                <a:ea typeface="幼圆" panose="02010509060101010101" charset="-122"/>
              </a:defRPr>
            </a:lvl2pPr>
            <a:lvl3pPr indent="0" eaLnBrk="1" fontAlgn="auto" latinLnBrk="0" hangingPunct="1">
              <a:defRPr>
                <a:solidFill>
                  <a:schemeClr val="tx1"/>
                </a:solidFill>
                <a:latin typeface="Arial" panose="020B0604020202020204" pitchFamily="34" charset="0"/>
                <a:ea typeface="幼圆" panose="02010509060101010101" charset="-122"/>
              </a:defRPr>
            </a:lvl3pPr>
            <a:lvl4pPr indent="0" eaLnBrk="1" fontAlgn="auto" latinLnBrk="0" hangingPunct="1">
              <a:defRPr>
                <a:solidFill>
                  <a:schemeClr val="tx1"/>
                </a:solidFill>
                <a:latin typeface="Arial" panose="020B0604020202020204" pitchFamily="34" charset="0"/>
                <a:ea typeface="幼圆" panose="02010509060101010101" charset="-122"/>
              </a:defRPr>
            </a:lvl4pPr>
            <a:lvl5pPr indent="0" eaLnBrk="1" fontAlgn="auto" latinLnBrk="0" hangingPunct="1">
              <a:defRPr>
                <a:solidFill>
                  <a:schemeClr val="tx1"/>
                </a:solidFill>
                <a:latin typeface="Arial" panose="020B0604020202020204" pitchFamily="34" charset="0"/>
                <a:ea typeface="幼圆" panose="02010509060101010101"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8"/>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endParaRPr lang="zh-CN" altLang="en-US"/>
          </a:p>
        </p:txBody>
      </p:sp>
      <p:sp>
        <p:nvSpPr>
          <p:cNvPr id="6" name="灯片编号占位符 5"/>
          <p:cNvSpPr>
            <a:spLocks noGrp="1"/>
          </p:cNvSpPr>
          <p:nvPr>
            <p:ph type="sldNum" sz="quarter" idx="12"/>
            <p:custDataLst>
              <p:tags r:id="rId10"/>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49AE70B2-8BF9-45C0-BB95-33D1B9D3A854}"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6" name="图片 5"/>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720090" cy="720090"/>
          </a:xfrm>
          <a:prstGeom prst="rect">
            <a:avLst/>
          </a:prstGeom>
        </p:spPr>
      </p:pic>
      <p:pic>
        <p:nvPicPr>
          <p:cNvPr id="2" name="图片 1"/>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5379"/>
            <a:ext cx="720090" cy="720090"/>
          </a:xfrm>
          <a:prstGeom prst="rect">
            <a:avLst/>
          </a:prstGeom>
        </p:spPr>
      </p:pic>
      <p:sp>
        <p:nvSpPr>
          <p:cNvPr id="3" name="日期占位符 2"/>
          <p:cNvSpPr>
            <a:spLocks noGrp="1"/>
          </p:cNvSpPr>
          <p:nvPr>
            <p:ph type="dt" sz="half" idx="10"/>
            <p:custDataLst>
              <p:tags r:id="rId6"/>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endParaRPr lang="zh-CN" altLang="en-US"/>
          </a:p>
        </p:txBody>
      </p:sp>
      <p:sp>
        <p:nvSpPr>
          <p:cNvPr id="5" name="灯片编号占位符 4"/>
          <p:cNvSpPr>
            <a:spLocks noGrp="1"/>
          </p:cNvSpPr>
          <p:nvPr>
            <p:ph type="sldNum" sz="quarter" idx="12"/>
            <p:custDataLst>
              <p:tags r:id="rId8"/>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9"/>
            </p:custDataLst>
          </p:nvPr>
        </p:nvSpPr>
        <p:spPr>
          <a:xfrm>
            <a:off x="669930" y="952508"/>
            <a:ext cx="10852237" cy="5388907"/>
          </a:xfrm>
          <a:prstGeom prst="rect">
            <a:avLst/>
          </a:prstGeom>
        </p:spPr>
        <p:txBody>
          <a:bodyPr/>
          <a:lstStyle>
            <a:lvl1pPr>
              <a:defRPr>
                <a:solidFill>
                  <a:schemeClr val="tx1"/>
                </a:solidFill>
                <a:latin typeface="Arial" panose="020B0604020202020204" pitchFamily="34" charset="0"/>
                <a:ea typeface="幼圆" panose="02010509060101010101" charset="-122"/>
              </a:defRPr>
            </a:lvl1pPr>
            <a:lvl2pPr>
              <a:defRPr>
                <a:solidFill>
                  <a:schemeClr val="tx1"/>
                </a:solidFill>
                <a:latin typeface="Arial" panose="020B0604020202020204" pitchFamily="34" charset="0"/>
                <a:ea typeface="幼圆" panose="02010509060101010101" charset="-122"/>
              </a:defRPr>
            </a:lvl2pPr>
            <a:lvl3pPr>
              <a:defRPr>
                <a:solidFill>
                  <a:schemeClr val="tx1"/>
                </a:solidFill>
                <a:latin typeface="Arial" panose="020B0604020202020204" pitchFamily="34" charset="0"/>
                <a:ea typeface="幼圆" panose="02010509060101010101" charset="-122"/>
              </a:defRPr>
            </a:lvl3pPr>
            <a:lvl4pPr>
              <a:defRPr>
                <a:solidFill>
                  <a:schemeClr val="tx1"/>
                </a:solidFill>
                <a:latin typeface="Arial" panose="020B0604020202020204" pitchFamily="34" charset="0"/>
                <a:ea typeface="幼圆" panose="02010509060101010101" charset="-122"/>
              </a:defRPr>
            </a:lvl4pPr>
            <a:lvl5pPr>
              <a:defRPr>
                <a:solidFill>
                  <a:schemeClr val="tx1"/>
                </a:solidFill>
                <a:latin typeface="Arial" panose="020B0604020202020204" pitchFamily="34" charset="0"/>
                <a:ea typeface="幼圆" panose="02010509060101010101"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720090" cy="720090"/>
          </a:xfrm>
          <a:prstGeom prst="rect">
            <a:avLst/>
          </a:prstGeom>
        </p:spPr>
      </p:pic>
      <p:pic>
        <p:nvPicPr>
          <p:cNvPr id="6" name="图片 5"/>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5379"/>
            <a:ext cx="720090" cy="720090"/>
          </a:xfrm>
          <a:prstGeom prst="rect">
            <a:avLst/>
          </a:prstGeom>
        </p:spPr>
      </p:pic>
      <p:sp>
        <p:nvSpPr>
          <p:cNvPr id="2" name="标题 1"/>
          <p:cNvSpPr>
            <a:spLocks noGrp="1"/>
          </p:cNvSpPr>
          <p:nvPr>
            <p:ph type="title"/>
            <p:custDataLst>
              <p:tags r:id="rId6"/>
            </p:custDataLst>
          </p:nvPr>
        </p:nvSpPr>
        <p:spPr>
          <a:xfrm>
            <a:off x="669882" y="443230"/>
            <a:ext cx="10852237" cy="441964"/>
          </a:xfrm>
          <a:prstGeom prst="rect">
            <a:avLst/>
          </a:prstGeom>
        </p:spPr>
        <p:txBody>
          <a:bodyPr/>
          <a:lstStyle>
            <a:lvl1pPr>
              <a:defRPr baseline="0">
                <a:solidFill>
                  <a:schemeClr val="tx1"/>
                </a:solidFill>
                <a:latin typeface="Arial" panose="020B0604020202020204" pitchFamily="34" charset="0"/>
                <a:ea typeface="幼圆" panose="02010509060101010101"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7"/>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endParaRPr lang="zh-CN" altLang="en-US"/>
          </a:p>
        </p:txBody>
      </p:sp>
      <p:sp>
        <p:nvSpPr>
          <p:cNvPr id="5" name="灯片编号占位符 4"/>
          <p:cNvSpPr>
            <a:spLocks noGrp="1"/>
          </p:cNvSpPr>
          <p:nvPr>
            <p:ph type="sldNum" sz="quarter" idx="12"/>
            <p:custDataLst>
              <p:tags r:id="rId9"/>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49AE70B2-8BF9-45C0-BB95-33D1B9D3A854}"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tags" Target="../tags/tag48.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image" Target="../media/image6.png"/><Relationship Id="rId18" Type="http://schemas.openxmlformats.org/officeDocument/2006/relationships/image" Target="../media/image5.jpeg"/><Relationship Id="rId17" Type="http://schemas.openxmlformats.org/officeDocument/2006/relationships/hyperlink" Target="&#24494;&#31505;&#30340;&#21147;&#37327;.mp4" TargetMode="External"/><Relationship Id="rId16" Type="http://schemas.openxmlformats.org/officeDocument/2006/relationships/image" Target="../media/image4.png"/><Relationship Id="rId15" Type="http://schemas.openxmlformats.org/officeDocument/2006/relationships/tags" Target="../tags/tag52.xml"/><Relationship Id="rId14" Type="http://schemas.openxmlformats.org/officeDocument/2006/relationships/image" Target="file:///C:\Users\&#39640;&#20013;&#25991;&#31185;&#21150;&#20844;&#23460;\AppData\Local\Temp\wps\INetCache\066a14280898d4b385b36ed127da94e8" TargetMode="External"/><Relationship Id="rId13" Type="http://schemas.openxmlformats.org/officeDocument/2006/relationships/image" Target="../media/image3.png"/><Relationship Id="rId12" Type="http://schemas.openxmlformats.org/officeDocument/2006/relationships/tags" Target="../tags/tag51.xml"/><Relationship Id="rId11" Type="http://schemas.openxmlformats.org/officeDocument/2006/relationships/tags" Target="../tags/tag50.xml"/><Relationship Id="rId10" Type="http://schemas.openxmlformats.org/officeDocument/2006/relationships/tags" Target="../tags/tag49.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custDataLst>
              <p:tags r:id="rId9"/>
            </p:custDataLst>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幼圆" panose="02010509060101010101" charset="-122"/>
                <a:cs typeface="幼圆" panose="0201050906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0"/>
            </p:custDataLst>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幼圆" panose="02010509060101010101" charset="-122"/>
                <a:cs typeface="幼圆" panose="02010509060101010101" charset="-122"/>
              </a:defRPr>
            </a:lvl1pPr>
          </a:lstStyle>
          <a:p>
            <a:endParaRPr lang="zh-CN" altLang="en-US"/>
          </a:p>
        </p:txBody>
      </p:sp>
      <p:sp>
        <p:nvSpPr>
          <p:cNvPr id="6" name="灯片编号占位符 5"/>
          <p:cNvSpPr>
            <a:spLocks noGrp="1"/>
          </p:cNvSpPr>
          <p:nvPr>
            <p:ph type="sldNum" sz="quarter" idx="4"/>
            <p:custDataLst>
              <p:tags r:id="rId11"/>
            </p:custDataLst>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幼圆" panose="02010509060101010101" charset="-122"/>
                <a:cs typeface="幼圆" panose="02010509060101010101" charset="-122"/>
              </a:defRPr>
            </a:lvl1pPr>
          </a:lstStyle>
          <a:p>
            <a:fld id="{49AE70B2-8BF9-45C0-BB95-33D1B9D3A854}" type="slidenum">
              <a:rPr lang="zh-CN" altLang="en-US" smtClean="0"/>
            </a:fld>
            <a:endParaRPr lang="zh-CN" altLang="en-US"/>
          </a:p>
        </p:txBody>
      </p:sp>
      <p:sp>
        <p:nvSpPr>
          <p:cNvPr id="7" name="KSO_TEMPLATE" hidden="1"/>
          <p:cNvSpPr/>
          <p:nvPr userDrawn="1">
            <p:custDataLst>
              <p:tags r:id="rId12"/>
            </p:custDataLst>
          </p:nvPr>
        </p:nvSpPr>
        <p:spPr>
          <a:xfrm flipH="1">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userDrawn="1"/>
        </p:nvGrpSpPr>
        <p:grpSpPr>
          <a:xfrm>
            <a:off x="0" y="1"/>
            <a:ext cx="6739003" cy="751561"/>
            <a:chOff x="26565" y="-7553"/>
            <a:chExt cx="5410200" cy="771525"/>
          </a:xfrm>
        </p:grpSpPr>
        <p:sp>
          <p:nvSpPr>
            <p:cNvPr id="10" name="AutoShape 229"/>
            <p:cNvSpPr>
              <a:spLocks noChangeArrowheads="1"/>
            </p:cNvSpPr>
            <p:nvPr userDrawn="1"/>
          </p:nvSpPr>
          <p:spPr bwMode="auto">
            <a:xfrm>
              <a:off x="26565" y="68647"/>
              <a:ext cx="5276238" cy="627281"/>
            </a:xfrm>
            <a:prstGeom prst="roundRect">
              <a:avLst>
                <a:gd name="adj" fmla="val 16667"/>
              </a:avLst>
            </a:prstGeom>
            <a:solidFill>
              <a:srgbClr val="FFFFFF"/>
            </a:solidFill>
            <a:ln w="28575" cap="rnd" algn="ctr">
              <a:solidFill>
                <a:srgbClr val="008000"/>
              </a:solidFill>
              <a:prstDash val="sysDot"/>
              <a:round/>
            </a:ln>
          </p:spPr>
          <p:txBody>
            <a:bodyPr wrap="none" anchor="ctr"/>
            <a:lstStyle>
              <a:lvl1pPr eaLnBrk="0" hangingPunct="0">
                <a:defRPr b="1">
                  <a:solidFill>
                    <a:srgbClr val="000000"/>
                  </a:solidFill>
                  <a:latin typeface="Arial" panose="020B0604020202020204" pitchFamily="34" charset="0"/>
                  <a:ea typeface="宋体" panose="02010600030101010101" pitchFamily="2" charset="-122"/>
                </a:defRPr>
              </a:lvl1pPr>
              <a:lvl2pPr eaLnBrk="0" hangingPunct="0">
                <a:defRPr b="1">
                  <a:solidFill>
                    <a:srgbClr val="000000"/>
                  </a:solidFill>
                  <a:latin typeface="Arial" panose="020B0604020202020204" pitchFamily="34" charset="0"/>
                  <a:ea typeface="宋体" panose="02010600030101010101" pitchFamily="2" charset="-122"/>
                </a:defRPr>
              </a:lvl2pPr>
              <a:lvl3pPr eaLnBrk="0" hangingPunct="0">
                <a:defRPr b="1">
                  <a:solidFill>
                    <a:srgbClr val="000000"/>
                  </a:solidFill>
                  <a:latin typeface="Arial" panose="020B0604020202020204" pitchFamily="34" charset="0"/>
                  <a:ea typeface="宋体" panose="02010600030101010101" pitchFamily="2" charset="-122"/>
                </a:defRPr>
              </a:lvl3pPr>
              <a:lvl4pPr eaLnBrk="0" hangingPunct="0">
                <a:defRPr b="1">
                  <a:solidFill>
                    <a:srgbClr val="000000"/>
                  </a:solidFill>
                  <a:latin typeface="Arial" panose="020B0604020202020204" pitchFamily="34" charset="0"/>
                  <a:ea typeface="宋体" panose="02010600030101010101" pitchFamily="2" charset="-122"/>
                </a:defRPr>
              </a:lvl4pPr>
              <a:lvl5pPr eaLnBrk="0" hangingPunct="0">
                <a:defRPr b="1">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defRPr b="1">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defRPr b="1">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defRPr b="1">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defRPr b="1">
                  <a:solidFill>
                    <a:srgbClr val="000000"/>
                  </a:solidFill>
                  <a:latin typeface="Arial" panose="020B0604020202020204" pitchFamily="34" charset="0"/>
                  <a:ea typeface="宋体" panose="02010600030101010101" pitchFamily="2" charset="-122"/>
                </a:defRPr>
              </a:lvl9pPr>
            </a:lstStyle>
            <a:p>
              <a:pPr algn="ctr" eaLnBrk="1" hangingPunct="1"/>
              <a:r>
                <a:rPr lang="en-US" altLang="zh-CN" b="0">
                  <a:solidFill>
                    <a:srgbClr val="0C0C0C"/>
                  </a:solidFill>
                </a:rPr>
                <a:t>		</a:t>
              </a:r>
              <a:endParaRPr lang="en-US" altLang="zh-CN" b="0">
                <a:solidFill>
                  <a:srgbClr val="0C0C0C"/>
                </a:solidFill>
              </a:endParaRPr>
            </a:p>
          </p:txBody>
        </p:sp>
        <p:grpSp>
          <p:nvGrpSpPr>
            <p:cNvPr id="11" name="Group 230"/>
            <p:cNvGrpSpPr/>
            <p:nvPr/>
          </p:nvGrpSpPr>
          <p:grpSpPr bwMode="auto">
            <a:xfrm rot="19860000">
              <a:off x="4769303" y="357834"/>
              <a:ext cx="667462" cy="406138"/>
              <a:chOff x="1270" y="1366"/>
              <a:chExt cx="284" cy="191"/>
            </a:xfrm>
          </p:grpSpPr>
          <p:grpSp>
            <p:nvGrpSpPr>
              <p:cNvPr id="12" name="Group 231"/>
              <p:cNvGrpSpPr/>
              <p:nvPr/>
            </p:nvGrpSpPr>
            <p:grpSpPr bwMode="auto">
              <a:xfrm rot="-3960000">
                <a:off x="1292" y="1366"/>
                <a:ext cx="148" cy="191"/>
                <a:chOff x="2825" y="3007"/>
                <a:chExt cx="229" cy="242"/>
              </a:xfrm>
            </p:grpSpPr>
            <p:sp>
              <p:nvSpPr>
                <p:cNvPr id="16" name="Freeform 232"/>
                <p:cNvSpPr/>
                <p:nvPr/>
              </p:nvSpPr>
              <p:spPr bwMode="auto">
                <a:xfrm>
                  <a:off x="2857" y="3007"/>
                  <a:ext cx="144" cy="242"/>
                </a:xfrm>
                <a:custGeom>
                  <a:avLst/>
                  <a:gdLst>
                    <a:gd name="T0" fmla="*/ 205 w 213"/>
                    <a:gd name="T1" fmla="*/ 38 h 343"/>
                    <a:gd name="T2" fmla="*/ 69 w 213"/>
                    <a:gd name="T3" fmla="*/ 106 h 343"/>
                    <a:gd name="T4" fmla="*/ 23 w 213"/>
                    <a:gd name="T5" fmla="*/ 332 h 343"/>
                    <a:gd name="T6" fmla="*/ 205 w 213"/>
                    <a:gd name="T7" fmla="*/ 38 h 343"/>
                  </a:gdLst>
                  <a:ahLst/>
                  <a:cxnLst>
                    <a:cxn ang="0">
                      <a:pos x="T0" y="T1"/>
                    </a:cxn>
                    <a:cxn ang="0">
                      <a:pos x="T2" y="T3"/>
                    </a:cxn>
                    <a:cxn ang="0">
                      <a:pos x="T4" y="T5"/>
                    </a:cxn>
                    <a:cxn ang="0">
                      <a:pos x="T6" y="T7"/>
                    </a:cxn>
                  </a:cxnLst>
                  <a:rect l="0" t="0" r="r" b="b"/>
                  <a:pathLst>
                    <a:path w="213" h="343">
                      <a:moveTo>
                        <a:pt x="205" y="38"/>
                      </a:moveTo>
                      <a:cubicBezTo>
                        <a:pt x="213" y="0"/>
                        <a:pt x="99" y="57"/>
                        <a:pt x="69" y="106"/>
                      </a:cubicBezTo>
                      <a:cubicBezTo>
                        <a:pt x="39" y="155"/>
                        <a:pt x="0" y="343"/>
                        <a:pt x="23" y="332"/>
                      </a:cubicBezTo>
                      <a:cubicBezTo>
                        <a:pt x="46" y="321"/>
                        <a:pt x="197" y="76"/>
                        <a:pt x="205" y="38"/>
                      </a:cubicBezTo>
                      <a:close/>
                    </a:path>
                  </a:pathLst>
                </a:custGeom>
                <a:solidFill>
                  <a:srgbClr val="99CC00"/>
                </a:solidFill>
                <a:ln>
                  <a:noFill/>
                </a:ln>
                <a:extLst>
                  <a:ext uri="{91240B29-F687-4F45-9708-019B960494DF}">
                    <a14:hiddenLine xmlns:a14="http://schemas.microsoft.com/office/drawing/2010/main" w="9525">
                      <a:solidFill>
                        <a:srgbClr val="000000"/>
                      </a:solidFill>
                      <a:round/>
                    </a14:hiddenLine>
                  </a:ext>
                </a:extLst>
              </p:spPr>
              <p:txBody>
                <a:bodyPr wrap="none"/>
                <a:lstStyle/>
                <a:p>
                  <a:endParaRPr lang="zh-CN" altLang="en-US"/>
                </a:p>
              </p:txBody>
            </p:sp>
            <p:sp>
              <p:nvSpPr>
                <p:cNvPr id="17" name="Freeform 233"/>
                <p:cNvSpPr/>
                <p:nvPr/>
              </p:nvSpPr>
              <p:spPr bwMode="auto">
                <a:xfrm rot="4020000" flipH="1">
                  <a:off x="2854" y="3030"/>
                  <a:ext cx="174" cy="229"/>
                </a:xfrm>
                <a:custGeom>
                  <a:avLst/>
                  <a:gdLst>
                    <a:gd name="T0" fmla="*/ 205 w 213"/>
                    <a:gd name="T1" fmla="*/ 38 h 343"/>
                    <a:gd name="T2" fmla="*/ 69 w 213"/>
                    <a:gd name="T3" fmla="*/ 106 h 343"/>
                    <a:gd name="T4" fmla="*/ 23 w 213"/>
                    <a:gd name="T5" fmla="*/ 332 h 343"/>
                    <a:gd name="T6" fmla="*/ 205 w 213"/>
                    <a:gd name="T7" fmla="*/ 38 h 343"/>
                  </a:gdLst>
                  <a:ahLst/>
                  <a:cxnLst>
                    <a:cxn ang="0">
                      <a:pos x="T0" y="T1"/>
                    </a:cxn>
                    <a:cxn ang="0">
                      <a:pos x="T2" y="T3"/>
                    </a:cxn>
                    <a:cxn ang="0">
                      <a:pos x="T4" y="T5"/>
                    </a:cxn>
                    <a:cxn ang="0">
                      <a:pos x="T6" y="T7"/>
                    </a:cxn>
                  </a:cxnLst>
                  <a:rect l="0" t="0" r="r" b="b"/>
                  <a:pathLst>
                    <a:path w="213" h="343">
                      <a:moveTo>
                        <a:pt x="205" y="38"/>
                      </a:moveTo>
                      <a:cubicBezTo>
                        <a:pt x="213" y="0"/>
                        <a:pt x="99" y="57"/>
                        <a:pt x="69" y="106"/>
                      </a:cubicBezTo>
                      <a:cubicBezTo>
                        <a:pt x="39" y="155"/>
                        <a:pt x="0" y="343"/>
                        <a:pt x="23" y="332"/>
                      </a:cubicBezTo>
                      <a:cubicBezTo>
                        <a:pt x="46" y="321"/>
                        <a:pt x="197" y="76"/>
                        <a:pt x="205" y="38"/>
                      </a:cubicBezTo>
                      <a:close/>
                    </a:path>
                  </a:pathLst>
                </a:custGeom>
                <a:gradFill rotWithShape="1">
                  <a:gsLst>
                    <a:gs pos="0">
                      <a:srgbClr val="008000"/>
                    </a:gs>
                    <a:gs pos="100000">
                      <a:srgbClr val="336600"/>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lstStyle/>
                <a:p>
                  <a:endParaRPr lang="zh-CN" altLang="en-US"/>
                </a:p>
              </p:txBody>
            </p:sp>
          </p:grpSp>
          <p:grpSp>
            <p:nvGrpSpPr>
              <p:cNvPr id="13" name="Group 234"/>
              <p:cNvGrpSpPr/>
              <p:nvPr/>
            </p:nvGrpSpPr>
            <p:grpSpPr bwMode="auto">
              <a:xfrm rot="-10500000">
                <a:off x="1406" y="1366"/>
                <a:ext cx="148" cy="191"/>
                <a:chOff x="2825" y="3007"/>
                <a:chExt cx="229" cy="242"/>
              </a:xfrm>
            </p:grpSpPr>
            <p:sp>
              <p:nvSpPr>
                <p:cNvPr id="14" name="Freeform 235"/>
                <p:cNvSpPr/>
                <p:nvPr/>
              </p:nvSpPr>
              <p:spPr bwMode="auto">
                <a:xfrm>
                  <a:off x="2857" y="3007"/>
                  <a:ext cx="144" cy="242"/>
                </a:xfrm>
                <a:custGeom>
                  <a:avLst/>
                  <a:gdLst>
                    <a:gd name="T0" fmla="*/ 205 w 213"/>
                    <a:gd name="T1" fmla="*/ 38 h 343"/>
                    <a:gd name="T2" fmla="*/ 69 w 213"/>
                    <a:gd name="T3" fmla="*/ 106 h 343"/>
                    <a:gd name="T4" fmla="*/ 23 w 213"/>
                    <a:gd name="T5" fmla="*/ 332 h 343"/>
                    <a:gd name="T6" fmla="*/ 205 w 213"/>
                    <a:gd name="T7" fmla="*/ 38 h 343"/>
                  </a:gdLst>
                  <a:ahLst/>
                  <a:cxnLst>
                    <a:cxn ang="0">
                      <a:pos x="T0" y="T1"/>
                    </a:cxn>
                    <a:cxn ang="0">
                      <a:pos x="T2" y="T3"/>
                    </a:cxn>
                    <a:cxn ang="0">
                      <a:pos x="T4" y="T5"/>
                    </a:cxn>
                    <a:cxn ang="0">
                      <a:pos x="T6" y="T7"/>
                    </a:cxn>
                  </a:cxnLst>
                  <a:rect l="0" t="0" r="r" b="b"/>
                  <a:pathLst>
                    <a:path w="213" h="343">
                      <a:moveTo>
                        <a:pt x="205" y="38"/>
                      </a:moveTo>
                      <a:cubicBezTo>
                        <a:pt x="213" y="0"/>
                        <a:pt x="99" y="57"/>
                        <a:pt x="69" y="106"/>
                      </a:cubicBezTo>
                      <a:cubicBezTo>
                        <a:pt x="39" y="155"/>
                        <a:pt x="0" y="343"/>
                        <a:pt x="23" y="332"/>
                      </a:cubicBezTo>
                      <a:cubicBezTo>
                        <a:pt x="46" y="321"/>
                        <a:pt x="197" y="76"/>
                        <a:pt x="205" y="38"/>
                      </a:cubicBezTo>
                      <a:close/>
                    </a:path>
                  </a:pathLst>
                </a:custGeom>
                <a:solidFill>
                  <a:srgbClr val="99CC00"/>
                </a:solidFill>
                <a:ln>
                  <a:noFill/>
                </a:ln>
                <a:extLst>
                  <a:ext uri="{91240B29-F687-4F45-9708-019B960494DF}">
                    <a14:hiddenLine xmlns:a14="http://schemas.microsoft.com/office/drawing/2010/main" w="9525">
                      <a:solidFill>
                        <a:srgbClr val="000000"/>
                      </a:solidFill>
                      <a:round/>
                    </a14:hiddenLine>
                  </a:ext>
                </a:extLst>
              </p:spPr>
              <p:txBody>
                <a:bodyPr wrap="none"/>
                <a:lstStyle/>
                <a:p>
                  <a:endParaRPr lang="zh-CN" altLang="en-US"/>
                </a:p>
              </p:txBody>
            </p:sp>
            <p:sp>
              <p:nvSpPr>
                <p:cNvPr id="15" name="Freeform 236"/>
                <p:cNvSpPr/>
                <p:nvPr/>
              </p:nvSpPr>
              <p:spPr bwMode="auto">
                <a:xfrm rot="4020000" flipH="1">
                  <a:off x="2854" y="3030"/>
                  <a:ext cx="174" cy="229"/>
                </a:xfrm>
                <a:custGeom>
                  <a:avLst/>
                  <a:gdLst>
                    <a:gd name="T0" fmla="*/ 205 w 213"/>
                    <a:gd name="T1" fmla="*/ 38 h 343"/>
                    <a:gd name="T2" fmla="*/ 69 w 213"/>
                    <a:gd name="T3" fmla="*/ 106 h 343"/>
                    <a:gd name="T4" fmla="*/ 23 w 213"/>
                    <a:gd name="T5" fmla="*/ 332 h 343"/>
                    <a:gd name="T6" fmla="*/ 205 w 213"/>
                    <a:gd name="T7" fmla="*/ 38 h 343"/>
                  </a:gdLst>
                  <a:ahLst/>
                  <a:cxnLst>
                    <a:cxn ang="0">
                      <a:pos x="T0" y="T1"/>
                    </a:cxn>
                    <a:cxn ang="0">
                      <a:pos x="T2" y="T3"/>
                    </a:cxn>
                    <a:cxn ang="0">
                      <a:pos x="T4" y="T5"/>
                    </a:cxn>
                    <a:cxn ang="0">
                      <a:pos x="T6" y="T7"/>
                    </a:cxn>
                  </a:cxnLst>
                  <a:rect l="0" t="0" r="r" b="b"/>
                  <a:pathLst>
                    <a:path w="213" h="343">
                      <a:moveTo>
                        <a:pt x="205" y="38"/>
                      </a:moveTo>
                      <a:cubicBezTo>
                        <a:pt x="213" y="0"/>
                        <a:pt x="99" y="57"/>
                        <a:pt x="69" y="106"/>
                      </a:cubicBezTo>
                      <a:cubicBezTo>
                        <a:pt x="39" y="155"/>
                        <a:pt x="0" y="343"/>
                        <a:pt x="23" y="332"/>
                      </a:cubicBezTo>
                      <a:cubicBezTo>
                        <a:pt x="46" y="321"/>
                        <a:pt x="197" y="76"/>
                        <a:pt x="205" y="38"/>
                      </a:cubicBezTo>
                      <a:close/>
                    </a:path>
                  </a:pathLst>
                </a:custGeom>
                <a:gradFill rotWithShape="1">
                  <a:gsLst>
                    <a:gs pos="0">
                      <a:srgbClr val="008000"/>
                    </a:gs>
                    <a:gs pos="100000">
                      <a:srgbClr val="336600"/>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lstStyle/>
                <a:p>
                  <a:endParaRPr lang="zh-CN" altLang="en-US"/>
                </a:p>
              </p:txBody>
            </p:sp>
          </p:grpSp>
        </p:grpSp>
        <p:pic>
          <p:nvPicPr>
            <p:cNvPr id="18" name="图片 17"/>
            <p:cNvPicPr/>
            <p:nvPr userDrawn="1"/>
          </p:nvPicPr>
          <p:blipFill>
            <a:blip r:embed="rId13" r:link="rId14"/>
            <a:stretch>
              <a:fillRect/>
            </a:stretch>
          </p:blipFill>
          <p:spPr>
            <a:xfrm>
              <a:off x="26565" y="-7553"/>
              <a:ext cx="1047750" cy="703481"/>
            </a:xfrm>
            <a:prstGeom prst="rect">
              <a:avLst/>
            </a:prstGeom>
            <a:noFill/>
            <a:ln w="9525">
              <a:noFill/>
            </a:ln>
          </p:spPr>
        </p:pic>
      </p:grpSp>
      <p:pic>
        <p:nvPicPr>
          <p:cNvPr id="19" name="图片 18" descr="f81029c4ad44b53fb1fcc1efa9e00bdad6副本"/>
          <p:cNvPicPr>
            <a:picLocks noChangeAspect="1"/>
          </p:cNvPicPr>
          <p:nvPr userDrawn="1">
            <p:custDataLst>
              <p:tags r:id="rId15"/>
            </p:custDataLst>
          </p:nvPr>
        </p:nvPicPr>
        <p:blipFill>
          <a:blip r:embed="rId16"/>
          <a:srcRect l="35840" t="25958" r="40814" b="12088"/>
          <a:stretch>
            <a:fillRect/>
          </a:stretch>
        </p:blipFill>
        <p:spPr>
          <a:xfrm>
            <a:off x="10146082" y="5203234"/>
            <a:ext cx="2045918" cy="1883328"/>
          </a:xfrm>
          <a:prstGeom prst="rect">
            <a:avLst/>
          </a:prstGeom>
        </p:spPr>
      </p:pic>
      <p:pic>
        <p:nvPicPr>
          <p:cNvPr id="20" name="Picture 4" descr="http://pic19.nipic.com/20120328/5304880_152355292000_2.jpg">
            <a:hlinkClick r:id="rId17" action="ppaction://hlinkfile"/>
          </p:cNvPr>
          <p:cNvPicPr>
            <a:picLocks noChangeAspect="1" noChangeArrowheads="1"/>
          </p:cNvPicPr>
          <p:nvPr userDrawn="1"/>
        </p:nvPicPr>
        <p:blipFill>
          <a:blip r:embed="rId18"/>
          <a:stretch>
            <a:fillRect/>
          </a:stretch>
        </p:blipFill>
        <p:spPr bwMode="auto">
          <a:xfrm>
            <a:off x="1" y="6419849"/>
            <a:ext cx="564576" cy="424317"/>
          </a:xfrm>
          <a:prstGeom prst="rect">
            <a:avLst/>
          </a:prstGeom>
          <a:noFill/>
        </p:spPr>
      </p:pic>
      <p:pic>
        <p:nvPicPr>
          <p:cNvPr id="3" name="图片 2" descr="水印"/>
          <p:cNvPicPr>
            <a:picLocks noChangeAspect="1"/>
          </p:cNvPicPr>
          <p:nvPr userDrawn="1"/>
        </p:nvPicPr>
        <p:blipFill>
          <a:blip r:embed="rId19"/>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幼圆" panose="02010509060101010101" charset="-122"/>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幼圆" panose="02010509060101010101" charset="-122"/>
          <a:cs typeface="+mn-cs"/>
        </a:defRPr>
      </a:lvl1pPr>
      <a:lvl2pPr marL="685800"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幼圆" panose="02010509060101010101" charset="-122"/>
          <a:cs typeface="+mn-cs"/>
        </a:defRPr>
      </a:lvl2pPr>
      <a:lvl3pPr marL="11430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幼圆" panose="02010509060101010101" charset="-122"/>
          <a:cs typeface="+mn-cs"/>
        </a:defRPr>
      </a:lvl3pPr>
      <a:lvl4pPr marL="16002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幼圆" panose="02010509060101010101" charset="-122"/>
          <a:cs typeface="+mn-cs"/>
        </a:defRPr>
      </a:lvl4pPr>
      <a:lvl5pPr marL="20574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幼圆" panose="02010509060101010101"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7.jpe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3.png"/><Relationship Id="rId4" Type="http://schemas.microsoft.com/office/2007/relationships/media" Target="../media/media1.wma"/><Relationship Id="rId3" Type="http://schemas.openxmlformats.org/officeDocument/2006/relationships/audio" Target="NULL" TargetMode="External"/><Relationship Id="rId2" Type="http://schemas.openxmlformats.org/officeDocument/2006/relationships/tags" Target="../tags/tag90.xml"/><Relationship Id="rId1" Type="http://schemas.openxmlformats.org/officeDocument/2006/relationships/image" Target="../media/image9.jpeg"/></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3.png"/><Relationship Id="rId4" Type="http://schemas.microsoft.com/office/2007/relationships/media" Target="../media/media1.wma"/><Relationship Id="rId3" Type="http://schemas.openxmlformats.org/officeDocument/2006/relationships/audio" Target="NULL" TargetMode="External"/><Relationship Id="rId2" Type="http://schemas.openxmlformats.org/officeDocument/2006/relationships/tags" Target="../tags/tag91.xml"/><Relationship Id="rId1" Type="http://schemas.openxmlformats.org/officeDocument/2006/relationships/image" Target="../media/image9.jpeg"/></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3.png"/><Relationship Id="rId4" Type="http://schemas.microsoft.com/office/2007/relationships/media" Target="../media/media1.wma"/><Relationship Id="rId3" Type="http://schemas.openxmlformats.org/officeDocument/2006/relationships/audio" Target="NULL" TargetMode="External"/><Relationship Id="rId2" Type="http://schemas.openxmlformats.org/officeDocument/2006/relationships/tags" Target="../tags/tag92.xml"/><Relationship Id="rId1" Type="http://schemas.openxmlformats.org/officeDocument/2006/relationships/image" Target="../media/image9.jpeg"/></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3.png"/><Relationship Id="rId4" Type="http://schemas.microsoft.com/office/2007/relationships/media" Target="../media/media1.wma"/><Relationship Id="rId3" Type="http://schemas.openxmlformats.org/officeDocument/2006/relationships/audio" Target="NULL" TargetMode="External"/><Relationship Id="rId2" Type="http://schemas.openxmlformats.org/officeDocument/2006/relationships/tags" Target="../tags/tag93.xml"/><Relationship Id="rId1" Type="http://schemas.openxmlformats.org/officeDocument/2006/relationships/image" Target="../media/image9.jpe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xml"/><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image" Target="../media/image9.jpe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2.xml"/><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4.xml"/><Relationship Id="rId1" Type="http://schemas.openxmlformats.org/officeDocument/2006/relationships/image" Target="../media/image9.jpe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4.png"/><Relationship Id="rId2" Type="http://schemas.openxmlformats.org/officeDocument/2006/relationships/tags" Target="../tags/tag105.xml"/><Relationship Id="rId1" Type="http://schemas.openxmlformats.org/officeDocument/2006/relationships/image" Target="../media/image9.jpeg"/></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8.xml"/><Relationship Id="rId7" Type="http://schemas.openxmlformats.org/officeDocument/2006/relationships/slideLayout" Target="../slideLayouts/slideLayout2.xml"/><Relationship Id="rId6" Type="http://schemas.openxmlformats.org/officeDocument/2006/relationships/tags" Target="../tags/tag109.xml"/><Relationship Id="rId5" Type="http://schemas.openxmlformats.org/officeDocument/2006/relationships/image" Target="../media/image15.png"/><Relationship Id="rId4" Type="http://schemas.openxmlformats.org/officeDocument/2006/relationships/tags" Target="../tags/tag108.xml"/><Relationship Id="rId3" Type="http://schemas.openxmlformats.org/officeDocument/2006/relationships/tags" Target="../tags/tag107.xml"/><Relationship Id="rId2" Type="http://schemas.openxmlformats.org/officeDocument/2006/relationships/image" Target="../media/image9.jpeg"/><Relationship Id="rId1" Type="http://schemas.openxmlformats.org/officeDocument/2006/relationships/tags" Target="../tags/tag106.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3.xml"/><Relationship Id="rId1" Type="http://schemas.openxmlformats.org/officeDocument/2006/relationships/image" Target="../media/image9.jpe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image" Target="../media/image8.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4.xml"/><Relationship Id="rId2" Type="http://schemas.openxmlformats.org/officeDocument/2006/relationships/image" Target="../media/image9.jpeg"/><Relationship Id="rId1" Type="http://schemas.openxmlformats.org/officeDocument/2006/relationships/image" Target="../media/image16.png"/></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9.xml"/><Relationship Id="rId7" Type="http://schemas.openxmlformats.org/officeDocument/2006/relationships/slideLayout" Target="../slideLayouts/slideLayout2.xml"/><Relationship Id="rId6" Type="http://schemas.openxmlformats.org/officeDocument/2006/relationships/tags" Target="../tags/tag119.xml"/><Relationship Id="rId5" Type="http://schemas.openxmlformats.org/officeDocument/2006/relationships/image" Target="../media/image17.png"/><Relationship Id="rId4" Type="http://schemas.openxmlformats.org/officeDocument/2006/relationships/tags" Target="../tags/tag118.xml"/><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tags" Target="../tags/tag123.xml"/><Relationship Id="rId1" Type="http://schemas.openxmlformats.org/officeDocument/2006/relationships/image" Target="../media/image18.png"/></Relationships>
</file>

<file path=ppt/slides/_rels/slide3.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2.xml"/><Relationship Id="rId7" Type="http://schemas.openxmlformats.org/officeDocument/2006/relationships/tags" Target="../tags/tag65.xml"/><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2.xml"/><Relationship Id="rId5" Type="http://schemas.openxmlformats.org/officeDocument/2006/relationships/tags" Target="../tags/tag71.xml"/><Relationship Id="rId4" Type="http://schemas.openxmlformats.org/officeDocument/2006/relationships/image" Target="../media/image10.png"/><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image" Target="../media/image9.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8.png"/><Relationship Id="rId2" Type="http://schemas.openxmlformats.org/officeDocument/2006/relationships/tags" Target="../tags/tag75.xml"/><Relationship Id="rId1" Type="http://schemas.openxmlformats.org/officeDocument/2006/relationships/image" Target="../media/image9.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8.png"/><Relationship Id="rId2" Type="http://schemas.openxmlformats.org/officeDocument/2006/relationships/tags" Target="../tags/tag76.xml"/><Relationship Id="rId1" Type="http://schemas.openxmlformats.org/officeDocument/2006/relationships/image" Target="../media/image9.jpeg"/></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tags" Target="../tags/tag79.xml"/><Relationship Id="rId3" Type="http://schemas.openxmlformats.org/officeDocument/2006/relationships/tags" Target="../tags/tag78.xml"/><Relationship Id="rId2" Type="http://schemas.openxmlformats.org/officeDocument/2006/relationships/image" Target="../media/image9.jpeg"/><Relationship Id="rId1" Type="http://schemas.openxmlformats.org/officeDocument/2006/relationships/tags" Target="../tags/tag77.xml"/></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hdphoto" Target="../media/image12.wdp"/><Relationship Id="rId4" Type="http://schemas.openxmlformats.org/officeDocument/2006/relationships/image" Target="../media/image11.png"/><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image" Target="../media/image9.jpe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xml"/><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3"/>
          <p:cNvGraphicFramePr>
            <a:graphicFrameLocks noGrp="1"/>
          </p:cNvGraphicFramePr>
          <p:nvPr/>
        </p:nvGraphicFramePr>
        <p:xfrm>
          <a:off x="865249" y="2525176"/>
          <a:ext cx="10322032" cy="3352800"/>
        </p:xfrm>
        <a:graphic>
          <a:graphicData uri="http://schemas.openxmlformats.org/drawingml/2006/table">
            <a:tbl>
              <a:tblPr firstRow="1" bandRow="1">
                <a:tableStyleId>{5940675A-B579-460E-94D1-54222C63F5DA}</a:tableStyleId>
              </a:tblPr>
              <a:tblGrid>
                <a:gridCol w="1510342"/>
                <a:gridCol w="8811690"/>
              </a:tblGrid>
              <a:tr h="370840">
                <a:tc>
                  <a:txBody>
                    <a:bodyPr/>
                    <a:lstStyle/>
                    <a:p>
                      <a:r>
                        <a:rPr lang="en-US" altLang="zh-CN" sz="2800" b="1" kern="1200">
                          <a:solidFill>
                            <a:schemeClr val="tx1"/>
                          </a:solidFill>
                          <a:latin typeface="Times New Roman" panose="02020603050405020304" charset="0"/>
                          <a:ea typeface="华文楷体" panose="02010600040101010101" pitchFamily="2" charset="-122"/>
                          <a:cs typeface="Times New Roman" panose="02020603050405020304" charset="0"/>
                        </a:rPr>
                        <a:t>Woman:</a:t>
                      </a:r>
                      <a:endParaRPr lang="zh-CN" altLang="en-US" sz="2800" b="1" kern="1200">
                        <a:solidFill>
                          <a:schemeClr val="tx1"/>
                        </a:solidFill>
                        <a:latin typeface="Times New Roman" panose="02020603050405020304" charset="0"/>
                        <a:ea typeface="华文楷体" panose="02010600040101010101" pitchFamily="2" charset="-122"/>
                        <a:cs typeface="Times New Roman" panose="0202060305040502030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altLang="zh-CN" sz="2800" b="1" kern="1200" dirty="0">
                          <a:solidFill>
                            <a:schemeClr val="tx1"/>
                          </a:solidFill>
                          <a:latin typeface="Times New Roman" panose="02020603050405020304" charset="0"/>
                          <a:ea typeface="华文楷体" panose="02010600040101010101" pitchFamily="2" charset="-122"/>
                          <a:cs typeface="Times New Roman" panose="02020603050405020304" charset="0"/>
                        </a:rPr>
                        <a:t>What were you doing just now? What did those gestures mean?</a:t>
                      </a:r>
                      <a:endParaRPr lang="zh-CN" altLang="en-US" sz="2800" b="1" kern="1200" dirty="0">
                        <a:solidFill>
                          <a:schemeClr val="tx1"/>
                        </a:solidFill>
                        <a:latin typeface="Times New Roman" panose="02020603050405020304" charset="0"/>
                        <a:ea typeface="华文楷体" panose="02010600040101010101" pitchFamily="2" charset="-122"/>
                        <a:cs typeface="Times New Roman" panose="0202060305040502030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lang="en-US" altLang="zh-CN" sz="2800" b="1" kern="1200" dirty="0">
                          <a:solidFill>
                            <a:schemeClr val="tx1"/>
                          </a:solidFill>
                          <a:latin typeface="Times New Roman" panose="02020603050405020304" charset="0"/>
                          <a:ea typeface="华文楷体" panose="02010600040101010101" pitchFamily="2" charset="-122"/>
                          <a:cs typeface="Times New Roman" panose="02020603050405020304" charset="0"/>
                        </a:rPr>
                        <a:t>Man: </a:t>
                      </a:r>
                      <a:endParaRPr lang="zh-CN" altLang="en-US" sz="2800" b="1" kern="1200" dirty="0">
                        <a:solidFill>
                          <a:schemeClr val="tx1"/>
                        </a:solidFill>
                        <a:latin typeface="Times New Roman" panose="02020603050405020304" charset="0"/>
                        <a:ea typeface="华文楷体" panose="02010600040101010101" pitchFamily="2" charset="-122"/>
                        <a:cs typeface="Times New Roman" panose="0202060305040502030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altLang="zh-CN" sz="2800" b="1" kern="1200" dirty="0">
                          <a:solidFill>
                            <a:schemeClr val="tx1"/>
                          </a:solidFill>
                          <a:latin typeface="Times New Roman" panose="02020603050405020304" charset="0"/>
                          <a:ea typeface="华文楷体" panose="02010600040101010101" pitchFamily="2" charset="-122"/>
                          <a:cs typeface="Times New Roman" panose="02020603050405020304" charset="0"/>
                        </a:rPr>
                        <a:t>Oh, I was just telling my friend over there to meet me for lunch down the street in twenty minutes.</a:t>
                      </a:r>
                      <a:endParaRPr lang="zh-CN" altLang="en-US" sz="2800" b="1" kern="1200" dirty="0">
                        <a:solidFill>
                          <a:schemeClr val="tx1"/>
                        </a:solidFill>
                        <a:latin typeface="Times New Roman" panose="02020603050405020304" charset="0"/>
                        <a:ea typeface="华文楷体" panose="02010600040101010101" pitchFamily="2" charset="-122"/>
                        <a:cs typeface="Times New Roman" panose="0202060305040502030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pPr marL="0" algn="l" defTabSz="914400" rtl="0" eaLnBrk="1" latinLnBrk="0" hangingPunct="1"/>
                      <a:r>
                        <a:rPr lang="en-US" altLang="zh-CN" sz="2800" b="1" kern="1200" dirty="0">
                          <a:solidFill>
                            <a:schemeClr val="tx1"/>
                          </a:solidFill>
                          <a:latin typeface="Times New Roman" panose="02020603050405020304" charset="0"/>
                          <a:ea typeface="华文楷体" panose="02010600040101010101" pitchFamily="2" charset="-122"/>
                          <a:cs typeface="Times New Roman" panose="02020603050405020304" charset="0"/>
                        </a:rPr>
                        <a:t>Woman:</a:t>
                      </a:r>
                      <a:endParaRPr lang="zh-CN" altLang="en-US" sz="2800" b="1" kern="1200" dirty="0">
                        <a:solidFill>
                          <a:schemeClr val="tx1"/>
                        </a:solidFill>
                        <a:latin typeface="Times New Roman" panose="02020603050405020304" charset="0"/>
                        <a:ea typeface="华文楷体" panose="02010600040101010101" pitchFamily="2" charset="-122"/>
                        <a:cs typeface="Times New Roman" panose="0202060305040502030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altLang="zh-CN" sz="2800" b="1" kern="1200" dirty="0">
                          <a:solidFill>
                            <a:schemeClr val="tx1"/>
                          </a:solidFill>
                          <a:latin typeface="Times New Roman" panose="02020603050405020304" charset="0"/>
                          <a:ea typeface="华文楷体" panose="02010600040101010101" pitchFamily="2" charset="-122"/>
                          <a:cs typeface="Times New Roman" panose="02020603050405020304" charset="0"/>
                        </a:rPr>
                        <a:t>Oh, I get it, so you were sending him secret hand signals.</a:t>
                      </a:r>
                      <a:endParaRPr lang="zh-CN" altLang="en-US" sz="2800" b="1" kern="1200" dirty="0">
                        <a:solidFill>
                          <a:schemeClr val="tx1"/>
                        </a:solidFill>
                        <a:latin typeface="Times New Roman" panose="02020603050405020304" charset="0"/>
                        <a:ea typeface="华文楷体" panose="02010600040101010101" pitchFamily="2" charset="-122"/>
                        <a:cs typeface="Times New Roman" panose="0202060305040502030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0">
                <a:tc>
                  <a:txBody>
                    <a:bodyPr/>
                    <a:lstStyle/>
                    <a:p>
                      <a:r>
                        <a:rPr lang="en-US" altLang="zh-CN" sz="2800" b="1" kern="1200" dirty="0">
                          <a:solidFill>
                            <a:schemeClr val="tx1"/>
                          </a:solidFill>
                          <a:latin typeface="Times New Roman" panose="02020603050405020304" charset="0"/>
                          <a:ea typeface="华文楷体" panose="02010600040101010101" pitchFamily="2" charset="-122"/>
                          <a:cs typeface="Times New Roman" panose="02020603050405020304" charset="0"/>
                        </a:rPr>
                        <a:t>Man: </a:t>
                      </a:r>
                      <a:endParaRPr lang="zh-CN" altLang="en-US" sz="2800" b="1" kern="1200" dirty="0">
                        <a:solidFill>
                          <a:schemeClr val="tx1"/>
                        </a:solidFill>
                        <a:latin typeface="Times New Roman" panose="02020603050405020304" charset="0"/>
                        <a:ea typeface="华文楷体" panose="02010600040101010101" pitchFamily="2" charset="-122"/>
                        <a:cs typeface="Times New Roman" panose="0202060305040502030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altLang="zh-CN" sz="2800" b="1" kern="1200" dirty="0">
                          <a:solidFill>
                            <a:schemeClr val="tx1"/>
                          </a:solidFill>
                          <a:latin typeface="Times New Roman" panose="02020603050405020304" charset="0"/>
                          <a:ea typeface="华文楷体" panose="02010600040101010101" pitchFamily="2" charset="-122"/>
                          <a:cs typeface="Times New Roman" panose="02020603050405020304" charset="0"/>
                        </a:rPr>
                        <a:t>Yeah, we got the idea from an action movie last night and decided to try it out for fun. </a:t>
                      </a:r>
                      <a:endParaRPr lang="zh-CN" altLang="en-US" sz="2800" b="1" kern="1200" dirty="0">
                        <a:solidFill>
                          <a:schemeClr val="tx1"/>
                        </a:solidFill>
                        <a:latin typeface="Times New Roman" panose="02020603050405020304" charset="0"/>
                        <a:ea typeface="华文楷体" panose="02010600040101010101" pitchFamily="2" charset="-122"/>
                        <a:cs typeface="Times New Roman" panose="0202060305040502030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grpSp>
        <p:nvGrpSpPr>
          <p:cNvPr id="7" name="组合 6"/>
          <p:cNvGrpSpPr/>
          <p:nvPr/>
        </p:nvGrpSpPr>
        <p:grpSpPr>
          <a:xfrm>
            <a:off x="1520925" y="24518"/>
            <a:ext cx="4505340" cy="688319"/>
            <a:chOff x="1566387" y="21130"/>
            <a:chExt cx="4505340" cy="688319"/>
          </a:xfrm>
        </p:grpSpPr>
        <p:grpSp>
          <p:nvGrpSpPr>
            <p:cNvPr id="8" name="组合 7"/>
            <p:cNvGrpSpPr/>
            <p:nvPr/>
          </p:nvGrpSpPr>
          <p:grpSpPr>
            <a:xfrm>
              <a:off x="1566387" y="21130"/>
              <a:ext cx="4505340" cy="688319"/>
              <a:chOff x="3197731" y="-379920"/>
              <a:chExt cx="4974392" cy="688319"/>
            </a:xfrm>
          </p:grpSpPr>
          <p:grpSp>
            <p:nvGrpSpPr>
              <p:cNvPr id="10" name="组合 9"/>
              <p:cNvGrpSpPr/>
              <p:nvPr/>
            </p:nvGrpSpPr>
            <p:grpSpPr>
              <a:xfrm>
                <a:off x="3197731" y="-379920"/>
                <a:ext cx="2425580" cy="688319"/>
                <a:chOff x="163028" y="-12434"/>
                <a:chExt cx="2425580" cy="736601"/>
              </a:xfrm>
            </p:grpSpPr>
            <p:sp>
              <p:nvSpPr>
                <p:cNvPr id="12" name="Freeform 2" descr="0x786"/>
                <p:cNvSpPr/>
                <p:nvPr/>
              </p:nvSpPr>
              <p:spPr bwMode="auto">
                <a:xfrm>
                  <a:off x="163028" y="-12434"/>
                  <a:ext cx="2425580" cy="736601"/>
                </a:xfrm>
                <a:custGeom>
                  <a:avLst/>
                  <a:gdLst>
                    <a:gd name="T0" fmla="*/ 371 w 741"/>
                    <a:gd name="T1" fmla="*/ 0 h 741"/>
                    <a:gd name="T2" fmla="*/ 0 w 741"/>
                    <a:gd name="T3" fmla="*/ 371 h 741"/>
                    <a:gd name="T4" fmla="*/ 371 w 741"/>
                    <a:gd name="T5" fmla="*/ 741 h 741"/>
                    <a:gd name="T6" fmla="*/ 741 w 741"/>
                    <a:gd name="T7" fmla="*/ 371 h 741"/>
                    <a:gd name="T8" fmla="*/ 741 w 741"/>
                    <a:gd name="T9" fmla="*/ 0 h 741"/>
                    <a:gd name="T10" fmla="*/ 371 w 741"/>
                    <a:gd name="T11" fmla="*/ 0 h 741"/>
                  </a:gdLst>
                  <a:ahLst/>
                  <a:cxnLst>
                    <a:cxn ang="0">
                      <a:pos x="T0" y="T1"/>
                    </a:cxn>
                    <a:cxn ang="0">
                      <a:pos x="T2" y="T3"/>
                    </a:cxn>
                    <a:cxn ang="0">
                      <a:pos x="T4" y="T5"/>
                    </a:cxn>
                    <a:cxn ang="0">
                      <a:pos x="T6" y="T7"/>
                    </a:cxn>
                    <a:cxn ang="0">
                      <a:pos x="T8" y="T9"/>
                    </a:cxn>
                    <a:cxn ang="0">
                      <a:pos x="T10" y="T11"/>
                    </a:cxn>
                  </a:cxnLst>
                  <a:rect l="0" t="0" r="r" b="b"/>
                  <a:pathLst>
                    <a:path w="741" h="741">
                      <a:moveTo>
                        <a:pt x="371" y="0"/>
                      </a:moveTo>
                      <a:cubicBezTo>
                        <a:pt x="166" y="0"/>
                        <a:pt x="0" y="166"/>
                        <a:pt x="0" y="371"/>
                      </a:cubicBezTo>
                      <a:cubicBezTo>
                        <a:pt x="0" y="575"/>
                        <a:pt x="166" y="741"/>
                        <a:pt x="371" y="741"/>
                      </a:cubicBezTo>
                      <a:cubicBezTo>
                        <a:pt x="575" y="741"/>
                        <a:pt x="741" y="575"/>
                        <a:pt x="741" y="371"/>
                      </a:cubicBezTo>
                      <a:cubicBezTo>
                        <a:pt x="741" y="0"/>
                        <a:pt x="741" y="0"/>
                        <a:pt x="741" y="0"/>
                      </a:cubicBezTo>
                      <a:lnTo>
                        <a:pt x="371" y="0"/>
                      </a:lnTo>
                      <a:close/>
                    </a:path>
                  </a:pathLst>
                </a:custGeom>
                <a:blipFill dpi="0" rotWithShape="1">
                  <a:blip r:embed="rId1"/>
                  <a:stretch>
                    <a:fillRect/>
                  </a:stretch>
                </a:blipFill>
                <a:ln w="9525" cmpd="sng">
                  <a:solidFill>
                    <a:srgbClr val="68B54B"/>
                  </a:solidFill>
                  <a:round/>
                </a:ln>
              </p:spPr>
              <p:txBody>
                <a:bodyPr/>
                <a:lstStyle/>
                <a:p>
                  <a:endParaRPr lang="zh-CN" altLang="en-US" sz="2400" dirty="0"/>
                </a:p>
              </p:txBody>
            </p:sp>
            <p:sp>
              <p:nvSpPr>
                <p:cNvPr id="13" name="矩形 12"/>
                <p:cNvSpPr/>
                <p:nvPr/>
              </p:nvSpPr>
              <p:spPr>
                <a:xfrm>
                  <a:off x="178578" y="108843"/>
                  <a:ext cx="1695390" cy="494048"/>
                </a:xfrm>
                <a:prstGeom prst="rect">
                  <a:avLst/>
                </a:prstGeom>
                <a:noFill/>
              </p:spPr>
              <p:txBody>
                <a:bodyPr wrap="square" lIns="91440" tIns="45720" rIns="91440" bIns="45720">
                  <a:spAutoFit/>
                </a:bodyPr>
                <a:lstStyle/>
                <a:p>
                  <a:pPr algn="ctr"/>
                  <a:r>
                    <a:rPr lang="en-US" altLang="zh-CN" sz="2400" b="1" cap="none" spc="0" dirty="0">
                      <a:ln w="12700" cmpd="sng">
                        <a:solidFill>
                          <a:schemeClr val="accent4"/>
                        </a:solidFill>
                        <a:prstDash val="solid"/>
                      </a:ln>
                      <a:solidFill>
                        <a:srgbClr val="00B050"/>
                      </a:solidFill>
                      <a:effectLst/>
                      <a:latin typeface="Times New Roman" panose="02020603050405020304" charset="0"/>
                      <a:cs typeface="Times New Roman" panose="02020603050405020304" charset="0"/>
                    </a:rPr>
                    <a:t>Part 3</a:t>
                  </a:r>
                  <a:endParaRPr lang="zh-CN" altLang="en-US" sz="2400" b="1" cap="none" spc="0" dirty="0">
                    <a:ln w="12700" cmpd="sng">
                      <a:solidFill>
                        <a:schemeClr val="accent4"/>
                      </a:solidFill>
                      <a:prstDash val="solid"/>
                    </a:ln>
                    <a:solidFill>
                      <a:srgbClr val="00B050"/>
                    </a:solidFill>
                    <a:effectLst/>
                    <a:latin typeface="Times New Roman" panose="02020603050405020304" charset="0"/>
                    <a:cs typeface="Times New Roman" panose="02020603050405020304" charset="0"/>
                  </a:endParaRPr>
                </a:p>
              </p:txBody>
            </p:sp>
          </p:grpSp>
          <p:sp>
            <p:nvSpPr>
              <p:cNvPr id="11" name="对角圆角矩形 7"/>
              <p:cNvSpPr/>
              <p:nvPr>
                <p:custDataLst>
                  <p:tags r:id="rId2"/>
                </p:custDataLst>
              </p:nvPr>
            </p:nvSpPr>
            <p:spPr>
              <a:xfrm>
                <a:off x="4779763" y="-315031"/>
                <a:ext cx="3392360" cy="575776"/>
              </a:xfrm>
              <a:prstGeom prst="round2DiagRect">
                <a:avLst>
                  <a:gd name="adj1" fmla="val 45395"/>
                  <a:gd name="adj2" fmla="val 0"/>
                </a:avLst>
              </a:prstGeom>
              <a:solidFill>
                <a:srgbClr val="FFC00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sz="2400" dirty="0"/>
              </a:p>
            </p:txBody>
          </p:sp>
        </p:grpSp>
        <p:sp>
          <p:nvSpPr>
            <p:cNvPr id="9" name="文本框 8"/>
            <p:cNvSpPr txBox="1"/>
            <p:nvPr/>
          </p:nvSpPr>
          <p:spPr>
            <a:xfrm>
              <a:off x="3029207" y="107414"/>
              <a:ext cx="289640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rgbClr val="FF0000"/>
                  </a:solidFill>
                  <a:effectLst/>
                  <a:uLnTx/>
                  <a:uFillTx/>
                  <a:latin typeface="Times New Roman" panose="02020603050405020304" charset="0"/>
                  <a:ea typeface="微软雅黑" panose="020B0503020204020204" pitchFamily="34" charset="-122"/>
                  <a:cs typeface="Times New Roman" panose="02020603050405020304" charset="0"/>
                </a:rPr>
                <a:t>Listening for details</a:t>
              </a:r>
              <a:r>
                <a:rPr kumimoji="0" lang="zh-CN" altLang="en-US" sz="2400" b="1" i="0" u="none" strike="noStrike" kern="1200" cap="none" spc="0" normalizeH="0" baseline="0" noProof="0" dirty="0">
                  <a:ln>
                    <a:noFill/>
                  </a:ln>
                  <a:solidFill>
                    <a:srgbClr val="FF0000"/>
                  </a:solidFill>
                  <a:effectLst/>
                  <a:uLnTx/>
                  <a:uFillTx/>
                  <a:latin typeface="Times New Roman" panose="02020603050405020304" charset="0"/>
                  <a:ea typeface="微软雅黑" panose="020B0503020204020204" pitchFamily="34" charset="-122"/>
                  <a:cs typeface="Times New Roman" panose="02020603050405020304" charset="0"/>
                </a:rPr>
                <a:t> </a:t>
              </a:r>
              <a:endParaRPr kumimoji="0" lang="zh-CN" altLang="en-US" sz="2400" b="1" i="0" u="none" strike="noStrike" kern="1200" cap="none" spc="0" normalizeH="0" baseline="0" noProof="0" dirty="0">
                <a:ln>
                  <a:noFill/>
                </a:ln>
                <a:solidFill>
                  <a:srgbClr val="FF0000"/>
                </a:solidFill>
                <a:effectLst/>
                <a:uLnTx/>
                <a:uFillTx/>
                <a:latin typeface="Times New Roman" panose="02020603050405020304" charset="0"/>
                <a:ea typeface="微软雅黑" panose="020B0503020204020204" pitchFamily="34" charset="-122"/>
                <a:cs typeface="Times New Roman" panose="02020603050405020304" charset="0"/>
              </a:endParaRPr>
            </a:p>
          </p:txBody>
        </p:sp>
      </p:grpSp>
      <p:cxnSp>
        <p:nvCxnSpPr>
          <p:cNvPr id="14" name="直接连接符 13"/>
          <p:cNvCxnSpPr/>
          <p:nvPr/>
        </p:nvCxnSpPr>
        <p:spPr>
          <a:xfrm>
            <a:off x="4297398" y="4863291"/>
            <a:ext cx="6738032" cy="0"/>
          </a:xfrm>
          <a:prstGeom prst="line">
            <a:avLst/>
          </a:prstGeom>
          <a:ln w="63500">
            <a:solidFill>
              <a:srgbClr val="FF0000"/>
            </a:solidFill>
          </a:ln>
        </p:spPr>
        <p:style>
          <a:lnRef idx="3">
            <a:schemeClr val="accent6"/>
          </a:lnRef>
          <a:fillRef idx="0">
            <a:schemeClr val="accent6"/>
          </a:fillRef>
          <a:effectRef idx="2">
            <a:schemeClr val="accent6"/>
          </a:effectRef>
          <a:fontRef idx="minor">
            <a:schemeClr val="tx1"/>
          </a:fontRef>
        </p:style>
      </p:cxnSp>
      <p:pic>
        <p:nvPicPr>
          <p:cNvPr id="17" name="02 曲目 2">
            <a:hlinkClick r:id="" action="ppaction://media"/>
          </p:cNvPr>
          <p:cNvPicPr>
            <a:picLocks noChangeAspect="1"/>
          </p:cNvPicPr>
          <p:nvPr>
            <a:audioFile r:link="rId3"/>
            <p:extLst>
              <p:ext uri="{DAA4B4D4-6D71-4841-9C94-3DE7FCFB9230}">
                <p14:media xmlns:p14="http://schemas.microsoft.com/office/powerpoint/2010/main" r:embed="rId4">
                  <p14:trim st="11400.000000" end="87807.000000"/>
                </p14:media>
              </p:ext>
            </p:extLst>
          </p:nvPr>
        </p:nvPicPr>
        <p:blipFill>
          <a:blip r:embed="rId5"/>
          <a:stretch>
            <a:fillRect/>
          </a:stretch>
        </p:blipFill>
        <p:spPr>
          <a:xfrm>
            <a:off x="8585860" y="712837"/>
            <a:ext cx="1658520" cy="1366774"/>
          </a:xfrm>
          <a:prstGeom prst="rect">
            <a:avLst/>
          </a:prstGeom>
        </p:spPr>
      </p:pic>
      <p:sp>
        <p:nvSpPr>
          <p:cNvPr id="18" name="标题 5"/>
          <p:cNvSpPr txBox="1"/>
          <p:nvPr/>
        </p:nvSpPr>
        <p:spPr>
          <a:xfrm>
            <a:off x="736270" y="1110749"/>
            <a:ext cx="8003970" cy="1143000"/>
          </a:xfrm>
          <a:prstGeom prst="rect">
            <a:avLst/>
          </a:prstGeom>
          <a:noFill/>
          <a:ln w="9525">
            <a:noFill/>
          </a:ln>
        </p:spPr>
        <p:txBody>
          <a:bodyPr vert="horz" lIns="91440" tIns="45720" rIns="91440" bIns="45720"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pPr>
            <a:r>
              <a:rPr lang="en-US" altLang="zh-CN" sz="2800" b="1" dirty="0">
                <a:solidFill>
                  <a:srgbClr val="0000FF"/>
                </a:solidFill>
                <a:latin typeface="Times New Roman" panose="02020603050405020304" charset="0"/>
              </a:rPr>
              <a:t>Listen to a conversation about body language. Then answer the following questions.</a:t>
            </a:r>
            <a:endParaRPr lang="en-US" altLang="zh-CN" sz="2800" b="1" dirty="0">
              <a:solidFill>
                <a:srgbClr val="0000FF"/>
              </a:solidFill>
              <a:latin typeface="Times New Roman" panose="020206030504050203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arn(inVertical)">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20375"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Prev" delay="0">
                      <p:tgtEl>
                        <p:sldTgt/>
                      </p:tgtEl>
                    </p:cond>
                    <p:cond evt="onStopAudio" delay="0">
                      <p:tgtEl>
                        <p:sldTgt/>
                      </p:tgtEl>
                    </p:cond>
                  </p:endCondLst>
                </p:cTn>
                <p:tgtEl>
                  <p:spTgt spid="17"/>
                </p:tgtEl>
              </p:cMediaNode>
            </p:audio>
          </p:childTnLst>
        </p:cTn>
      </p:par>
    </p:tnLst>
    <p:bldLst>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3"/>
          <p:cNvGraphicFramePr>
            <a:graphicFrameLocks noGrp="1"/>
          </p:cNvGraphicFramePr>
          <p:nvPr/>
        </p:nvGraphicFramePr>
        <p:xfrm>
          <a:off x="580213" y="2782226"/>
          <a:ext cx="11031573" cy="3078480"/>
        </p:xfrm>
        <a:graphic>
          <a:graphicData uri="http://schemas.openxmlformats.org/drawingml/2006/table">
            <a:tbl>
              <a:tblPr firstRow="1" bandRow="1">
                <a:tableStyleId>{5940675A-B579-460E-94D1-54222C63F5DA}</a:tableStyleId>
              </a:tblPr>
              <a:tblGrid>
                <a:gridCol w="1134537"/>
                <a:gridCol w="9897036"/>
              </a:tblGrid>
              <a:tr h="460259">
                <a:tc>
                  <a:txBody>
                    <a:bodyPr/>
                    <a:lstStyle/>
                    <a:p>
                      <a:r>
                        <a:rPr lang="en-US" altLang="zh-CN" sz="2800" b="1" kern="1200">
                          <a:solidFill>
                            <a:schemeClr val="tx1"/>
                          </a:solidFill>
                          <a:latin typeface="Times New Roman" panose="02020603050405020304" charset="0"/>
                          <a:ea typeface="华文楷体" panose="02010600040101010101" pitchFamily="2" charset="-122"/>
                          <a:cs typeface="Times New Roman" panose="02020603050405020304" charset="0"/>
                        </a:rPr>
                        <a:t>Man:</a:t>
                      </a:r>
                      <a:endParaRPr lang="zh-CN" altLang="en-US" sz="2800" b="1" kern="1200">
                        <a:solidFill>
                          <a:schemeClr val="tx1"/>
                        </a:solidFill>
                        <a:latin typeface="Times New Roman" panose="02020603050405020304" charset="0"/>
                        <a:ea typeface="华文楷体" panose="02010600040101010101" pitchFamily="2" charset="-122"/>
                        <a:cs typeface="Times New Roman" panose="0202060305040502030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altLang="zh-CN" sz="2800" b="1" kern="1200" dirty="0">
                          <a:solidFill>
                            <a:schemeClr val="tx1"/>
                          </a:solidFill>
                          <a:latin typeface="Times New Roman" panose="02020603050405020304" charset="0"/>
                          <a:ea typeface="华文楷体" panose="02010600040101010101" pitchFamily="2" charset="-122"/>
                          <a:cs typeface="Times New Roman" panose="02020603050405020304" charset="0"/>
                        </a:rPr>
                        <a:t>In the movie, the police were trying to enter a house, but they had to be really quiet so they could take the criminals by surprise. So the police leader used hand gestures to tell his team what to do. For example, he used this gesture to tell them how many bad guys were in the house. Then he gave instructions on who should go where, and what they should do. I thought it was pretty cool how they used hand gestures to communicate. </a:t>
                      </a:r>
                      <a:endParaRPr lang="zh-CN" altLang="en-US" sz="2800" b="1" kern="1200" dirty="0">
                        <a:solidFill>
                          <a:schemeClr val="tx1"/>
                        </a:solidFill>
                        <a:latin typeface="Times New Roman" panose="02020603050405020304" charset="0"/>
                        <a:ea typeface="华文楷体" panose="02010600040101010101" pitchFamily="2" charset="-122"/>
                        <a:cs typeface="Times New Roman" panose="0202060305040502030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cxnSp>
        <p:nvCxnSpPr>
          <p:cNvPr id="4" name="直接连接符 3"/>
          <p:cNvCxnSpPr/>
          <p:nvPr/>
        </p:nvCxnSpPr>
        <p:spPr>
          <a:xfrm>
            <a:off x="5609366" y="4540873"/>
            <a:ext cx="5456424" cy="0"/>
          </a:xfrm>
          <a:prstGeom prst="line">
            <a:avLst/>
          </a:prstGeom>
          <a:ln w="635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5" name="直接连接符 4"/>
          <p:cNvCxnSpPr/>
          <p:nvPr/>
        </p:nvCxnSpPr>
        <p:spPr>
          <a:xfrm>
            <a:off x="1721785" y="4939830"/>
            <a:ext cx="9591978" cy="0"/>
          </a:xfrm>
          <a:prstGeom prst="line">
            <a:avLst/>
          </a:prstGeom>
          <a:ln w="635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6" name="直接连接符 5"/>
          <p:cNvCxnSpPr/>
          <p:nvPr/>
        </p:nvCxnSpPr>
        <p:spPr>
          <a:xfrm>
            <a:off x="1721785" y="5357285"/>
            <a:ext cx="7220737" cy="0"/>
          </a:xfrm>
          <a:prstGeom prst="line">
            <a:avLst/>
          </a:prstGeom>
          <a:ln w="63500">
            <a:solidFill>
              <a:srgbClr val="FF0000"/>
            </a:solidFill>
          </a:ln>
        </p:spPr>
        <p:style>
          <a:lnRef idx="3">
            <a:schemeClr val="accent6"/>
          </a:lnRef>
          <a:fillRef idx="0">
            <a:schemeClr val="accent6"/>
          </a:fillRef>
          <a:effectRef idx="2">
            <a:schemeClr val="accent6"/>
          </a:effectRef>
          <a:fontRef idx="minor">
            <a:schemeClr val="tx1"/>
          </a:fontRef>
        </p:style>
      </p:cxnSp>
      <p:grpSp>
        <p:nvGrpSpPr>
          <p:cNvPr id="7" name="组合 6"/>
          <p:cNvGrpSpPr/>
          <p:nvPr/>
        </p:nvGrpSpPr>
        <p:grpSpPr>
          <a:xfrm>
            <a:off x="1520925" y="24518"/>
            <a:ext cx="4505340" cy="688319"/>
            <a:chOff x="1566387" y="21130"/>
            <a:chExt cx="4505340" cy="688319"/>
          </a:xfrm>
        </p:grpSpPr>
        <p:grpSp>
          <p:nvGrpSpPr>
            <p:cNvPr id="8" name="组合 7"/>
            <p:cNvGrpSpPr/>
            <p:nvPr/>
          </p:nvGrpSpPr>
          <p:grpSpPr>
            <a:xfrm>
              <a:off x="1566387" y="21130"/>
              <a:ext cx="4505340" cy="688319"/>
              <a:chOff x="3197731" y="-379920"/>
              <a:chExt cx="4974392" cy="688319"/>
            </a:xfrm>
          </p:grpSpPr>
          <p:grpSp>
            <p:nvGrpSpPr>
              <p:cNvPr id="10" name="组合 9"/>
              <p:cNvGrpSpPr/>
              <p:nvPr/>
            </p:nvGrpSpPr>
            <p:grpSpPr>
              <a:xfrm>
                <a:off x="3197731" y="-379920"/>
                <a:ext cx="2425580" cy="688319"/>
                <a:chOff x="163028" y="-12434"/>
                <a:chExt cx="2425580" cy="736601"/>
              </a:xfrm>
            </p:grpSpPr>
            <p:sp>
              <p:nvSpPr>
                <p:cNvPr id="12" name="Freeform 2" descr="0x786"/>
                <p:cNvSpPr/>
                <p:nvPr/>
              </p:nvSpPr>
              <p:spPr bwMode="auto">
                <a:xfrm>
                  <a:off x="163028" y="-12434"/>
                  <a:ext cx="2425580" cy="736601"/>
                </a:xfrm>
                <a:custGeom>
                  <a:avLst/>
                  <a:gdLst>
                    <a:gd name="T0" fmla="*/ 371 w 741"/>
                    <a:gd name="T1" fmla="*/ 0 h 741"/>
                    <a:gd name="T2" fmla="*/ 0 w 741"/>
                    <a:gd name="T3" fmla="*/ 371 h 741"/>
                    <a:gd name="T4" fmla="*/ 371 w 741"/>
                    <a:gd name="T5" fmla="*/ 741 h 741"/>
                    <a:gd name="T6" fmla="*/ 741 w 741"/>
                    <a:gd name="T7" fmla="*/ 371 h 741"/>
                    <a:gd name="T8" fmla="*/ 741 w 741"/>
                    <a:gd name="T9" fmla="*/ 0 h 741"/>
                    <a:gd name="T10" fmla="*/ 371 w 741"/>
                    <a:gd name="T11" fmla="*/ 0 h 741"/>
                  </a:gdLst>
                  <a:ahLst/>
                  <a:cxnLst>
                    <a:cxn ang="0">
                      <a:pos x="T0" y="T1"/>
                    </a:cxn>
                    <a:cxn ang="0">
                      <a:pos x="T2" y="T3"/>
                    </a:cxn>
                    <a:cxn ang="0">
                      <a:pos x="T4" y="T5"/>
                    </a:cxn>
                    <a:cxn ang="0">
                      <a:pos x="T6" y="T7"/>
                    </a:cxn>
                    <a:cxn ang="0">
                      <a:pos x="T8" y="T9"/>
                    </a:cxn>
                    <a:cxn ang="0">
                      <a:pos x="T10" y="T11"/>
                    </a:cxn>
                  </a:cxnLst>
                  <a:rect l="0" t="0" r="r" b="b"/>
                  <a:pathLst>
                    <a:path w="741" h="741">
                      <a:moveTo>
                        <a:pt x="371" y="0"/>
                      </a:moveTo>
                      <a:cubicBezTo>
                        <a:pt x="166" y="0"/>
                        <a:pt x="0" y="166"/>
                        <a:pt x="0" y="371"/>
                      </a:cubicBezTo>
                      <a:cubicBezTo>
                        <a:pt x="0" y="575"/>
                        <a:pt x="166" y="741"/>
                        <a:pt x="371" y="741"/>
                      </a:cubicBezTo>
                      <a:cubicBezTo>
                        <a:pt x="575" y="741"/>
                        <a:pt x="741" y="575"/>
                        <a:pt x="741" y="371"/>
                      </a:cubicBezTo>
                      <a:cubicBezTo>
                        <a:pt x="741" y="0"/>
                        <a:pt x="741" y="0"/>
                        <a:pt x="741" y="0"/>
                      </a:cubicBezTo>
                      <a:lnTo>
                        <a:pt x="371" y="0"/>
                      </a:lnTo>
                      <a:close/>
                    </a:path>
                  </a:pathLst>
                </a:custGeom>
                <a:blipFill dpi="0" rotWithShape="1">
                  <a:blip r:embed="rId1"/>
                  <a:stretch>
                    <a:fillRect/>
                  </a:stretch>
                </a:blipFill>
                <a:ln w="9525" cmpd="sng">
                  <a:solidFill>
                    <a:srgbClr val="68B54B"/>
                  </a:solidFill>
                  <a:round/>
                </a:ln>
              </p:spPr>
              <p:txBody>
                <a:bodyPr/>
                <a:lstStyle/>
                <a:p>
                  <a:endParaRPr lang="zh-CN" altLang="en-US" sz="2400" dirty="0"/>
                </a:p>
              </p:txBody>
            </p:sp>
            <p:sp>
              <p:nvSpPr>
                <p:cNvPr id="13" name="矩形 12"/>
                <p:cNvSpPr/>
                <p:nvPr/>
              </p:nvSpPr>
              <p:spPr>
                <a:xfrm>
                  <a:off x="178578" y="108843"/>
                  <a:ext cx="1695390" cy="494048"/>
                </a:xfrm>
                <a:prstGeom prst="rect">
                  <a:avLst/>
                </a:prstGeom>
                <a:noFill/>
              </p:spPr>
              <p:txBody>
                <a:bodyPr wrap="square" lIns="91440" tIns="45720" rIns="91440" bIns="45720">
                  <a:spAutoFit/>
                </a:bodyPr>
                <a:lstStyle/>
                <a:p>
                  <a:pPr algn="ctr"/>
                  <a:r>
                    <a:rPr lang="en-US" altLang="zh-CN" sz="2400" b="1" cap="none" spc="0" dirty="0">
                      <a:ln w="12700" cmpd="sng">
                        <a:solidFill>
                          <a:schemeClr val="accent4"/>
                        </a:solidFill>
                        <a:prstDash val="solid"/>
                      </a:ln>
                      <a:solidFill>
                        <a:srgbClr val="00B050"/>
                      </a:solidFill>
                      <a:effectLst/>
                      <a:latin typeface="Times New Roman" panose="02020603050405020304" charset="0"/>
                      <a:cs typeface="Times New Roman" panose="02020603050405020304" charset="0"/>
                    </a:rPr>
                    <a:t>Part 3</a:t>
                  </a:r>
                  <a:endParaRPr lang="zh-CN" altLang="en-US" sz="2400" b="1" cap="none" spc="0" dirty="0">
                    <a:ln w="12700" cmpd="sng">
                      <a:solidFill>
                        <a:schemeClr val="accent4"/>
                      </a:solidFill>
                      <a:prstDash val="solid"/>
                    </a:ln>
                    <a:solidFill>
                      <a:srgbClr val="00B050"/>
                    </a:solidFill>
                    <a:effectLst/>
                    <a:latin typeface="Times New Roman" panose="02020603050405020304" charset="0"/>
                    <a:cs typeface="Times New Roman" panose="02020603050405020304" charset="0"/>
                  </a:endParaRPr>
                </a:p>
              </p:txBody>
            </p:sp>
          </p:grpSp>
          <p:sp>
            <p:nvSpPr>
              <p:cNvPr id="11" name="对角圆角矩形 7"/>
              <p:cNvSpPr/>
              <p:nvPr>
                <p:custDataLst>
                  <p:tags r:id="rId2"/>
                </p:custDataLst>
              </p:nvPr>
            </p:nvSpPr>
            <p:spPr>
              <a:xfrm>
                <a:off x="4779763" y="-315031"/>
                <a:ext cx="3392360" cy="575776"/>
              </a:xfrm>
              <a:prstGeom prst="round2DiagRect">
                <a:avLst>
                  <a:gd name="adj1" fmla="val 45395"/>
                  <a:gd name="adj2" fmla="val 0"/>
                </a:avLst>
              </a:prstGeom>
              <a:solidFill>
                <a:srgbClr val="FFC00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sz="2400" dirty="0"/>
              </a:p>
            </p:txBody>
          </p:sp>
        </p:grpSp>
        <p:sp>
          <p:nvSpPr>
            <p:cNvPr id="9" name="文本框 8"/>
            <p:cNvSpPr txBox="1"/>
            <p:nvPr/>
          </p:nvSpPr>
          <p:spPr>
            <a:xfrm>
              <a:off x="3029207" y="107414"/>
              <a:ext cx="289640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rgbClr val="FF0000"/>
                  </a:solidFill>
                  <a:effectLst/>
                  <a:uLnTx/>
                  <a:uFillTx/>
                  <a:latin typeface="Times New Roman" panose="02020603050405020304" charset="0"/>
                  <a:ea typeface="微软雅黑" panose="020B0503020204020204" pitchFamily="34" charset="-122"/>
                  <a:cs typeface="Times New Roman" panose="02020603050405020304" charset="0"/>
                </a:rPr>
                <a:t>Listening for details</a:t>
              </a:r>
              <a:r>
                <a:rPr kumimoji="0" lang="zh-CN" altLang="en-US" sz="2400" b="1" i="0" u="none" strike="noStrike" kern="1200" cap="none" spc="0" normalizeH="0" baseline="0" noProof="0" dirty="0">
                  <a:ln>
                    <a:noFill/>
                  </a:ln>
                  <a:solidFill>
                    <a:srgbClr val="FF0000"/>
                  </a:solidFill>
                  <a:effectLst/>
                  <a:uLnTx/>
                  <a:uFillTx/>
                  <a:latin typeface="Times New Roman" panose="02020603050405020304" charset="0"/>
                  <a:ea typeface="微软雅黑" panose="020B0503020204020204" pitchFamily="34" charset="-122"/>
                  <a:cs typeface="Times New Roman" panose="02020603050405020304" charset="0"/>
                </a:rPr>
                <a:t> </a:t>
              </a:r>
              <a:endParaRPr kumimoji="0" lang="zh-CN" altLang="en-US" sz="2400" b="1" i="0" u="none" strike="noStrike" kern="1200" cap="none" spc="0" normalizeH="0" baseline="0" noProof="0" dirty="0">
                <a:ln>
                  <a:noFill/>
                </a:ln>
                <a:solidFill>
                  <a:srgbClr val="FF0000"/>
                </a:solidFill>
                <a:effectLst/>
                <a:uLnTx/>
                <a:uFillTx/>
                <a:latin typeface="Times New Roman" panose="02020603050405020304" charset="0"/>
                <a:ea typeface="微软雅黑" panose="020B0503020204020204" pitchFamily="34" charset="-122"/>
                <a:cs typeface="Times New Roman" panose="02020603050405020304" charset="0"/>
              </a:endParaRPr>
            </a:p>
          </p:txBody>
        </p:sp>
      </p:grpSp>
      <p:pic>
        <p:nvPicPr>
          <p:cNvPr id="16" name="02 曲目 2">
            <a:hlinkClick r:id="" action="ppaction://media"/>
          </p:cNvPr>
          <p:cNvPicPr>
            <a:picLocks noChangeAspect="1"/>
          </p:cNvPicPr>
          <p:nvPr>
            <a:audioFile r:link="rId3"/>
            <p:extLst>
              <p:ext uri="{DAA4B4D4-6D71-4841-9C94-3DE7FCFB9230}">
                <p14:media xmlns:p14="http://schemas.microsoft.com/office/powerpoint/2010/main" r:embed="rId4">
                  <p14:trim st="32368.000000" end="60986.000000"/>
                </p14:media>
              </p:ext>
            </p:extLst>
          </p:nvPr>
        </p:nvPicPr>
        <p:blipFill>
          <a:blip r:embed="rId5"/>
          <a:stretch>
            <a:fillRect/>
          </a:stretch>
        </p:blipFill>
        <p:spPr>
          <a:xfrm>
            <a:off x="8680594" y="479550"/>
            <a:ext cx="1253820" cy="1697430"/>
          </a:xfrm>
          <a:prstGeom prst="rect">
            <a:avLst/>
          </a:prstGeom>
        </p:spPr>
      </p:pic>
      <p:sp>
        <p:nvSpPr>
          <p:cNvPr id="18" name="标题 5"/>
          <p:cNvSpPr txBox="1"/>
          <p:nvPr/>
        </p:nvSpPr>
        <p:spPr>
          <a:xfrm>
            <a:off x="700644" y="982969"/>
            <a:ext cx="8003970" cy="1359379"/>
          </a:xfrm>
          <a:prstGeom prst="rect">
            <a:avLst/>
          </a:prstGeom>
          <a:noFill/>
          <a:ln w="9525">
            <a:noFill/>
          </a:ln>
        </p:spPr>
        <p:txBody>
          <a:bodyPr vert="horz" lIns="91440" tIns="45720" rIns="91440" bIns="45720"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pPr>
            <a:r>
              <a:rPr lang="en-US" altLang="zh-CN" sz="2800" b="1" dirty="0">
                <a:solidFill>
                  <a:srgbClr val="0000FF"/>
                </a:solidFill>
                <a:latin typeface="Times New Roman" panose="02020603050405020304" charset="0"/>
              </a:rPr>
              <a:t>Listen to a conversation about body language. Then answer the following questions.</a:t>
            </a:r>
            <a:endParaRPr lang="en-US" altLang="zh-CN" sz="2800" b="1" dirty="0">
              <a:solidFill>
                <a:srgbClr val="0000FF"/>
              </a:solidFill>
              <a:latin typeface="Times New Roman" panose="020206030504050203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arn(inVertical)">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26228"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1" fill="hold" display="0">
                  <p:stCondLst>
                    <p:cond delay="indefinite"/>
                  </p:stCondLst>
                  <p:endCondLst>
                    <p:cond evt="onPrev" delay="0">
                      <p:tgtEl>
                        <p:sldTgt/>
                      </p:tgtEl>
                    </p:cond>
                    <p:cond evt="onStopAudio" delay="0">
                      <p:tgtEl>
                        <p:sldTgt/>
                      </p:tgtEl>
                    </p:cond>
                  </p:endCondLst>
                </p:cTn>
                <p:tgtEl>
                  <p:spTgt spid="16"/>
                </p:tgtEl>
              </p:cMediaNode>
            </p:audio>
          </p:childTnLst>
        </p:cTn>
      </p:par>
    </p:tnLst>
    <p:bldLst>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3"/>
          <p:cNvGraphicFramePr>
            <a:graphicFrameLocks noGrp="1"/>
          </p:cNvGraphicFramePr>
          <p:nvPr/>
        </p:nvGraphicFramePr>
        <p:xfrm>
          <a:off x="619354" y="2671613"/>
          <a:ext cx="10521591" cy="3688080"/>
        </p:xfrm>
        <a:graphic>
          <a:graphicData uri="http://schemas.openxmlformats.org/drawingml/2006/table">
            <a:tbl>
              <a:tblPr firstRow="1" bandRow="1">
                <a:tableStyleId>{5940675A-B579-460E-94D1-54222C63F5DA}</a:tableStyleId>
              </a:tblPr>
              <a:tblGrid>
                <a:gridCol w="1749526"/>
                <a:gridCol w="8772065"/>
              </a:tblGrid>
              <a:tr h="370840">
                <a:tc>
                  <a:txBody>
                    <a:bodyPr/>
                    <a:lstStyle/>
                    <a:p>
                      <a:r>
                        <a:rPr lang="en-US" altLang="zh-CN" sz="2800" b="1" kern="1200">
                          <a:solidFill>
                            <a:schemeClr val="tx1"/>
                          </a:solidFill>
                          <a:latin typeface="Times New Roman" panose="02020603050405020304" charset="0"/>
                          <a:ea typeface="华文楷体" panose="02010600040101010101" pitchFamily="2" charset="-122"/>
                          <a:cs typeface="Times New Roman" panose="02020603050405020304" charset="0"/>
                        </a:rPr>
                        <a:t>Woman :</a:t>
                      </a:r>
                      <a:endParaRPr lang="zh-CN" altLang="en-US" sz="2800" b="1" kern="1200">
                        <a:solidFill>
                          <a:schemeClr val="tx1"/>
                        </a:solidFill>
                        <a:latin typeface="Times New Roman" panose="02020603050405020304" charset="0"/>
                        <a:ea typeface="华文楷体" panose="02010600040101010101" pitchFamily="2" charset="-122"/>
                        <a:cs typeface="Times New Roman" panose="0202060305040502030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altLang="zh-CN" sz="2800" b="1" kern="1200">
                          <a:solidFill>
                            <a:schemeClr val="tx1"/>
                          </a:solidFill>
                          <a:latin typeface="Times New Roman" panose="02020603050405020304" charset="0"/>
                          <a:ea typeface="华文楷体" panose="02010600040101010101" pitchFamily="2" charset="-122"/>
                          <a:cs typeface="Times New Roman" panose="02020603050405020304" charset="0"/>
                        </a:rPr>
                        <a:t>Well, you know, you can say a lot without speaking. I’ve  been taking acting classes, and right now we’re learning how to use body language to express ourselves.</a:t>
                      </a:r>
                      <a:endParaRPr lang="zh-CN" altLang="en-US" sz="2800" b="1" kern="1200">
                        <a:solidFill>
                          <a:schemeClr val="tx1"/>
                        </a:solidFill>
                        <a:latin typeface="Times New Roman" panose="02020603050405020304" charset="0"/>
                        <a:ea typeface="华文楷体" panose="02010600040101010101" pitchFamily="2" charset="-122"/>
                        <a:cs typeface="Times New Roman" panose="0202060305040502030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lang="en-US" altLang="zh-CN" sz="2800" b="1" kern="1200">
                          <a:solidFill>
                            <a:schemeClr val="tx1"/>
                          </a:solidFill>
                          <a:latin typeface="Times New Roman" panose="02020603050405020304" charset="0"/>
                          <a:ea typeface="华文楷体" panose="02010600040101010101" pitchFamily="2" charset="-122"/>
                          <a:cs typeface="Times New Roman" panose="02020603050405020304" charset="0"/>
                        </a:rPr>
                        <a:t>Man: </a:t>
                      </a:r>
                      <a:endParaRPr lang="zh-CN" altLang="en-US" sz="2800" b="1" kern="1200">
                        <a:solidFill>
                          <a:schemeClr val="tx1"/>
                        </a:solidFill>
                        <a:latin typeface="Times New Roman" panose="02020603050405020304" charset="0"/>
                        <a:ea typeface="华文楷体" panose="02010600040101010101" pitchFamily="2" charset="-122"/>
                        <a:cs typeface="Times New Roman" panose="0202060305040502030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altLang="zh-CN" sz="2800" b="1" kern="1200">
                          <a:solidFill>
                            <a:schemeClr val="tx1"/>
                          </a:solidFill>
                          <a:latin typeface="Times New Roman" panose="02020603050405020304" charset="0"/>
                          <a:ea typeface="华文楷体" panose="02010600040101010101" pitchFamily="2" charset="-122"/>
                          <a:cs typeface="Times New Roman" panose="02020603050405020304" charset="0"/>
                        </a:rPr>
                        <a:t>Wow, that’s cool. So you mean you’re not allowed to talk, right?</a:t>
                      </a:r>
                      <a:endParaRPr lang="zh-CN" altLang="en-US" sz="2800" b="1" kern="1200">
                        <a:solidFill>
                          <a:schemeClr val="tx1"/>
                        </a:solidFill>
                        <a:latin typeface="Times New Roman" panose="02020603050405020304" charset="0"/>
                        <a:ea typeface="华文楷体" panose="02010600040101010101" pitchFamily="2" charset="-122"/>
                        <a:cs typeface="Times New Roman" panose="0202060305040502030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pPr marL="0" algn="l" defTabSz="914400" rtl="0" eaLnBrk="1" latinLnBrk="0" hangingPunct="1"/>
                      <a:r>
                        <a:rPr lang="en-US" altLang="zh-CN" sz="2800" b="1" kern="1200">
                          <a:solidFill>
                            <a:schemeClr val="tx1"/>
                          </a:solidFill>
                          <a:latin typeface="Times New Roman" panose="02020603050405020304" charset="0"/>
                          <a:ea typeface="华文楷体" panose="02010600040101010101" pitchFamily="2" charset="-122"/>
                          <a:cs typeface="Times New Roman" panose="02020603050405020304" charset="0"/>
                        </a:rPr>
                        <a:t>Woman:</a:t>
                      </a:r>
                      <a:endParaRPr lang="zh-CN" altLang="en-US" sz="2800" b="1" kern="1200">
                        <a:solidFill>
                          <a:schemeClr val="tx1"/>
                        </a:solidFill>
                        <a:latin typeface="Times New Roman" panose="02020603050405020304" charset="0"/>
                        <a:ea typeface="华文楷体" panose="02010600040101010101" pitchFamily="2" charset="-122"/>
                        <a:cs typeface="Times New Roman" panose="0202060305040502030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altLang="zh-CN" sz="2800" b="1" kern="1200" dirty="0">
                          <a:solidFill>
                            <a:schemeClr val="tx1"/>
                          </a:solidFill>
                          <a:latin typeface="Times New Roman" panose="02020603050405020304" charset="0"/>
                          <a:ea typeface="华文楷体" panose="02010600040101010101" pitchFamily="2" charset="-122"/>
                          <a:cs typeface="Times New Roman" panose="02020603050405020304" charset="0"/>
                        </a:rPr>
                        <a:t>Yes, and it’s really difficult if they want you to express something complicated without saying a word. But I’m slowly getting better at it, I guess.</a:t>
                      </a:r>
                      <a:endParaRPr lang="zh-CN" altLang="en-US" sz="2800" b="1" kern="1200" dirty="0">
                        <a:solidFill>
                          <a:schemeClr val="tx1"/>
                        </a:solidFill>
                        <a:latin typeface="Times New Roman" panose="02020603050405020304" charset="0"/>
                        <a:ea typeface="华文楷体" panose="02010600040101010101" pitchFamily="2" charset="-122"/>
                        <a:cs typeface="Times New Roman" panose="0202060305040502030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cxnSp>
        <p:nvCxnSpPr>
          <p:cNvPr id="3" name="直接连接符 2"/>
          <p:cNvCxnSpPr/>
          <p:nvPr/>
        </p:nvCxnSpPr>
        <p:spPr>
          <a:xfrm>
            <a:off x="2433234" y="3998563"/>
            <a:ext cx="7001713" cy="0"/>
          </a:xfrm>
          <a:prstGeom prst="line">
            <a:avLst/>
          </a:prstGeom>
          <a:ln w="635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4" name="直接连接符 3"/>
          <p:cNvCxnSpPr/>
          <p:nvPr/>
        </p:nvCxnSpPr>
        <p:spPr>
          <a:xfrm>
            <a:off x="7170282" y="3598326"/>
            <a:ext cx="3787020" cy="0"/>
          </a:xfrm>
          <a:prstGeom prst="line">
            <a:avLst/>
          </a:prstGeom>
          <a:ln w="63500">
            <a:solidFill>
              <a:srgbClr val="FF0000"/>
            </a:solidFill>
          </a:ln>
        </p:spPr>
        <p:style>
          <a:lnRef idx="3">
            <a:schemeClr val="accent6"/>
          </a:lnRef>
          <a:fillRef idx="0">
            <a:schemeClr val="accent6"/>
          </a:fillRef>
          <a:effectRef idx="2">
            <a:schemeClr val="accent6"/>
          </a:effectRef>
          <a:fontRef idx="minor">
            <a:schemeClr val="tx1"/>
          </a:fontRef>
        </p:style>
      </p:cxnSp>
      <p:grpSp>
        <p:nvGrpSpPr>
          <p:cNvPr id="25" name="组合 24"/>
          <p:cNvGrpSpPr/>
          <p:nvPr/>
        </p:nvGrpSpPr>
        <p:grpSpPr>
          <a:xfrm>
            <a:off x="1520925" y="24518"/>
            <a:ext cx="4505340" cy="688319"/>
            <a:chOff x="1566387" y="21130"/>
            <a:chExt cx="4505340" cy="688319"/>
          </a:xfrm>
        </p:grpSpPr>
        <p:grpSp>
          <p:nvGrpSpPr>
            <p:cNvPr id="26" name="组合 25"/>
            <p:cNvGrpSpPr/>
            <p:nvPr/>
          </p:nvGrpSpPr>
          <p:grpSpPr>
            <a:xfrm>
              <a:off x="1566387" y="21130"/>
              <a:ext cx="4505340" cy="688319"/>
              <a:chOff x="3197731" y="-379920"/>
              <a:chExt cx="4974392" cy="688319"/>
            </a:xfrm>
          </p:grpSpPr>
          <p:grpSp>
            <p:nvGrpSpPr>
              <p:cNvPr id="28" name="组合 27"/>
              <p:cNvGrpSpPr/>
              <p:nvPr/>
            </p:nvGrpSpPr>
            <p:grpSpPr>
              <a:xfrm>
                <a:off x="3197731" y="-379920"/>
                <a:ext cx="2425580" cy="688319"/>
                <a:chOff x="163028" y="-12434"/>
                <a:chExt cx="2425580" cy="736601"/>
              </a:xfrm>
            </p:grpSpPr>
            <p:sp>
              <p:nvSpPr>
                <p:cNvPr id="30" name="Freeform 2" descr="0x786"/>
                <p:cNvSpPr/>
                <p:nvPr/>
              </p:nvSpPr>
              <p:spPr bwMode="auto">
                <a:xfrm>
                  <a:off x="163028" y="-12434"/>
                  <a:ext cx="2425580" cy="736601"/>
                </a:xfrm>
                <a:custGeom>
                  <a:avLst/>
                  <a:gdLst>
                    <a:gd name="T0" fmla="*/ 371 w 741"/>
                    <a:gd name="T1" fmla="*/ 0 h 741"/>
                    <a:gd name="T2" fmla="*/ 0 w 741"/>
                    <a:gd name="T3" fmla="*/ 371 h 741"/>
                    <a:gd name="T4" fmla="*/ 371 w 741"/>
                    <a:gd name="T5" fmla="*/ 741 h 741"/>
                    <a:gd name="T6" fmla="*/ 741 w 741"/>
                    <a:gd name="T7" fmla="*/ 371 h 741"/>
                    <a:gd name="T8" fmla="*/ 741 w 741"/>
                    <a:gd name="T9" fmla="*/ 0 h 741"/>
                    <a:gd name="T10" fmla="*/ 371 w 741"/>
                    <a:gd name="T11" fmla="*/ 0 h 741"/>
                  </a:gdLst>
                  <a:ahLst/>
                  <a:cxnLst>
                    <a:cxn ang="0">
                      <a:pos x="T0" y="T1"/>
                    </a:cxn>
                    <a:cxn ang="0">
                      <a:pos x="T2" y="T3"/>
                    </a:cxn>
                    <a:cxn ang="0">
                      <a:pos x="T4" y="T5"/>
                    </a:cxn>
                    <a:cxn ang="0">
                      <a:pos x="T6" y="T7"/>
                    </a:cxn>
                    <a:cxn ang="0">
                      <a:pos x="T8" y="T9"/>
                    </a:cxn>
                    <a:cxn ang="0">
                      <a:pos x="T10" y="T11"/>
                    </a:cxn>
                  </a:cxnLst>
                  <a:rect l="0" t="0" r="r" b="b"/>
                  <a:pathLst>
                    <a:path w="741" h="741">
                      <a:moveTo>
                        <a:pt x="371" y="0"/>
                      </a:moveTo>
                      <a:cubicBezTo>
                        <a:pt x="166" y="0"/>
                        <a:pt x="0" y="166"/>
                        <a:pt x="0" y="371"/>
                      </a:cubicBezTo>
                      <a:cubicBezTo>
                        <a:pt x="0" y="575"/>
                        <a:pt x="166" y="741"/>
                        <a:pt x="371" y="741"/>
                      </a:cubicBezTo>
                      <a:cubicBezTo>
                        <a:pt x="575" y="741"/>
                        <a:pt x="741" y="575"/>
                        <a:pt x="741" y="371"/>
                      </a:cubicBezTo>
                      <a:cubicBezTo>
                        <a:pt x="741" y="0"/>
                        <a:pt x="741" y="0"/>
                        <a:pt x="741" y="0"/>
                      </a:cubicBezTo>
                      <a:lnTo>
                        <a:pt x="371" y="0"/>
                      </a:lnTo>
                      <a:close/>
                    </a:path>
                  </a:pathLst>
                </a:custGeom>
                <a:blipFill dpi="0" rotWithShape="1">
                  <a:blip r:embed="rId1"/>
                  <a:stretch>
                    <a:fillRect/>
                  </a:stretch>
                </a:blipFill>
                <a:ln w="9525" cmpd="sng">
                  <a:solidFill>
                    <a:srgbClr val="68B54B"/>
                  </a:solidFill>
                  <a:round/>
                </a:ln>
              </p:spPr>
              <p:txBody>
                <a:bodyPr/>
                <a:lstStyle/>
                <a:p>
                  <a:endParaRPr lang="zh-CN" altLang="en-US" sz="2400" dirty="0"/>
                </a:p>
              </p:txBody>
            </p:sp>
            <p:sp>
              <p:nvSpPr>
                <p:cNvPr id="31" name="矩形 30"/>
                <p:cNvSpPr/>
                <p:nvPr/>
              </p:nvSpPr>
              <p:spPr>
                <a:xfrm>
                  <a:off x="178578" y="108843"/>
                  <a:ext cx="1695390" cy="494048"/>
                </a:xfrm>
                <a:prstGeom prst="rect">
                  <a:avLst/>
                </a:prstGeom>
                <a:noFill/>
              </p:spPr>
              <p:txBody>
                <a:bodyPr wrap="square" lIns="91440" tIns="45720" rIns="91440" bIns="45720">
                  <a:spAutoFit/>
                </a:bodyPr>
                <a:lstStyle/>
                <a:p>
                  <a:pPr algn="ctr"/>
                  <a:r>
                    <a:rPr lang="en-US" altLang="zh-CN" sz="2400" b="1" cap="none" spc="0" dirty="0">
                      <a:ln w="12700" cmpd="sng">
                        <a:solidFill>
                          <a:schemeClr val="accent4"/>
                        </a:solidFill>
                        <a:prstDash val="solid"/>
                      </a:ln>
                      <a:solidFill>
                        <a:srgbClr val="00B050"/>
                      </a:solidFill>
                      <a:effectLst/>
                      <a:latin typeface="Times New Roman" panose="02020603050405020304" charset="0"/>
                      <a:cs typeface="Times New Roman" panose="02020603050405020304" charset="0"/>
                    </a:rPr>
                    <a:t>Part 3</a:t>
                  </a:r>
                  <a:endParaRPr lang="zh-CN" altLang="en-US" sz="2400" b="1" cap="none" spc="0" dirty="0">
                    <a:ln w="12700" cmpd="sng">
                      <a:solidFill>
                        <a:schemeClr val="accent4"/>
                      </a:solidFill>
                      <a:prstDash val="solid"/>
                    </a:ln>
                    <a:solidFill>
                      <a:srgbClr val="00B050"/>
                    </a:solidFill>
                    <a:effectLst/>
                    <a:latin typeface="Times New Roman" panose="02020603050405020304" charset="0"/>
                    <a:cs typeface="Times New Roman" panose="02020603050405020304" charset="0"/>
                  </a:endParaRPr>
                </a:p>
              </p:txBody>
            </p:sp>
          </p:grpSp>
          <p:sp>
            <p:nvSpPr>
              <p:cNvPr id="29" name="对角圆角矩形 7"/>
              <p:cNvSpPr/>
              <p:nvPr>
                <p:custDataLst>
                  <p:tags r:id="rId2"/>
                </p:custDataLst>
              </p:nvPr>
            </p:nvSpPr>
            <p:spPr>
              <a:xfrm>
                <a:off x="4779763" y="-315031"/>
                <a:ext cx="3392360" cy="575776"/>
              </a:xfrm>
              <a:prstGeom prst="round2DiagRect">
                <a:avLst>
                  <a:gd name="adj1" fmla="val 45395"/>
                  <a:gd name="adj2" fmla="val 0"/>
                </a:avLst>
              </a:prstGeom>
              <a:solidFill>
                <a:srgbClr val="FFC00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sz="2400" dirty="0"/>
              </a:p>
            </p:txBody>
          </p:sp>
        </p:grpSp>
        <p:sp>
          <p:nvSpPr>
            <p:cNvPr id="27" name="文本框 26"/>
            <p:cNvSpPr txBox="1"/>
            <p:nvPr/>
          </p:nvSpPr>
          <p:spPr>
            <a:xfrm>
              <a:off x="3029207" y="107414"/>
              <a:ext cx="289640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rgbClr val="FF0000"/>
                  </a:solidFill>
                  <a:effectLst/>
                  <a:uLnTx/>
                  <a:uFillTx/>
                  <a:latin typeface="Times New Roman" panose="02020603050405020304" charset="0"/>
                  <a:ea typeface="微软雅黑" panose="020B0503020204020204" pitchFamily="34" charset="-122"/>
                  <a:cs typeface="Times New Roman" panose="02020603050405020304" charset="0"/>
                </a:rPr>
                <a:t>Listening for details</a:t>
              </a:r>
              <a:r>
                <a:rPr kumimoji="0" lang="zh-CN" altLang="en-US" sz="2400" b="1" i="0" u="none" strike="noStrike" kern="1200" cap="none" spc="0" normalizeH="0" baseline="0" noProof="0" dirty="0">
                  <a:ln>
                    <a:noFill/>
                  </a:ln>
                  <a:solidFill>
                    <a:srgbClr val="FF0000"/>
                  </a:solidFill>
                  <a:effectLst/>
                  <a:uLnTx/>
                  <a:uFillTx/>
                  <a:latin typeface="Times New Roman" panose="02020603050405020304" charset="0"/>
                  <a:ea typeface="微软雅黑" panose="020B0503020204020204" pitchFamily="34" charset="-122"/>
                  <a:cs typeface="Times New Roman" panose="02020603050405020304" charset="0"/>
                </a:rPr>
                <a:t> </a:t>
              </a:r>
              <a:endParaRPr kumimoji="0" lang="zh-CN" altLang="en-US" sz="2400" b="1" i="0" u="none" strike="noStrike" kern="1200" cap="none" spc="0" normalizeH="0" baseline="0" noProof="0" dirty="0">
                <a:ln>
                  <a:noFill/>
                </a:ln>
                <a:solidFill>
                  <a:srgbClr val="FF0000"/>
                </a:solidFill>
                <a:effectLst/>
                <a:uLnTx/>
                <a:uFillTx/>
                <a:latin typeface="Times New Roman" panose="02020603050405020304" charset="0"/>
                <a:ea typeface="微软雅黑" panose="020B0503020204020204" pitchFamily="34" charset="-122"/>
                <a:cs typeface="Times New Roman" panose="02020603050405020304" charset="0"/>
              </a:endParaRPr>
            </a:p>
          </p:txBody>
        </p:sp>
      </p:grpSp>
      <p:sp>
        <p:nvSpPr>
          <p:cNvPr id="32" name="标题 5"/>
          <p:cNvSpPr txBox="1"/>
          <p:nvPr/>
        </p:nvSpPr>
        <p:spPr>
          <a:xfrm>
            <a:off x="700644" y="982969"/>
            <a:ext cx="8003970" cy="1359379"/>
          </a:xfrm>
          <a:prstGeom prst="rect">
            <a:avLst/>
          </a:prstGeom>
          <a:noFill/>
          <a:ln w="9525">
            <a:noFill/>
          </a:ln>
        </p:spPr>
        <p:txBody>
          <a:bodyPr vert="horz" lIns="91440" tIns="45720" rIns="91440" bIns="45720"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pPr>
            <a:r>
              <a:rPr lang="en-US" altLang="zh-CN" sz="2800" b="1" dirty="0">
                <a:solidFill>
                  <a:srgbClr val="0000FF"/>
                </a:solidFill>
                <a:latin typeface="Times New Roman" panose="02020603050405020304" charset="0"/>
              </a:rPr>
              <a:t>Listen to a conversation about body language. Then answer the following questions.</a:t>
            </a:r>
            <a:endParaRPr lang="en-US" altLang="zh-CN" sz="2800" b="1" dirty="0">
              <a:solidFill>
                <a:srgbClr val="0000FF"/>
              </a:solidFill>
              <a:latin typeface="Times New Roman" panose="02020603050405020304" charset="0"/>
            </a:endParaRPr>
          </a:p>
        </p:txBody>
      </p:sp>
      <p:pic>
        <p:nvPicPr>
          <p:cNvPr id="33" name="02 曲目 2">
            <a:hlinkClick r:id="" action="ppaction://media"/>
          </p:cNvPr>
          <p:cNvPicPr>
            <a:picLocks noChangeAspect="1"/>
          </p:cNvPicPr>
          <p:nvPr>
            <a:audioFile r:link="rId3"/>
            <p:extLst>
              <p:ext uri="{DAA4B4D4-6D71-4841-9C94-3DE7FCFB9230}">
                <p14:media xmlns:p14="http://schemas.microsoft.com/office/powerpoint/2010/main" r:embed="rId4">
                  <p14:trim st="59400.000000" end="36984.000000"/>
                </p14:media>
              </p:ext>
            </p:extLst>
          </p:nvPr>
        </p:nvPicPr>
        <p:blipFill>
          <a:blip r:embed="rId5"/>
          <a:stretch>
            <a:fillRect/>
          </a:stretch>
        </p:blipFill>
        <p:spPr>
          <a:xfrm>
            <a:off x="8704615" y="712837"/>
            <a:ext cx="1725744" cy="147781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3198" fill="hold"/>
                                        <p:tgtEl>
                                          <p:spTgt spid="3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5" fill="hold" display="0">
                  <p:stCondLst>
                    <p:cond delay="indefinite"/>
                  </p:stCondLst>
                  <p:endCondLst>
                    <p:cond evt="onPrev" delay="0">
                      <p:tgtEl>
                        <p:sldTgt/>
                      </p:tgtEl>
                    </p:cond>
                    <p:cond evt="onStopAudio" delay="0">
                      <p:tgtEl>
                        <p:sldTgt/>
                      </p:tgtEl>
                    </p:cond>
                  </p:endCondLst>
                </p:cTn>
                <p:tgtEl>
                  <p:spTgt spid="33"/>
                </p:tgtEl>
              </p:cMediaNode>
            </p:audio>
          </p:childTnLst>
        </p:cTn>
      </p:par>
    </p:tnLst>
    <p:bldLst>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表格 3"/>
          <p:cNvGraphicFramePr>
            <a:graphicFrameLocks noGrp="1"/>
          </p:cNvGraphicFramePr>
          <p:nvPr/>
        </p:nvGraphicFramePr>
        <p:xfrm>
          <a:off x="665018" y="2825890"/>
          <a:ext cx="11113350" cy="3261360"/>
        </p:xfrm>
        <a:graphic>
          <a:graphicData uri="http://schemas.openxmlformats.org/drawingml/2006/table">
            <a:tbl>
              <a:tblPr firstRow="1" bandRow="1">
                <a:tableStyleId>{5940675A-B579-460E-94D1-54222C63F5DA}</a:tableStyleId>
              </a:tblPr>
              <a:tblGrid>
                <a:gridCol w="1847924"/>
                <a:gridCol w="9265426"/>
              </a:tblGrid>
              <a:tr h="370840">
                <a:tc>
                  <a:txBody>
                    <a:bodyPr/>
                    <a:lstStyle/>
                    <a:p>
                      <a:r>
                        <a:rPr lang="en-US" altLang="zh-CN" sz="2800" b="1" kern="1200">
                          <a:solidFill>
                            <a:schemeClr val="tx1"/>
                          </a:solidFill>
                          <a:latin typeface="Times New Roman" panose="02020603050405020304" charset="0"/>
                          <a:ea typeface="华文楷体" panose="02010600040101010101" pitchFamily="2" charset="-122"/>
                          <a:cs typeface="Times New Roman" panose="02020603050405020304" charset="0"/>
                        </a:rPr>
                        <a:t>Man:</a:t>
                      </a:r>
                      <a:endParaRPr lang="zh-CN" altLang="en-US" sz="2800" b="1" kern="1200">
                        <a:solidFill>
                          <a:schemeClr val="tx1"/>
                        </a:solidFill>
                        <a:latin typeface="Times New Roman" panose="02020603050405020304" charset="0"/>
                        <a:ea typeface="华文楷体" panose="02010600040101010101" pitchFamily="2" charset="-122"/>
                        <a:cs typeface="Times New Roman" panose="0202060305040502030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altLang="zh-CN" sz="2800" b="1" kern="1200" dirty="0">
                          <a:solidFill>
                            <a:schemeClr val="tx1"/>
                          </a:solidFill>
                          <a:latin typeface="Times New Roman" panose="02020603050405020304" charset="0"/>
                          <a:ea typeface="华文楷体" panose="02010600040101010101" pitchFamily="2" charset="-122"/>
                          <a:cs typeface="Times New Roman" panose="02020603050405020304" charset="0"/>
                        </a:rPr>
                        <a:t>That reminds me of those Charlie Chaplin movies. I guess it’s not easy to tell a whole story only using body language.</a:t>
                      </a:r>
                      <a:endParaRPr lang="zh-CN" altLang="en-US" sz="2800" b="1" kern="1200" dirty="0">
                        <a:solidFill>
                          <a:schemeClr val="tx1"/>
                        </a:solidFill>
                        <a:latin typeface="Times New Roman" panose="02020603050405020304" charset="0"/>
                        <a:ea typeface="华文楷体" panose="02010600040101010101" pitchFamily="2" charset="-122"/>
                        <a:cs typeface="Times New Roman" panose="0202060305040502030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lang="en-US" altLang="zh-CN" sz="2800" b="1" kern="1200">
                          <a:solidFill>
                            <a:schemeClr val="tx1"/>
                          </a:solidFill>
                          <a:latin typeface="Times New Roman" panose="02020603050405020304" charset="0"/>
                          <a:ea typeface="华文楷体" panose="02010600040101010101" pitchFamily="2" charset="-122"/>
                          <a:cs typeface="Times New Roman" panose="02020603050405020304" charset="0"/>
                        </a:rPr>
                        <a:t>Woman: </a:t>
                      </a:r>
                      <a:endParaRPr lang="zh-CN" altLang="en-US" sz="2800" b="1" kern="1200">
                        <a:solidFill>
                          <a:schemeClr val="tx1"/>
                        </a:solidFill>
                        <a:latin typeface="Times New Roman" panose="02020603050405020304" charset="0"/>
                        <a:ea typeface="华文楷体" panose="02010600040101010101" pitchFamily="2" charset="-122"/>
                        <a:cs typeface="Times New Roman" panose="0202060305040502030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altLang="zh-CN" sz="2800" b="1" kern="1200">
                          <a:solidFill>
                            <a:schemeClr val="tx1"/>
                          </a:solidFill>
                          <a:latin typeface="Times New Roman" panose="02020603050405020304" charset="0"/>
                          <a:ea typeface="华文楷体" panose="02010600040101010101" pitchFamily="2" charset="-122"/>
                          <a:cs typeface="Times New Roman" panose="02020603050405020304" charset="0"/>
                        </a:rPr>
                        <a:t>Yeah, he was a real master. Everyone in my class loves his movies. We actually had to watch some of his movies and act out some scenes. I was such an amateur!</a:t>
                      </a:r>
                      <a:endParaRPr lang="zh-CN" altLang="en-US" sz="2800" b="1" kern="1200">
                        <a:solidFill>
                          <a:schemeClr val="tx1"/>
                        </a:solidFill>
                        <a:latin typeface="Times New Roman" panose="02020603050405020304" charset="0"/>
                        <a:ea typeface="华文楷体" panose="02010600040101010101" pitchFamily="2" charset="-122"/>
                        <a:cs typeface="Times New Roman" panose="0202060305040502030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pPr marL="0" algn="l" defTabSz="914400" rtl="0" eaLnBrk="1" latinLnBrk="0" hangingPunct="1"/>
                      <a:r>
                        <a:rPr lang="en-US" altLang="zh-CN" sz="2800" b="1" kern="1200">
                          <a:solidFill>
                            <a:schemeClr val="tx1"/>
                          </a:solidFill>
                          <a:latin typeface="Times New Roman" panose="02020603050405020304" charset="0"/>
                          <a:ea typeface="华文楷体" panose="02010600040101010101" pitchFamily="2" charset="-122"/>
                          <a:cs typeface="Times New Roman" panose="02020603050405020304" charset="0"/>
                        </a:rPr>
                        <a:t>Man:</a:t>
                      </a:r>
                      <a:endParaRPr lang="zh-CN" altLang="en-US" sz="2800" b="1" kern="1200">
                        <a:solidFill>
                          <a:schemeClr val="tx1"/>
                        </a:solidFill>
                        <a:latin typeface="Times New Roman" panose="02020603050405020304" charset="0"/>
                        <a:ea typeface="华文楷体" panose="02010600040101010101" pitchFamily="2" charset="-122"/>
                        <a:cs typeface="Times New Roman" panose="0202060305040502030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altLang="zh-CN" sz="2800" b="1" kern="1200" dirty="0">
                          <a:solidFill>
                            <a:schemeClr val="tx1"/>
                          </a:solidFill>
                          <a:latin typeface="Times New Roman" panose="02020603050405020304" charset="0"/>
                          <a:ea typeface="华文楷体" panose="02010600040101010101" pitchFamily="2" charset="-122"/>
                          <a:cs typeface="Times New Roman" panose="02020603050405020304" charset="0"/>
                        </a:rPr>
                        <a:t>Well, it’s good you tried. Now, by your body language, I can tell that you want to buy me lunch tomorrow. Am I right?</a:t>
                      </a:r>
                      <a:endParaRPr lang="zh-CN" altLang="en-US" sz="2800" b="1" kern="1200" dirty="0">
                        <a:solidFill>
                          <a:schemeClr val="tx1"/>
                        </a:solidFill>
                        <a:latin typeface="Times New Roman" panose="02020603050405020304" charset="0"/>
                        <a:ea typeface="华文楷体" panose="02010600040101010101" pitchFamily="2" charset="-122"/>
                        <a:cs typeface="Times New Roman" panose="0202060305040502030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cxnSp>
        <p:nvCxnSpPr>
          <p:cNvPr id="23" name="直接连接符 22"/>
          <p:cNvCxnSpPr/>
          <p:nvPr/>
        </p:nvCxnSpPr>
        <p:spPr>
          <a:xfrm>
            <a:off x="2727953" y="5652784"/>
            <a:ext cx="3493740" cy="0"/>
          </a:xfrm>
          <a:prstGeom prst="line">
            <a:avLst/>
          </a:prstGeom>
          <a:ln w="635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24" name="直接连接符 23"/>
          <p:cNvCxnSpPr/>
          <p:nvPr/>
        </p:nvCxnSpPr>
        <p:spPr>
          <a:xfrm>
            <a:off x="5831720" y="5119376"/>
            <a:ext cx="3396838" cy="0"/>
          </a:xfrm>
          <a:prstGeom prst="line">
            <a:avLst/>
          </a:prstGeom>
          <a:ln w="63500">
            <a:solidFill>
              <a:srgbClr val="FF0000"/>
            </a:solidFill>
          </a:ln>
        </p:spPr>
        <p:style>
          <a:lnRef idx="3">
            <a:schemeClr val="accent6"/>
          </a:lnRef>
          <a:fillRef idx="0">
            <a:schemeClr val="accent6"/>
          </a:fillRef>
          <a:effectRef idx="2">
            <a:schemeClr val="accent6"/>
          </a:effectRef>
          <a:fontRef idx="minor">
            <a:schemeClr val="tx1"/>
          </a:fontRef>
        </p:style>
      </p:cxnSp>
      <p:grpSp>
        <p:nvGrpSpPr>
          <p:cNvPr id="25" name="组合 24"/>
          <p:cNvGrpSpPr/>
          <p:nvPr/>
        </p:nvGrpSpPr>
        <p:grpSpPr>
          <a:xfrm>
            <a:off x="1520925" y="24518"/>
            <a:ext cx="4505340" cy="688319"/>
            <a:chOff x="1566387" y="21130"/>
            <a:chExt cx="4505340" cy="688319"/>
          </a:xfrm>
        </p:grpSpPr>
        <p:grpSp>
          <p:nvGrpSpPr>
            <p:cNvPr id="26" name="组合 25"/>
            <p:cNvGrpSpPr/>
            <p:nvPr/>
          </p:nvGrpSpPr>
          <p:grpSpPr>
            <a:xfrm>
              <a:off x="1566387" y="21130"/>
              <a:ext cx="4505340" cy="688319"/>
              <a:chOff x="3197731" y="-379920"/>
              <a:chExt cx="4974392" cy="688319"/>
            </a:xfrm>
          </p:grpSpPr>
          <p:grpSp>
            <p:nvGrpSpPr>
              <p:cNvPr id="28" name="组合 27"/>
              <p:cNvGrpSpPr/>
              <p:nvPr/>
            </p:nvGrpSpPr>
            <p:grpSpPr>
              <a:xfrm>
                <a:off x="3197731" y="-379920"/>
                <a:ext cx="2425580" cy="688319"/>
                <a:chOff x="163028" y="-12434"/>
                <a:chExt cx="2425580" cy="736601"/>
              </a:xfrm>
            </p:grpSpPr>
            <p:sp>
              <p:nvSpPr>
                <p:cNvPr id="30" name="Freeform 2" descr="0x786"/>
                <p:cNvSpPr/>
                <p:nvPr/>
              </p:nvSpPr>
              <p:spPr bwMode="auto">
                <a:xfrm>
                  <a:off x="163028" y="-12434"/>
                  <a:ext cx="2425580" cy="736601"/>
                </a:xfrm>
                <a:custGeom>
                  <a:avLst/>
                  <a:gdLst>
                    <a:gd name="T0" fmla="*/ 371 w 741"/>
                    <a:gd name="T1" fmla="*/ 0 h 741"/>
                    <a:gd name="T2" fmla="*/ 0 w 741"/>
                    <a:gd name="T3" fmla="*/ 371 h 741"/>
                    <a:gd name="T4" fmla="*/ 371 w 741"/>
                    <a:gd name="T5" fmla="*/ 741 h 741"/>
                    <a:gd name="T6" fmla="*/ 741 w 741"/>
                    <a:gd name="T7" fmla="*/ 371 h 741"/>
                    <a:gd name="T8" fmla="*/ 741 w 741"/>
                    <a:gd name="T9" fmla="*/ 0 h 741"/>
                    <a:gd name="T10" fmla="*/ 371 w 741"/>
                    <a:gd name="T11" fmla="*/ 0 h 741"/>
                  </a:gdLst>
                  <a:ahLst/>
                  <a:cxnLst>
                    <a:cxn ang="0">
                      <a:pos x="T0" y="T1"/>
                    </a:cxn>
                    <a:cxn ang="0">
                      <a:pos x="T2" y="T3"/>
                    </a:cxn>
                    <a:cxn ang="0">
                      <a:pos x="T4" y="T5"/>
                    </a:cxn>
                    <a:cxn ang="0">
                      <a:pos x="T6" y="T7"/>
                    </a:cxn>
                    <a:cxn ang="0">
                      <a:pos x="T8" y="T9"/>
                    </a:cxn>
                    <a:cxn ang="0">
                      <a:pos x="T10" y="T11"/>
                    </a:cxn>
                  </a:cxnLst>
                  <a:rect l="0" t="0" r="r" b="b"/>
                  <a:pathLst>
                    <a:path w="741" h="741">
                      <a:moveTo>
                        <a:pt x="371" y="0"/>
                      </a:moveTo>
                      <a:cubicBezTo>
                        <a:pt x="166" y="0"/>
                        <a:pt x="0" y="166"/>
                        <a:pt x="0" y="371"/>
                      </a:cubicBezTo>
                      <a:cubicBezTo>
                        <a:pt x="0" y="575"/>
                        <a:pt x="166" y="741"/>
                        <a:pt x="371" y="741"/>
                      </a:cubicBezTo>
                      <a:cubicBezTo>
                        <a:pt x="575" y="741"/>
                        <a:pt x="741" y="575"/>
                        <a:pt x="741" y="371"/>
                      </a:cubicBezTo>
                      <a:cubicBezTo>
                        <a:pt x="741" y="0"/>
                        <a:pt x="741" y="0"/>
                        <a:pt x="741" y="0"/>
                      </a:cubicBezTo>
                      <a:lnTo>
                        <a:pt x="371" y="0"/>
                      </a:lnTo>
                      <a:close/>
                    </a:path>
                  </a:pathLst>
                </a:custGeom>
                <a:blipFill dpi="0" rotWithShape="1">
                  <a:blip r:embed="rId1"/>
                  <a:stretch>
                    <a:fillRect/>
                  </a:stretch>
                </a:blipFill>
                <a:ln w="9525" cmpd="sng">
                  <a:solidFill>
                    <a:srgbClr val="68B54B"/>
                  </a:solidFill>
                  <a:round/>
                </a:ln>
              </p:spPr>
              <p:txBody>
                <a:bodyPr/>
                <a:lstStyle/>
                <a:p>
                  <a:endParaRPr lang="zh-CN" altLang="en-US" sz="2400" dirty="0"/>
                </a:p>
              </p:txBody>
            </p:sp>
            <p:sp>
              <p:nvSpPr>
                <p:cNvPr id="31" name="矩形 30"/>
                <p:cNvSpPr/>
                <p:nvPr/>
              </p:nvSpPr>
              <p:spPr>
                <a:xfrm>
                  <a:off x="178578" y="108843"/>
                  <a:ext cx="1695390" cy="494048"/>
                </a:xfrm>
                <a:prstGeom prst="rect">
                  <a:avLst/>
                </a:prstGeom>
                <a:noFill/>
              </p:spPr>
              <p:txBody>
                <a:bodyPr wrap="square" lIns="91440" tIns="45720" rIns="91440" bIns="45720">
                  <a:spAutoFit/>
                </a:bodyPr>
                <a:lstStyle/>
                <a:p>
                  <a:pPr algn="ctr"/>
                  <a:r>
                    <a:rPr lang="en-US" altLang="zh-CN" sz="2400" b="1" cap="none" spc="0" dirty="0">
                      <a:ln w="12700" cmpd="sng">
                        <a:solidFill>
                          <a:schemeClr val="accent4"/>
                        </a:solidFill>
                        <a:prstDash val="solid"/>
                      </a:ln>
                      <a:solidFill>
                        <a:srgbClr val="00B050"/>
                      </a:solidFill>
                      <a:effectLst/>
                      <a:latin typeface="Times New Roman" panose="02020603050405020304" charset="0"/>
                      <a:cs typeface="Times New Roman" panose="02020603050405020304" charset="0"/>
                    </a:rPr>
                    <a:t>Part 3</a:t>
                  </a:r>
                  <a:endParaRPr lang="zh-CN" altLang="en-US" sz="2400" b="1" cap="none" spc="0" dirty="0">
                    <a:ln w="12700" cmpd="sng">
                      <a:solidFill>
                        <a:schemeClr val="accent4"/>
                      </a:solidFill>
                      <a:prstDash val="solid"/>
                    </a:ln>
                    <a:solidFill>
                      <a:srgbClr val="00B050"/>
                    </a:solidFill>
                    <a:effectLst/>
                    <a:latin typeface="Times New Roman" panose="02020603050405020304" charset="0"/>
                    <a:cs typeface="Times New Roman" panose="02020603050405020304" charset="0"/>
                  </a:endParaRPr>
                </a:p>
              </p:txBody>
            </p:sp>
          </p:grpSp>
          <p:sp>
            <p:nvSpPr>
              <p:cNvPr id="29" name="对角圆角矩形 7"/>
              <p:cNvSpPr/>
              <p:nvPr>
                <p:custDataLst>
                  <p:tags r:id="rId2"/>
                </p:custDataLst>
              </p:nvPr>
            </p:nvSpPr>
            <p:spPr>
              <a:xfrm>
                <a:off x="4779763" y="-315031"/>
                <a:ext cx="3392360" cy="575776"/>
              </a:xfrm>
              <a:prstGeom prst="round2DiagRect">
                <a:avLst>
                  <a:gd name="adj1" fmla="val 45395"/>
                  <a:gd name="adj2" fmla="val 0"/>
                </a:avLst>
              </a:prstGeom>
              <a:solidFill>
                <a:srgbClr val="FFC00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sz="2400" dirty="0"/>
              </a:p>
            </p:txBody>
          </p:sp>
        </p:grpSp>
        <p:sp>
          <p:nvSpPr>
            <p:cNvPr id="27" name="文本框 26"/>
            <p:cNvSpPr txBox="1"/>
            <p:nvPr/>
          </p:nvSpPr>
          <p:spPr>
            <a:xfrm>
              <a:off x="3029207" y="107414"/>
              <a:ext cx="289640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rgbClr val="FF0000"/>
                  </a:solidFill>
                  <a:effectLst/>
                  <a:uLnTx/>
                  <a:uFillTx/>
                  <a:latin typeface="Times New Roman" panose="02020603050405020304" charset="0"/>
                  <a:ea typeface="微软雅黑" panose="020B0503020204020204" pitchFamily="34" charset="-122"/>
                  <a:cs typeface="Times New Roman" panose="02020603050405020304" charset="0"/>
                </a:rPr>
                <a:t>Listening for details</a:t>
              </a:r>
              <a:r>
                <a:rPr kumimoji="0" lang="zh-CN" altLang="en-US" sz="2400" b="1" i="0" u="none" strike="noStrike" kern="1200" cap="none" spc="0" normalizeH="0" baseline="0" noProof="0" dirty="0">
                  <a:ln>
                    <a:noFill/>
                  </a:ln>
                  <a:solidFill>
                    <a:srgbClr val="FF0000"/>
                  </a:solidFill>
                  <a:effectLst/>
                  <a:uLnTx/>
                  <a:uFillTx/>
                  <a:latin typeface="Times New Roman" panose="02020603050405020304" charset="0"/>
                  <a:ea typeface="微软雅黑" panose="020B0503020204020204" pitchFamily="34" charset="-122"/>
                  <a:cs typeface="Times New Roman" panose="02020603050405020304" charset="0"/>
                </a:rPr>
                <a:t> </a:t>
              </a:r>
              <a:endParaRPr kumimoji="0" lang="zh-CN" altLang="en-US" sz="2400" b="1" i="0" u="none" strike="noStrike" kern="1200" cap="none" spc="0" normalizeH="0" baseline="0" noProof="0" dirty="0">
                <a:ln>
                  <a:noFill/>
                </a:ln>
                <a:solidFill>
                  <a:srgbClr val="FF0000"/>
                </a:solidFill>
                <a:effectLst/>
                <a:uLnTx/>
                <a:uFillTx/>
                <a:latin typeface="Times New Roman" panose="02020603050405020304" charset="0"/>
                <a:ea typeface="微软雅黑" panose="020B0503020204020204" pitchFamily="34" charset="-122"/>
                <a:cs typeface="Times New Roman" panose="02020603050405020304" charset="0"/>
              </a:endParaRPr>
            </a:p>
          </p:txBody>
        </p:sp>
      </p:grpSp>
      <p:sp>
        <p:nvSpPr>
          <p:cNvPr id="15" name="标题 5"/>
          <p:cNvSpPr txBox="1"/>
          <p:nvPr/>
        </p:nvSpPr>
        <p:spPr>
          <a:xfrm>
            <a:off x="665018" y="869697"/>
            <a:ext cx="8003970" cy="1359379"/>
          </a:xfrm>
          <a:prstGeom prst="rect">
            <a:avLst/>
          </a:prstGeom>
          <a:noFill/>
          <a:ln w="9525">
            <a:noFill/>
          </a:ln>
        </p:spPr>
        <p:txBody>
          <a:bodyPr vert="horz" lIns="91440" tIns="45720" rIns="91440" bIns="45720"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pPr>
            <a:r>
              <a:rPr lang="en-US" altLang="zh-CN" sz="2800" b="1" dirty="0">
                <a:solidFill>
                  <a:srgbClr val="0000FF"/>
                </a:solidFill>
                <a:latin typeface="Times New Roman" panose="02020603050405020304" charset="0"/>
              </a:rPr>
              <a:t>Listen to a conversation about body language. Then answer the following questions.</a:t>
            </a:r>
            <a:endParaRPr lang="en-US" altLang="zh-CN" sz="2800" b="1" dirty="0">
              <a:solidFill>
                <a:srgbClr val="0000FF"/>
              </a:solidFill>
              <a:latin typeface="Times New Roman" panose="02020603050405020304" charset="0"/>
            </a:endParaRPr>
          </a:p>
        </p:txBody>
      </p:sp>
      <p:pic>
        <p:nvPicPr>
          <p:cNvPr id="16" name="02 曲目 2">
            <a:hlinkClick r:id="" action="ppaction://media"/>
          </p:cNvPr>
          <p:cNvPicPr>
            <a:picLocks noChangeAspect="1"/>
          </p:cNvPicPr>
          <p:nvPr>
            <a:audioFile r:link="rId3"/>
            <p:extLst>
              <p:ext uri="{DAA4B4D4-6D71-4841-9C94-3DE7FCFB9230}">
                <p14:media xmlns:p14="http://schemas.microsoft.com/office/powerpoint/2010/main" r:embed="rId4">
                  <p14:trim st="83550.000000" end="9582.000000"/>
                </p14:media>
              </p:ext>
            </p:extLst>
          </p:nvPr>
        </p:nvPicPr>
        <p:blipFill>
          <a:blip r:embed="rId5"/>
          <a:stretch>
            <a:fillRect/>
          </a:stretch>
        </p:blipFill>
        <p:spPr>
          <a:xfrm>
            <a:off x="8474213" y="336290"/>
            <a:ext cx="1627632" cy="173592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arn(inVertical)">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26450"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1" fill="hold" display="0">
                  <p:stCondLst>
                    <p:cond delay="indefinite"/>
                  </p:stCondLst>
                  <p:endCondLst>
                    <p:cond evt="onPrev" delay="0">
                      <p:tgtEl>
                        <p:sldTgt/>
                      </p:tgtEl>
                    </p:cond>
                    <p:cond evt="onStopAudio" delay="0">
                      <p:tgtEl>
                        <p:sldTgt/>
                      </p:tgtEl>
                    </p:cond>
                  </p:endCondLst>
                </p:cTn>
                <p:tgtEl>
                  <p:spTgt spid="16"/>
                </p:tgtEl>
              </p:cMediaNode>
            </p:audio>
          </p:childTnLst>
        </p:cTn>
      </p:par>
    </p:tnLst>
    <p:bldLst>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
          <p:cNvSpPr txBox="1"/>
          <p:nvPr/>
        </p:nvSpPr>
        <p:spPr>
          <a:xfrm>
            <a:off x="444626" y="1311314"/>
            <a:ext cx="11680825" cy="468783"/>
          </a:xfrm>
          <a:prstGeom prst="rect">
            <a:avLst/>
          </a:prstGeom>
          <a:noFill/>
          <a:ln w="9525">
            <a:noFill/>
          </a:ln>
        </p:spPr>
        <p:txBody>
          <a:bodyPr wrap="square" anchor="t" anchorCtr="0">
            <a:spAutoFit/>
          </a:bodyPr>
          <a:lstStyle/>
          <a:p>
            <a:pPr marL="514350" marR="0" lvl="0" indent="-514350" defTabSz="914400" eaLnBrk="1" fontAlgn="base" latinLnBrk="0" hangingPunct="1">
              <a:lnSpc>
                <a:spcPct val="110000"/>
              </a:lnSpc>
              <a:spcBef>
                <a:spcPct val="0"/>
              </a:spcBef>
              <a:spcAft>
                <a:spcPct val="0"/>
              </a:spcAft>
              <a:buClrTx/>
              <a:buSzTx/>
              <a:buFontTx/>
              <a:buAutoNum type="arabicPeriod"/>
              <a:defRPr/>
            </a:pPr>
            <a:r>
              <a:rPr kumimoji="0" lang="en-US" altLang="zh-CN" sz="2400" b="1" i="0" u="none" strike="noStrike" kern="0" cap="none" spc="0" normalizeH="0" baseline="0" noProof="0" dirty="0">
                <a:ln>
                  <a:noFill/>
                </a:ln>
                <a:solidFill>
                  <a:prstClr val="black"/>
                </a:solidFill>
                <a:effectLst/>
                <a:uLnTx/>
                <a:uFillTx/>
                <a:latin typeface="Times New Roman" panose="02020603050405020304" charset="0"/>
                <a:sym typeface="微软雅黑" panose="020B0503020204020204" pitchFamily="34" charset="-122"/>
              </a:rPr>
              <a:t>How did the man get the idea of using gestures to communicate?</a:t>
            </a:r>
            <a:endParaRPr kumimoji="0" lang="zh-CN" altLang="en-US" sz="2400" b="1" i="0" u="none" strike="noStrike" kern="0" cap="none" spc="0" normalizeH="0" baseline="0" noProof="0" dirty="0">
              <a:ln>
                <a:noFill/>
              </a:ln>
              <a:solidFill>
                <a:srgbClr val="5F7797"/>
              </a:solidFill>
              <a:effectLst/>
              <a:uLnTx/>
              <a:uFillTx/>
            </a:endParaRPr>
          </a:p>
        </p:txBody>
      </p:sp>
      <p:sp>
        <p:nvSpPr>
          <p:cNvPr id="12" name="文本框 11"/>
          <p:cNvSpPr txBox="1"/>
          <p:nvPr/>
        </p:nvSpPr>
        <p:spPr>
          <a:xfrm>
            <a:off x="966132" y="1824589"/>
            <a:ext cx="4251325" cy="461665"/>
          </a:xfrm>
          <a:prstGeom prst="rect">
            <a:avLst/>
          </a:prstGeom>
          <a:noFill/>
          <a:ln w="9525">
            <a:noFill/>
          </a:ln>
        </p:spPr>
        <p:txBody>
          <a:bodyPr wrap="square" anchor="t" anchorCtr="0">
            <a:spAutoFit/>
          </a:bodyPr>
          <a:lstStyle/>
          <a:p>
            <a:pPr marL="0" marR="0" lvl="0" indent="0" defTabSz="914400" eaLnBrk="1" fontAlgn="base" latinLnBrk="0" hangingPunct="1">
              <a:lnSpc>
                <a:spcPct val="100000"/>
              </a:lnSpc>
              <a:spcBef>
                <a:spcPct val="0"/>
              </a:spcBef>
              <a:spcAft>
                <a:spcPct val="0"/>
              </a:spcAft>
              <a:buClrTx/>
              <a:buSzTx/>
              <a:buFontTx/>
              <a:buNone/>
              <a:defRPr/>
            </a:pPr>
            <a:r>
              <a:rPr lang="en-US" altLang="zh-CN" sz="2400" b="1" kern="0" dirty="0">
                <a:solidFill>
                  <a:srgbClr val="3E2DDC"/>
                </a:solidFill>
              </a:rPr>
              <a:t>F</a:t>
            </a:r>
            <a:r>
              <a:rPr kumimoji="0" lang="en-US" altLang="zh-CN" sz="2400" b="1" i="0" u="none" strike="noStrike" kern="0" cap="none" spc="0" normalizeH="0" baseline="0" noProof="0" dirty="0">
                <a:ln>
                  <a:noFill/>
                </a:ln>
                <a:solidFill>
                  <a:srgbClr val="3E2DDC"/>
                </a:solidFill>
                <a:effectLst/>
                <a:uLnTx/>
                <a:uFillTx/>
              </a:rPr>
              <a:t>rom an action movie</a:t>
            </a:r>
            <a:endParaRPr kumimoji="0" lang="en-US" altLang="zh-CN" sz="2400" b="1" i="0" u="none" strike="noStrike" kern="0" cap="none" spc="0" normalizeH="0" baseline="0" noProof="0" dirty="0">
              <a:ln>
                <a:noFill/>
              </a:ln>
              <a:solidFill>
                <a:srgbClr val="3E2DDC"/>
              </a:solidFill>
              <a:effectLst/>
              <a:uLnTx/>
              <a:uFillTx/>
            </a:endParaRPr>
          </a:p>
        </p:txBody>
      </p:sp>
      <p:sp>
        <p:nvSpPr>
          <p:cNvPr id="13" name="文本框 110"/>
          <p:cNvSpPr txBox="1"/>
          <p:nvPr/>
        </p:nvSpPr>
        <p:spPr>
          <a:xfrm>
            <a:off x="490526" y="2330746"/>
            <a:ext cx="9947275" cy="461665"/>
          </a:xfrm>
          <a:prstGeom prst="rect">
            <a:avLst/>
          </a:prstGeom>
          <a:noFill/>
          <a:ln w="9525">
            <a:noFill/>
          </a:ln>
        </p:spPr>
        <p:txBody>
          <a:bodyPr wrap="square" anchor="t" anchorCtr="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2400" b="1" i="0" u="none" strike="noStrike" kern="0" cap="none" spc="0" normalizeH="0" baseline="0" noProof="0" dirty="0">
                <a:ln>
                  <a:noFill/>
                </a:ln>
                <a:solidFill>
                  <a:prstClr val="black"/>
                </a:solidFill>
                <a:effectLst/>
                <a:uLnTx/>
                <a:uFillTx/>
                <a:latin typeface="Times New Roman" panose="02020603050405020304" charset="0"/>
                <a:sym typeface="微软雅黑" panose="020B0503020204020204" pitchFamily="34" charset="-122"/>
              </a:rPr>
              <a:t>2.  What did the police leader tell his team by using gestures?</a:t>
            </a:r>
            <a:endParaRPr kumimoji="0" lang="zh-CN" altLang="en-US" sz="2400" b="1" i="0" u="none" strike="noStrike" kern="0" cap="none" spc="0" normalizeH="0" baseline="0" noProof="0" dirty="0">
              <a:ln>
                <a:noFill/>
              </a:ln>
              <a:solidFill>
                <a:srgbClr val="5F7797"/>
              </a:solidFill>
              <a:effectLst/>
              <a:uLnTx/>
              <a:uFillTx/>
            </a:endParaRPr>
          </a:p>
        </p:txBody>
      </p:sp>
      <p:sp>
        <p:nvSpPr>
          <p:cNvPr id="14" name="文本框 13"/>
          <p:cNvSpPr txBox="1"/>
          <p:nvPr/>
        </p:nvSpPr>
        <p:spPr>
          <a:xfrm>
            <a:off x="915659" y="2847639"/>
            <a:ext cx="10975647" cy="830997"/>
          </a:xfrm>
          <a:prstGeom prst="rect">
            <a:avLst/>
          </a:prstGeom>
          <a:noFill/>
          <a:ln w="9525">
            <a:noFill/>
          </a:ln>
        </p:spPr>
        <p:txBody>
          <a:bodyPr wrap="square" anchor="t" anchorCtr="0">
            <a:spAutoFit/>
          </a:bodyPr>
          <a:lstStyle/>
          <a:p>
            <a:pPr marL="0" marR="0" lvl="0" indent="0" defTabSz="914400" eaLnBrk="1" fontAlgn="base" latinLnBrk="0" hangingPunct="1">
              <a:lnSpc>
                <a:spcPct val="100000"/>
              </a:lnSpc>
              <a:spcBef>
                <a:spcPct val="0"/>
              </a:spcBef>
              <a:spcAft>
                <a:spcPct val="0"/>
              </a:spcAft>
              <a:buClrTx/>
              <a:buSzTx/>
              <a:buFontTx/>
              <a:buNone/>
              <a:defRPr/>
            </a:pPr>
            <a:r>
              <a:rPr lang="en-US" altLang="zh-CN" sz="2400" b="1" kern="0" dirty="0">
                <a:solidFill>
                  <a:srgbClr val="3E2DDC"/>
                </a:solidFill>
              </a:rPr>
              <a:t>H</a:t>
            </a:r>
            <a:r>
              <a:rPr kumimoji="0" lang="en-US" altLang="zh-CN" sz="2400" b="1" i="0" u="none" strike="noStrike" kern="0" cap="none" spc="0" normalizeH="0" baseline="0" noProof="0" dirty="0">
                <a:ln>
                  <a:noFill/>
                </a:ln>
                <a:solidFill>
                  <a:srgbClr val="3E2DDC"/>
                </a:solidFill>
                <a:effectLst/>
                <a:uLnTx/>
                <a:uFillTx/>
              </a:rPr>
              <a:t>e used gestures to tell them how many bad guys were in the house. then he gave instructions on who should go where, and what they should do</a:t>
            </a:r>
            <a:endParaRPr kumimoji="0" lang="en-US" altLang="zh-CN" sz="2400" b="1" i="0" u="none" strike="noStrike" kern="0" cap="none" spc="0" normalizeH="0" baseline="0" noProof="0" dirty="0">
              <a:ln>
                <a:noFill/>
              </a:ln>
              <a:solidFill>
                <a:srgbClr val="3E2DDC"/>
              </a:solidFill>
              <a:effectLst/>
              <a:uLnTx/>
              <a:uFillTx/>
            </a:endParaRPr>
          </a:p>
        </p:txBody>
      </p:sp>
      <p:sp>
        <p:nvSpPr>
          <p:cNvPr id="15" name="文本框 112"/>
          <p:cNvSpPr txBox="1"/>
          <p:nvPr/>
        </p:nvSpPr>
        <p:spPr>
          <a:xfrm>
            <a:off x="563071" y="3733864"/>
            <a:ext cx="11680825" cy="468783"/>
          </a:xfrm>
          <a:prstGeom prst="rect">
            <a:avLst/>
          </a:prstGeom>
          <a:noFill/>
          <a:ln w="9525">
            <a:noFill/>
          </a:ln>
        </p:spPr>
        <p:txBody>
          <a:bodyPr wrap="square" anchor="t" anchorCtr="0">
            <a:spAutoFit/>
          </a:bodyPr>
          <a:lstStyle/>
          <a:p>
            <a:pPr marL="443230" marR="0" lvl="0" indent="-443230" defTabSz="914400" eaLnBrk="1" fontAlgn="base" latinLnBrk="0" hangingPunct="1">
              <a:lnSpc>
                <a:spcPct val="110000"/>
              </a:lnSpc>
              <a:spcBef>
                <a:spcPct val="0"/>
              </a:spcBef>
              <a:spcAft>
                <a:spcPct val="0"/>
              </a:spcAft>
              <a:buClrTx/>
              <a:buSzTx/>
              <a:buFontTx/>
              <a:buNone/>
              <a:defRPr/>
            </a:pPr>
            <a:r>
              <a:rPr kumimoji="0" lang="en-US" altLang="zh-CN" sz="2400" b="1" i="0" u="none" strike="noStrike" kern="0" cap="none" spc="0" normalizeH="0" baseline="0" noProof="0" dirty="0">
                <a:ln>
                  <a:noFill/>
                </a:ln>
                <a:solidFill>
                  <a:prstClr val="black"/>
                </a:solidFill>
                <a:effectLst/>
                <a:uLnTx/>
                <a:uFillTx/>
                <a:latin typeface="Times New Roman" panose="02020603050405020304" charset="0"/>
                <a:sym typeface="微软雅黑" panose="020B0503020204020204" pitchFamily="34" charset="-122"/>
              </a:rPr>
              <a:t>3. What did the woman say about the acting classes that she's been taking?</a:t>
            </a:r>
            <a:endParaRPr kumimoji="0" lang="zh-CN" altLang="en-US" sz="2400" b="1" i="0" u="none" strike="noStrike" kern="0" cap="none" spc="0" normalizeH="0" baseline="0" noProof="0" dirty="0">
              <a:ln>
                <a:noFill/>
              </a:ln>
              <a:solidFill>
                <a:srgbClr val="5F7797"/>
              </a:solidFill>
              <a:effectLst/>
              <a:uLnTx/>
              <a:uFillTx/>
            </a:endParaRPr>
          </a:p>
        </p:txBody>
      </p:sp>
      <p:sp>
        <p:nvSpPr>
          <p:cNvPr id="16" name="文本框 15"/>
          <p:cNvSpPr txBox="1"/>
          <p:nvPr/>
        </p:nvSpPr>
        <p:spPr>
          <a:xfrm>
            <a:off x="925020" y="4139238"/>
            <a:ext cx="10550525" cy="830997"/>
          </a:xfrm>
          <a:prstGeom prst="rect">
            <a:avLst/>
          </a:prstGeom>
          <a:noFill/>
          <a:ln w="9525">
            <a:noFill/>
          </a:ln>
        </p:spPr>
        <p:txBody>
          <a:bodyPr wrap="square" anchor="t" anchorCtr="0">
            <a:spAutoFit/>
          </a:bodyPr>
          <a:lstStyle/>
          <a:p>
            <a:pPr marL="0" marR="0" lvl="0" indent="0" defTabSz="914400" eaLnBrk="1" fontAlgn="base" latinLnBrk="0" hangingPunct="1">
              <a:lnSpc>
                <a:spcPct val="100000"/>
              </a:lnSpc>
              <a:spcBef>
                <a:spcPct val="0"/>
              </a:spcBef>
              <a:spcAft>
                <a:spcPct val="0"/>
              </a:spcAft>
              <a:buClrTx/>
              <a:buSzTx/>
              <a:buFontTx/>
              <a:buNone/>
              <a:defRPr/>
            </a:pPr>
            <a:r>
              <a:rPr lang="en-US" altLang="zh-CN" sz="2400" b="1" kern="0" dirty="0">
                <a:solidFill>
                  <a:srgbClr val="3E2DDC"/>
                </a:solidFill>
              </a:rPr>
              <a:t>S</a:t>
            </a:r>
            <a:r>
              <a:rPr kumimoji="0" lang="en-US" altLang="zh-CN" sz="2400" b="1" i="0" u="none" strike="noStrike" kern="0" cap="none" spc="0" normalizeH="0" baseline="0" noProof="0" dirty="0">
                <a:ln>
                  <a:noFill/>
                </a:ln>
                <a:solidFill>
                  <a:srgbClr val="3E2DDC"/>
                </a:solidFill>
                <a:effectLst/>
                <a:uLnTx/>
                <a:uFillTx/>
              </a:rPr>
              <a:t>he said that right now they’re learning how to use body language to express themselves</a:t>
            </a:r>
            <a:endParaRPr kumimoji="0" lang="en-US" altLang="zh-CN" sz="2400" b="1" i="0" u="none" strike="noStrike" kern="0" cap="none" spc="0" normalizeH="0" baseline="0" noProof="0" dirty="0">
              <a:ln>
                <a:noFill/>
              </a:ln>
              <a:solidFill>
                <a:srgbClr val="3E2DDC"/>
              </a:solidFill>
              <a:effectLst/>
              <a:uLnTx/>
              <a:uFillTx/>
            </a:endParaRPr>
          </a:p>
        </p:txBody>
      </p:sp>
      <p:sp>
        <p:nvSpPr>
          <p:cNvPr id="17" name="文本框 8"/>
          <p:cNvSpPr txBox="1"/>
          <p:nvPr/>
        </p:nvSpPr>
        <p:spPr>
          <a:xfrm>
            <a:off x="647827" y="5059219"/>
            <a:ext cx="11274425" cy="875432"/>
          </a:xfrm>
          <a:prstGeom prst="rect">
            <a:avLst/>
          </a:prstGeom>
          <a:noFill/>
          <a:ln w="9525">
            <a:noFill/>
          </a:ln>
        </p:spPr>
        <p:txBody>
          <a:bodyPr wrap="square" anchor="t" anchorCtr="0">
            <a:spAutoFit/>
          </a:bodyPr>
          <a:lstStyle/>
          <a:p>
            <a:pPr marL="443230" indent="-443230" fontAlgn="base">
              <a:lnSpc>
                <a:spcPct val="110000"/>
              </a:lnSpc>
              <a:spcBef>
                <a:spcPct val="0"/>
              </a:spcBef>
              <a:spcAft>
                <a:spcPct val="0"/>
              </a:spcAft>
            </a:pPr>
            <a:r>
              <a:rPr lang="en-US" altLang="zh-CN" sz="2400" b="1" dirty="0">
                <a:solidFill>
                  <a:prstClr val="black"/>
                </a:solidFill>
                <a:latin typeface="Times New Roman" panose="02020603050405020304" charset="0"/>
                <a:sym typeface="微软雅黑" panose="020B0503020204020204" pitchFamily="34" charset="-122"/>
              </a:rPr>
              <a:t>4. What did the man mean by saying "It's good you tried" at the end of the conversation?</a:t>
            </a:r>
            <a:endParaRPr lang="en-US" altLang="zh-CN" sz="2400" b="1" dirty="0">
              <a:solidFill>
                <a:prstClr val="black"/>
              </a:solidFill>
              <a:latin typeface="Times New Roman" panose="02020603050405020304" charset="0"/>
              <a:sym typeface="微软雅黑" panose="020B0503020204020204" pitchFamily="34" charset="-122"/>
            </a:endParaRPr>
          </a:p>
        </p:txBody>
      </p:sp>
      <p:sp>
        <p:nvSpPr>
          <p:cNvPr id="18" name="文本框 17"/>
          <p:cNvSpPr txBox="1"/>
          <p:nvPr/>
        </p:nvSpPr>
        <p:spPr>
          <a:xfrm>
            <a:off x="966132" y="5930957"/>
            <a:ext cx="11082337" cy="830997"/>
          </a:xfrm>
          <a:prstGeom prst="rect">
            <a:avLst/>
          </a:prstGeom>
          <a:noFill/>
          <a:ln w="9525">
            <a:noFill/>
          </a:ln>
        </p:spPr>
        <p:txBody>
          <a:bodyPr wrap="square" anchor="t" anchorCtr="0">
            <a:spAutoFit/>
          </a:bodyPr>
          <a:lstStyle/>
          <a:p>
            <a:pPr marL="0" marR="0" lvl="0" indent="0" defTabSz="914400" eaLnBrk="1" fontAlgn="base" latinLnBrk="0" hangingPunct="1">
              <a:lnSpc>
                <a:spcPct val="100000"/>
              </a:lnSpc>
              <a:spcBef>
                <a:spcPct val="0"/>
              </a:spcBef>
              <a:spcAft>
                <a:spcPct val="0"/>
              </a:spcAft>
              <a:buClrTx/>
              <a:buSzTx/>
              <a:buFontTx/>
              <a:buNone/>
              <a:defRPr/>
            </a:pPr>
            <a:r>
              <a:rPr lang="en-US" altLang="zh-CN" sz="2400" b="1" kern="0" dirty="0">
                <a:solidFill>
                  <a:srgbClr val="3E2DDC"/>
                </a:solidFill>
              </a:rPr>
              <a:t>H</a:t>
            </a:r>
            <a:r>
              <a:rPr kumimoji="0" lang="en-US" altLang="zh-CN" sz="2400" b="1" i="0" u="none" strike="noStrike" kern="0" cap="none" spc="0" normalizeH="0" baseline="0" noProof="0" dirty="0">
                <a:ln>
                  <a:noFill/>
                </a:ln>
                <a:solidFill>
                  <a:srgbClr val="3E2DDC"/>
                </a:solidFill>
                <a:effectLst/>
                <a:uLnTx/>
                <a:uFillTx/>
              </a:rPr>
              <a:t>e meant that even though she wasn’t very good at it, her experience was still worthwhile.</a:t>
            </a:r>
            <a:endParaRPr kumimoji="0" lang="en-US" altLang="zh-CN" sz="2400" b="1" i="0" u="none" strike="noStrike" kern="0" cap="none" spc="0" normalizeH="0" baseline="0" noProof="0" dirty="0">
              <a:ln>
                <a:noFill/>
              </a:ln>
              <a:solidFill>
                <a:srgbClr val="3E2DDC"/>
              </a:solidFill>
              <a:effectLst/>
              <a:uLnTx/>
              <a:uFillTx/>
            </a:endParaRPr>
          </a:p>
        </p:txBody>
      </p:sp>
      <p:sp>
        <p:nvSpPr>
          <p:cNvPr id="19" name="标题 5"/>
          <p:cNvSpPr txBox="1"/>
          <p:nvPr/>
        </p:nvSpPr>
        <p:spPr>
          <a:xfrm>
            <a:off x="502740" y="784440"/>
            <a:ext cx="11419512" cy="604853"/>
          </a:xfrm>
          <a:prstGeom prst="rect">
            <a:avLst/>
          </a:prstGeom>
          <a:noFill/>
          <a:ln w="9525">
            <a:noFill/>
          </a:ln>
        </p:spPr>
        <p:txBody>
          <a:bodyPr vert="horz" lIns="91440" tIns="45720" rIns="91440" bIns="45720"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pPr>
            <a:r>
              <a:rPr lang="en-US" altLang="zh-CN" sz="2000" b="1" dirty="0">
                <a:solidFill>
                  <a:srgbClr val="0000FF"/>
                </a:solidFill>
                <a:latin typeface="Times New Roman" panose="02020603050405020304" charset="0"/>
              </a:rPr>
              <a:t>Listen to a conversation about body language. Then answer the following questions.</a:t>
            </a:r>
            <a:endParaRPr lang="en-US" altLang="zh-CN" sz="2000" b="1" dirty="0">
              <a:solidFill>
                <a:srgbClr val="0000FF"/>
              </a:solidFill>
              <a:latin typeface="Times New Roman" panose="02020603050405020304" charset="0"/>
            </a:endParaRPr>
          </a:p>
        </p:txBody>
      </p:sp>
      <p:grpSp>
        <p:nvGrpSpPr>
          <p:cNvPr id="20" name="组合 19"/>
          <p:cNvGrpSpPr/>
          <p:nvPr/>
        </p:nvGrpSpPr>
        <p:grpSpPr>
          <a:xfrm>
            <a:off x="1520925" y="24518"/>
            <a:ext cx="4505340" cy="688319"/>
            <a:chOff x="1566387" y="21130"/>
            <a:chExt cx="4505340" cy="688319"/>
          </a:xfrm>
        </p:grpSpPr>
        <p:grpSp>
          <p:nvGrpSpPr>
            <p:cNvPr id="22" name="组合 21"/>
            <p:cNvGrpSpPr/>
            <p:nvPr/>
          </p:nvGrpSpPr>
          <p:grpSpPr>
            <a:xfrm>
              <a:off x="1566387" y="21130"/>
              <a:ext cx="4505340" cy="688319"/>
              <a:chOff x="3197731" y="-379920"/>
              <a:chExt cx="4974392" cy="688319"/>
            </a:xfrm>
          </p:grpSpPr>
          <p:grpSp>
            <p:nvGrpSpPr>
              <p:cNvPr id="24" name="组合 23"/>
              <p:cNvGrpSpPr/>
              <p:nvPr/>
            </p:nvGrpSpPr>
            <p:grpSpPr>
              <a:xfrm>
                <a:off x="3197731" y="-379920"/>
                <a:ext cx="2425580" cy="688319"/>
                <a:chOff x="163028" y="-12434"/>
                <a:chExt cx="2425580" cy="736601"/>
              </a:xfrm>
            </p:grpSpPr>
            <p:sp>
              <p:nvSpPr>
                <p:cNvPr id="26" name="Freeform 2" descr="0x786"/>
                <p:cNvSpPr/>
                <p:nvPr/>
              </p:nvSpPr>
              <p:spPr bwMode="auto">
                <a:xfrm>
                  <a:off x="163028" y="-12434"/>
                  <a:ext cx="2425580" cy="736601"/>
                </a:xfrm>
                <a:custGeom>
                  <a:avLst/>
                  <a:gdLst>
                    <a:gd name="T0" fmla="*/ 371 w 741"/>
                    <a:gd name="T1" fmla="*/ 0 h 741"/>
                    <a:gd name="T2" fmla="*/ 0 w 741"/>
                    <a:gd name="T3" fmla="*/ 371 h 741"/>
                    <a:gd name="T4" fmla="*/ 371 w 741"/>
                    <a:gd name="T5" fmla="*/ 741 h 741"/>
                    <a:gd name="T6" fmla="*/ 741 w 741"/>
                    <a:gd name="T7" fmla="*/ 371 h 741"/>
                    <a:gd name="T8" fmla="*/ 741 w 741"/>
                    <a:gd name="T9" fmla="*/ 0 h 741"/>
                    <a:gd name="T10" fmla="*/ 371 w 741"/>
                    <a:gd name="T11" fmla="*/ 0 h 741"/>
                  </a:gdLst>
                  <a:ahLst/>
                  <a:cxnLst>
                    <a:cxn ang="0">
                      <a:pos x="T0" y="T1"/>
                    </a:cxn>
                    <a:cxn ang="0">
                      <a:pos x="T2" y="T3"/>
                    </a:cxn>
                    <a:cxn ang="0">
                      <a:pos x="T4" y="T5"/>
                    </a:cxn>
                    <a:cxn ang="0">
                      <a:pos x="T6" y="T7"/>
                    </a:cxn>
                    <a:cxn ang="0">
                      <a:pos x="T8" y="T9"/>
                    </a:cxn>
                    <a:cxn ang="0">
                      <a:pos x="T10" y="T11"/>
                    </a:cxn>
                  </a:cxnLst>
                  <a:rect l="0" t="0" r="r" b="b"/>
                  <a:pathLst>
                    <a:path w="741" h="741">
                      <a:moveTo>
                        <a:pt x="371" y="0"/>
                      </a:moveTo>
                      <a:cubicBezTo>
                        <a:pt x="166" y="0"/>
                        <a:pt x="0" y="166"/>
                        <a:pt x="0" y="371"/>
                      </a:cubicBezTo>
                      <a:cubicBezTo>
                        <a:pt x="0" y="575"/>
                        <a:pt x="166" y="741"/>
                        <a:pt x="371" y="741"/>
                      </a:cubicBezTo>
                      <a:cubicBezTo>
                        <a:pt x="575" y="741"/>
                        <a:pt x="741" y="575"/>
                        <a:pt x="741" y="371"/>
                      </a:cubicBezTo>
                      <a:cubicBezTo>
                        <a:pt x="741" y="0"/>
                        <a:pt x="741" y="0"/>
                        <a:pt x="741" y="0"/>
                      </a:cubicBezTo>
                      <a:lnTo>
                        <a:pt x="371" y="0"/>
                      </a:lnTo>
                      <a:close/>
                    </a:path>
                  </a:pathLst>
                </a:custGeom>
                <a:blipFill dpi="0" rotWithShape="1">
                  <a:blip r:embed="rId1"/>
                  <a:stretch>
                    <a:fillRect/>
                  </a:stretch>
                </a:blipFill>
                <a:ln w="9525" cmpd="sng">
                  <a:solidFill>
                    <a:srgbClr val="68B54B"/>
                  </a:solidFill>
                  <a:round/>
                </a:ln>
              </p:spPr>
              <p:txBody>
                <a:bodyPr/>
                <a:lstStyle/>
                <a:p>
                  <a:endParaRPr lang="zh-CN" altLang="en-US" sz="2400" dirty="0"/>
                </a:p>
              </p:txBody>
            </p:sp>
            <p:sp>
              <p:nvSpPr>
                <p:cNvPr id="27" name="矩形 26"/>
                <p:cNvSpPr/>
                <p:nvPr/>
              </p:nvSpPr>
              <p:spPr>
                <a:xfrm>
                  <a:off x="178578" y="108843"/>
                  <a:ext cx="1695390" cy="494048"/>
                </a:xfrm>
                <a:prstGeom prst="rect">
                  <a:avLst/>
                </a:prstGeom>
                <a:noFill/>
              </p:spPr>
              <p:txBody>
                <a:bodyPr wrap="square" lIns="91440" tIns="45720" rIns="91440" bIns="45720">
                  <a:spAutoFit/>
                </a:bodyPr>
                <a:lstStyle/>
                <a:p>
                  <a:pPr algn="ctr"/>
                  <a:r>
                    <a:rPr lang="en-US" altLang="zh-CN" sz="2400" b="1" cap="none" spc="0" dirty="0">
                      <a:ln w="12700" cmpd="sng">
                        <a:solidFill>
                          <a:schemeClr val="accent4"/>
                        </a:solidFill>
                        <a:prstDash val="solid"/>
                      </a:ln>
                      <a:solidFill>
                        <a:srgbClr val="00B050"/>
                      </a:solidFill>
                      <a:effectLst/>
                      <a:latin typeface="Times New Roman" panose="02020603050405020304" charset="0"/>
                      <a:cs typeface="Times New Roman" panose="02020603050405020304" charset="0"/>
                    </a:rPr>
                    <a:t>Part 3</a:t>
                  </a:r>
                  <a:endParaRPr lang="zh-CN" altLang="en-US" sz="2400" b="1" cap="none" spc="0" dirty="0">
                    <a:ln w="12700" cmpd="sng">
                      <a:solidFill>
                        <a:schemeClr val="accent4"/>
                      </a:solidFill>
                      <a:prstDash val="solid"/>
                    </a:ln>
                    <a:solidFill>
                      <a:srgbClr val="00B050"/>
                    </a:solidFill>
                    <a:effectLst/>
                    <a:latin typeface="Times New Roman" panose="02020603050405020304" charset="0"/>
                    <a:cs typeface="Times New Roman" panose="02020603050405020304" charset="0"/>
                  </a:endParaRPr>
                </a:p>
              </p:txBody>
            </p:sp>
          </p:grpSp>
          <p:sp>
            <p:nvSpPr>
              <p:cNvPr id="25" name="对角圆角矩形 7"/>
              <p:cNvSpPr/>
              <p:nvPr>
                <p:custDataLst>
                  <p:tags r:id="rId2"/>
                </p:custDataLst>
              </p:nvPr>
            </p:nvSpPr>
            <p:spPr>
              <a:xfrm>
                <a:off x="4779763" y="-315031"/>
                <a:ext cx="3392360" cy="575776"/>
              </a:xfrm>
              <a:prstGeom prst="round2DiagRect">
                <a:avLst>
                  <a:gd name="adj1" fmla="val 45395"/>
                  <a:gd name="adj2" fmla="val 0"/>
                </a:avLst>
              </a:prstGeom>
              <a:solidFill>
                <a:srgbClr val="FFC00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sz="2400" dirty="0"/>
              </a:p>
            </p:txBody>
          </p:sp>
        </p:grpSp>
        <p:sp>
          <p:nvSpPr>
            <p:cNvPr id="23" name="文本框 22"/>
            <p:cNvSpPr txBox="1"/>
            <p:nvPr/>
          </p:nvSpPr>
          <p:spPr>
            <a:xfrm>
              <a:off x="3029207" y="107414"/>
              <a:ext cx="289640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rgbClr val="FF0000"/>
                  </a:solidFill>
                  <a:effectLst/>
                  <a:uLnTx/>
                  <a:uFillTx/>
                  <a:latin typeface="Times New Roman" panose="02020603050405020304" charset="0"/>
                  <a:ea typeface="微软雅黑" panose="020B0503020204020204" pitchFamily="34" charset="-122"/>
                  <a:cs typeface="Times New Roman" panose="02020603050405020304" charset="0"/>
                </a:rPr>
                <a:t>Listening for details</a:t>
              </a:r>
              <a:r>
                <a:rPr kumimoji="0" lang="zh-CN" altLang="en-US" sz="2400" b="1" i="0" u="none" strike="noStrike" kern="1200" cap="none" spc="0" normalizeH="0" baseline="0" noProof="0" dirty="0">
                  <a:ln>
                    <a:noFill/>
                  </a:ln>
                  <a:solidFill>
                    <a:srgbClr val="FF0000"/>
                  </a:solidFill>
                  <a:effectLst/>
                  <a:uLnTx/>
                  <a:uFillTx/>
                  <a:latin typeface="Times New Roman" panose="02020603050405020304" charset="0"/>
                  <a:ea typeface="微软雅黑" panose="020B0503020204020204" pitchFamily="34" charset="-122"/>
                  <a:cs typeface="Times New Roman" panose="02020603050405020304" charset="0"/>
                </a:rPr>
                <a:t> </a:t>
              </a:r>
              <a:endParaRPr kumimoji="0" lang="zh-CN" altLang="en-US" sz="2400" b="1" i="0" u="none" strike="noStrike" kern="1200" cap="none" spc="0" normalizeH="0" baseline="0" noProof="0" dirty="0">
                <a:ln>
                  <a:noFill/>
                </a:ln>
                <a:solidFill>
                  <a:srgbClr val="FF0000"/>
                </a:solidFill>
                <a:effectLst/>
                <a:uLnTx/>
                <a:uFillTx/>
                <a:latin typeface="Times New Roman" panose="02020603050405020304" charset="0"/>
                <a:ea typeface="微软雅黑" panose="020B0503020204020204" pitchFamily="34" charset="-122"/>
                <a:cs typeface="Times New Roman" panose="02020603050405020304" charset="0"/>
              </a:endParaRPr>
            </a:p>
          </p:txBody>
        </p:sp>
      </p:gr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inVertical)">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barn(inVertical)">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18">
                                            <p:txEl>
                                              <p:pRg st="0" end="0"/>
                                            </p:txEl>
                                          </p:spTgt>
                                        </p:tgtEl>
                                        <p:attrNameLst>
                                          <p:attrName>style.visibility</p:attrName>
                                        </p:attrNameLst>
                                      </p:cBhvr>
                                      <p:to>
                                        <p:strVal val="visible"/>
                                      </p:to>
                                    </p:set>
                                    <p:animEffect transition="in" filter="wipe(down)">
                                      <p:cBhvr>
                                        <p:cTn id="54"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标题 1"/>
          <p:cNvSpPr txBox="1"/>
          <p:nvPr/>
        </p:nvSpPr>
        <p:spPr>
          <a:xfrm>
            <a:off x="403224" y="463619"/>
            <a:ext cx="11385550" cy="1143000"/>
          </a:xfrm>
          <a:prstGeom prst="rect">
            <a:avLst/>
          </a:prstGeom>
          <a:noFill/>
          <a:ln w="9525">
            <a:noFill/>
          </a:ln>
        </p:spPr>
        <p:txBody>
          <a:bodyPr lIns="91440" tIns="45720" rIns="91440" bIns="45720" anchor="ctr" anchorCtr="0"/>
          <a:lstStyle/>
          <a:p>
            <a:pPr defTabSz="685800" fontAlgn="base">
              <a:lnSpc>
                <a:spcPct val="90000"/>
              </a:lnSpc>
              <a:spcBef>
                <a:spcPct val="0"/>
              </a:spcBef>
              <a:spcAft>
                <a:spcPct val="0"/>
              </a:spcAft>
            </a:pPr>
            <a:r>
              <a:rPr lang="en-US" altLang="zh-CN" sz="2000" b="1" dirty="0">
                <a:solidFill>
                  <a:srgbClr val="0000FF"/>
                </a:solidFill>
                <a:latin typeface="Times New Roman" panose="02020603050405020304" charset="0"/>
              </a:rPr>
              <a:t>Listen to the conversation again. Are the following statements correct inferences from the conversation?</a:t>
            </a:r>
            <a:endParaRPr lang="zh-CN" altLang="en-US" sz="2000" b="1" dirty="0">
              <a:solidFill>
                <a:srgbClr val="0000FF"/>
              </a:solidFill>
              <a:latin typeface="Times New Roman" panose="02020603050405020304" charset="0"/>
            </a:endParaRPr>
          </a:p>
        </p:txBody>
      </p:sp>
      <p:sp>
        <p:nvSpPr>
          <p:cNvPr id="32" name="矩形 3"/>
          <p:cNvSpPr/>
          <p:nvPr/>
        </p:nvSpPr>
        <p:spPr>
          <a:xfrm>
            <a:off x="545535" y="3838420"/>
            <a:ext cx="11760200" cy="2094228"/>
          </a:xfrm>
          <a:prstGeom prst="rect">
            <a:avLst/>
          </a:prstGeom>
          <a:noFill/>
          <a:ln w="34925" cap="flat" cmpd="sng">
            <a:solidFill>
              <a:srgbClr val="B24F45"/>
            </a:solidFill>
            <a:prstDash val="solid"/>
            <a:round/>
            <a:headEnd type="none" w="med" len="med"/>
            <a:tailEnd type="none" w="med" len="med"/>
          </a:ln>
        </p:spPr>
        <p:txBody>
          <a:bodyPr wrap="square" anchor="t" anchorCtr="0">
            <a:spAutoFit/>
          </a:bodyPr>
          <a:lstStyle/>
          <a:p>
            <a:pPr marL="443230" indent="-443230" fontAlgn="base">
              <a:lnSpc>
                <a:spcPct val="110000"/>
              </a:lnSpc>
              <a:spcBef>
                <a:spcPct val="0"/>
              </a:spcBef>
              <a:spcAft>
                <a:spcPct val="0"/>
              </a:spcAft>
            </a:pPr>
            <a:r>
              <a:rPr lang="en-US" altLang="zh-CN" sz="2400" b="1" dirty="0">
                <a:solidFill>
                  <a:prstClr val="black"/>
                </a:solidFill>
                <a:latin typeface="Times New Roman" panose="02020603050405020304" charset="0"/>
              </a:rPr>
              <a:t>1. The two speakers </a:t>
            </a:r>
            <a:r>
              <a:rPr lang="en-US" altLang="zh-CN" sz="2400" b="1" dirty="0">
                <a:solidFill>
                  <a:srgbClr val="3E2DDC"/>
                </a:solidFill>
                <a:latin typeface="Times New Roman" panose="02020603050405020304" charset="0"/>
              </a:rPr>
              <a:t>are married</a:t>
            </a:r>
            <a:r>
              <a:rPr lang="en-US" altLang="zh-CN" sz="2400" b="1" dirty="0">
                <a:solidFill>
                  <a:prstClr val="black"/>
                </a:solidFill>
                <a:latin typeface="Times New Roman" panose="02020603050405020304" charset="0"/>
              </a:rPr>
              <a:t>.</a:t>
            </a:r>
            <a:endParaRPr lang="zh-CN" altLang="zh-CN" sz="2400" b="1" dirty="0">
              <a:solidFill>
                <a:prstClr val="black"/>
              </a:solidFill>
              <a:latin typeface="Times New Roman" panose="02020603050405020304" charset="0"/>
            </a:endParaRPr>
          </a:p>
          <a:p>
            <a:pPr marL="443230" indent="-443230" fontAlgn="base">
              <a:lnSpc>
                <a:spcPct val="110000"/>
              </a:lnSpc>
              <a:spcBef>
                <a:spcPct val="0"/>
              </a:spcBef>
              <a:spcAft>
                <a:spcPct val="0"/>
              </a:spcAft>
            </a:pPr>
            <a:r>
              <a:rPr lang="en-US" altLang="zh-CN" sz="2400" b="1" dirty="0">
                <a:solidFill>
                  <a:prstClr val="black"/>
                </a:solidFill>
                <a:latin typeface="Times New Roman" panose="02020603050405020304" charset="0"/>
              </a:rPr>
              <a:t>2. Making too many gestures in communication </a:t>
            </a:r>
            <a:r>
              <a:rPr lang="en-US" altLang="zh-CN" sz="2400" b="1" dirty="0">
                <a:solidFill>
                  <a:srgbClr val="3E2DDC"/>
                </a:solidFill>
                <a:latin typeface="Times New Roman" panose="02020603050405020304" charset="0"/>
              </a:rPr>
              <a:t>is not polite.</a:t>
            </a:r>
            <a:endParaRPr lang="zh-CN" altLang="zh-CN" sz="2400" b="1" dirty="0">
              <a:solidFill>
                <a:prstClr val="black"/>
              </a:solidFill>
              <a:latin typeface="Times New Roman" panose="02020603050405020304" charset="0"/>
            </a:endParaRPr>
          </a:p>
          <a:p>
            <a:pPr marL="443230" indent="-443230" fontAlgn="base">
              <a:lnSpc>
                <a:spcPct val="110000"/>
              </a:lnSpc>
              <a:spcBef>
                <a:spcPct val="0"/>
              </a:spcBef>
              <a:spcAft>
                <a:spcPct val="0"/>
              </a:spcAft>
            </a:pPr>
            <a:r>
              <a:rPr lang="en-US" altLang="zh-CN" sz="2400" b="1" dirty="0">
                <a:solidFill>
                  <a:prstClr val="black"/>
                </a:solidFill>
                <a:latin typeface="Times New Roman" panose="02020603050405020304" charset="0"/>
              </a:rPr>
              <a:t>3. The police team were probably</a:t>
            </a:r>
            <a:r>
              <a:rPr lang="en-US" altLang="zh-CN" sz="2400" b="1" dirty="0">
                <a:solidFill>
                  <a:srgbClr val="3E2DDC"/>
                </a:solidFill>
                <a:latin typeface="Times New Roman" panose="02020603050405020304" charset="0"/>
              </a:rPr>
              <a:t> successful</a:t>
            </a:r>
            <a:r>
              <a:rPr lang="en-US" altLang="zh-CN" sz="2400" b="1" dirty="0">
                <a:solidFill>
                  <a:prstClr val="black"/>
                </a:solidFill>
                <a:latin typeface="Times New Roman" panose="02020603050405020304" charset="0"/>
              </a:rPr>
              <a:t> in catching the criminals.</a:t>
            </a:r>
            <a:endParaRPr lang="zh-CN" altLang="zh-CN" sz="2400" b="1" dirty="0">
              <a:solidFill>
                <a:prstClr val="black"/>
              </a:solidFill>
              <a:latin typeface="Times New Roman" panose="02020603050405020304" charset="0"/>
            </a:endParaRPr>
          </a:p>
          <a:p>
            <a:pPr marL="443230" indent="-443230" fontAlgn="base">
              <a:lnSpc>
                <a:spcPct val="110000"/>
              </a:lnSpc>
              <a:spcBef>
                <a:spcPct val="0"/>
              </a:spcBef>
              <a:spcAft>
                <a:spcPct val="0"/>
              </a:spcAft>
            </a:pPr>
            <a:r>
              <a:rPr lang="en-US" altLang="zh-CN" sz="2400" b="1" dirty="0">
                <a:solidFill>
                  <a:prstClr val="black"/>
                </a:solidFill>
                <a:latin typeface="Times New Roman" panose="02020603050405020304" charset="0"/>
              </a:rPr>
              <a:t>4. </a:t>
            </a:r>
            <a:r>
              <a:rPr lang="en-US" altLang="zh-CN" sz="2400" b="1" dirty="0">
                <a:solidFill>
                  <a:srgbClr val="3E2DDC"/>
                </a:solidFill>
                <a:latin typeface="Times New Roman" panose="02020603050405020304" charset="0"/>
              </a:rPr>
              <a:t>Both</a:t>
            </a:r>
            <a:r>
              <a:rPr lang="en-US" altLang="zh-CN" sz="2400" b="1" dirty="0">
                <a:solidFill>
                  <a:prstClr val="black"/>
                </a:solidFill>
                <a:latin typeface="Times New Roman" panose="02020603050405020304" charset="0"/>
              </a:rPr>
              <a:t> speakers think body language is</a:t>
            </a:r>
            <a:r>
              <a:rPr lang="en-US" altLang="zh-CN" sz="2400" b="1" dirty="0">
                <a:solidFill>
                  <a:srgbClr val="3E2DDC"/>
                </a:solidFill>
                <a:latin typeface="Times New Roman" panose="02020603050405020304" charset="0"/>
              </a:rPr>
              <a:t> useful.</a:t>
            </a:r>
            <a:endParaRPr lang="zh-CN" altLang="zh-CN" sz="2400" b="1" dirty="0">
              <a:solidFill>
                <a:prstClr val="black"/>
              </a:solidFill>
              <a:latin typeface="Times New Roman" panose="02020603050405020304" charset="0"/>
            </a:endParaRPr>
          </a:p>
          <a:p>
            <a:pPr marL="443230" indent="-443230" fontAlgn="base">
              <a:lnSpc>
                <a:spcPct val="110000"/>
              </a:lnSpc>
              <a:spcBef>
                <a:spcPct val="0"/>
              </a:spcBef>
              <a:spcAft>
                <a:spcPct val="0"/>
              </a:spcAft>
            </a:pPr>
            <a:r>
              <a:rPr lang="en-US" altLang="zh-CN" sz="2400" b="1" dirty="0">
                <a:solidFill>
                  <a:prstClr val="black"/>
                </a:solidFill>
                <a:latin typeface="Times New Roman" panose="02020603050405020304" charset="0"/>
              </a:rPr>
              <a:t>5. The woman is not very confident about her silent acting ability.</a:t>
            </a:r>
            <a:endParaRPr lang="zh-CN" altLang="zh-CN" sz="2400" b="1" dirty="0">
              <a:solidFill>
                <a:prstClr val="black"/>
              </a:solidFill>
              <a:latin typeface="Times New Roman" panose="02020603050405020304" charset="0"/>
              <a:ea typeface="Times New Roman" panose="02020603050405020304" charset="0"/>
            </a:endParaRPr>
          </a:p>
        </p:txBody>
      </p:sp>
      <p:sp>
        <p:nvSpPr>
          <p:cNvPr id="33" name="心形 32"/>
          <p:cNvSpPr/>
          <p:nvPr/>
        </p:nvSpPr>
        <p:spPr>
          <a:xfrm>
            <a:off x="5595937" y="3781247"/>
            <a:ext cx="762675" cy="625475"/>
          </a:xfrm>
          <a:prstGeom prst="heart">
            <a:avLst/>
          </a:prstGeom>
          <a:solidFill>
            <a:srgbClr val="F26E61"/>
          </a:solidFill>
          <a:ln w="12700" cap="flat" cmpd="sng" algn="ctr">
            <a:solidFill>
              <a:srgbClr val="F26E6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2000" b="1" i="0" u="none" strike="noStrike" kern="0" cap="none" spc="0" normalizeH="0" baseline="0" noProof="1">
                <a:ln>
                  <a:noFill/>
                </a:ln>
                <a:solidFill>
                  <a:prstClr val="black"/>
                </a:solidFill>
                <a:effectLst/>
                <a:uLnTx/>
                <a:uFillTx/>
                <a:latin typeface="Arial" panose="020B0604020202020204"/>
                <a:ea typeface="微软雅黑" panose="020B0503020204020204" pitchFamily="34" charset="-122"/>
                <a:cs typeface="Arial" panose="020B0604020202020204"/>
              </a:rPr>
              <a:t>F</a:t>
            </a:r>
            <a:endParaRPr kumimoji="0" lang="en-US" altLang="zh-CN" sz="2000" b="1" i="0" u="none" strike="noStrike" kern="0" cap="none" spc="0" normalizeH="0" baseline="0" noProof="1">
              <a:ln>
                <a:noFill/>
              </a:ln>
              <a:solidFill>
                <a:prstClr val="black"/>
              </a:solidFill>
              <a:effectLst/>
              <a:uLnTx/>
              <a:uFillTx/>
              <a:latin typeface="Arial" panose="020B0604020202020204"/>
              <a:ea typeface="微软雅黑" panose="020B0503020204020204" pitchFamily="34" charset="-122"/>
              <a:cs typeface="Arial" panose="020B0604020202020204"/>
            </a:endParaRPr>
          </a:p>
        </p:txBody>
      </p:sp>
      <p:sp>
        <p:nvSpPr>
          <p:cNvPr id="34" name="弦形 33"/>
          <p:cNvSpPr/>
          <p:nvPr/>
        </p:nvSpPr>
        <p:spPr>
          <a:xfrm>
            <a:off x="8681189" y="3977842"/>
            <a:ext cx="639763" cy="717550"/>
          </a:xfrm>
          <a:prstGeom prst="chord">
            <a:avLst/>
          </a:prstGeom>
          <a:solidFill>
            <a:srgbClr val="F26E61"/>
          </a:solidFill>
          <a:ln w="12700" cap="flat" cmpd="sng" algn="ctr">
            <a:solidFill>
              <a:srgbClr val="F26E6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2000" b="1" i="0" u="none" strike="noStrike" kern="0" cap="none" spc="0" normalizeH="0" baseline="0" noProof="1">
                <a:ln>
                  <a:noFill/>
                </a:ln>
                <a:solidFill>
                  <a:prstClr val="black"/>
                </a:solidFill>
                <a:effectLst/>
                <a:uLnTx/>
                <a:uFillTx/>
                <a:latin typeface="Arial" panose="020B0604020202020204"/>
                <a:ea typeface="微软雅黑" panose="020B0503020204020204" pitchFamily="34" charset="-122"/>
                <a:cs typeface="Arial" panose="020B0604020202020204"/>
              </a:rPr>
              <a:t>F</a:t>
            </a:r>
            <a:endParaRPr kumimoji="0" lang="en-US" altLang="zh-CN" sz="2000" b="1" i="0" u="none" strike="noStrike" kern="0" cap="none" spc="0" normalizeH="0" baseline="0" noProof="1">
              <a:ln>
                <a:noFill/>
              </a:ln>
              <a:solidFill>
                <a:prstClr val="black"/>
              </a:solidFill>
              <a:effectLst/>
              <a:uLnTx/>
              <a:uFillTx/>
              <a:latin typeface="Arial" panose="020B0604020202020204"/>
              <a:ea typeface="微软雅黑" panose="020B0503020204020204" pitchFamily="34" charset="-122"/>
              <a:cs typeface="Arial" panose="020B0604020202020204"/>
            </a:endParaRPr>
          </a:p>
        </p:txBody>
      </p:sp>
      <p:sp>
        <p:nvSpPr>
          <p:cNvPr id="35" name="泪滴形 34"/>
          <p:cNvSpPr/>
          <p:nvPr/>
        </p:nvSpPr>
        <p:spPr>
          <a:xfrm>
            <a:off x="9970864" y="4547373"/>
            <a:ext cx="747936" cy="561975"/>
          </a:xfrm>
          <a:prstGeom prst="teardrop">
            <a:avLst/>
          </a:prstGeom>
          <a:solidFill>
            <a:srgbClr val="F26E61"/>
          </a:solidFill>
          <a:ln w="12700" cap="flat" cmpd="sng" algn="ctr">
            <a:solidFill>
              <a:srgbClr val="F26E6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2000" b="1" i="0" u="none" strike="noStrike" kern="0" cap="none" spc="0" normalizeH="0" baseline="0" noProof="1">
                <a:ln>
                  <a:noFill/>
                </a:ln>
                <a:solidFill>
                  <a:prstClr val="black"/>
                </a:solidFill>
                <a:effectLst/>
                <a:uLnTx/>
                <a:uFillTx/>
                <a:latin typeface="Arial" panose="020B0604020202020204"/>
                <a:ea typeface="微软雅黑" panose="020B0503020204020204" pitchFamily="34" charset="-122"/>
                <a:cs typeface="Arial" panose="020B0604020202020204"/>
              </a:rPr>
              <a:t>T</a:t>
            </a:r>
            <a:endParaRPr kumimoji="0" lang="en-US" altLang="zh-CN" sz="2000" b="1" i="0" u="none" strike="noStrike" kern="0" cap="none" spc="0" normalizeH="0" baseline="0" noProof="1">
              <a:ln>
                <a:noFill/>
              </a:ln>
              <a:solidFill>
                <a:prstClr val="black"/>
              </a:solidFill>
              <a:effectLst/>
              <a:uLnTx/>
              <a:uFillTx/>
              <a:latin typeface="Arial" panose="020B0604020202020204"/>
              <a:ea typeface="微软雅黑" panose="020B0503020204020204" pitchFamily="34" charset="-122"/>
              <a:cs typeface="Arial" panose="020B0604020202020204"/>
            </a:endParaRPr>
          </a:p>
        </p:txBody>
      </p:sp>
      <p:sp>
        <p:nvSpPr>
          <p:cNvPr id="36" name="太阳形 35"/>
          <p:cNvSpPr/>
          <p:nvPr/>
        </p:nvSpPr>
        <p:spPr>
          <a:xfrm>
            <a:off x="6885343" y="4885534"/>
            <a:ext cx="1020324" cy="750888"/>
          </a:xfrm>
          <a:prstGeom prst="sun">
            <a:avLst/>
          </a:prstGeom>
          <a:solidFill>
            <a:srgbClr val="F26E61"/>
          </a:solidFill>
          <a:ln w="12700" cap="flat" cmpd="sng" algn="ctr">
            <a:solidFill>
              <a:srgbClr val="F26E6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2000" b="1" i="0" u="none" strike="noStrike" kern="0" cap="none" spc="0" normalizeH="0" baseline="0" noProof="1">
                <a:ln>
                  <a:noFill/>
                </a:ln>
                <a:solidFill>
                  <a:prstClr val="black"/>
                </a:solidFill>
                <a:effectLst/>
                <a:uLnTx/>
                <a:uFillTx/>
                <a:latin typeface="Arial" panose="020B0604020202020204"/>
                <a:ea typeface="微软雅黑" panose="020B0503020204020204" pitchFamily="34" charset="-122"/>
                <a:cs typeface="Arial" panose="020B0604020202020204"/>
              </a:rPr>
              <a:t>T</a:t>
            </a:r>
            <a:endParaRPr kumimoji="0" lang="en-US" altLang="zh-CN" sz="2000" b="1" i="0" u="none" strike="noStrike" kern="0" cap="none" spc="0" normalizeH="0" baseline="0" noProof="1">
              <a:ln>
                <a:noFill/>
              </a:ln>
              <a:solidFill>
                <a:prstClr val="black"/>
              </a:solidFill>
              <a:effectLst/>
              <a:uLnTx/>
              <a:uFillTx/>
              <a:latin typeface="Arial" panose="020B0604020202020204"/>
              <a:ea typeface="微软雅黑" panose="020B0503020204020204" pitchFamily="34" charset="-122"/>
              <a:cs typeface="Arial" panose="020B0604020202020204"/>
            </a:endParaRPr>
          </a:p>
        </p:txBody>
      </p:sp>
      <p:sp>
        <p:nvSpPr>
          <p:cNvPr id="37" name="圆柱形 12"/>
          <p:cNvSpPr/>
          <p:nvPr/>
        </p:nvSpPr>
        <p:spPr>
          <a:xfrm>
            <a:off x="9320951" y="5334550"/>
            <a:ext cx="639763" cy="598098"/>
          </a:xfrm>
          <a:prstGeom prst="can">
            <a:avLst/>
          </a:prstGeom>
          <a:solidFill>
            <a:srgbClr val="F26E61"/>
          </a:solidFill>
          <a:ln w="12700" cap="flat" cmpd="sng" algn="ctr">
            <a:solidFill>
              <a:srgbClr val="F26E6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2000" b="1" i="0" u="none" strike="noStrike" kern="0" cap="none" spc="0" normalizeH="0" baseline="0" noProof="1">
                <a:ln>
                  <a:noFill/>
                </a:ln>
                <a:solidFill>
                  <a:prstClr val="black"/>
                </a:solidFill>
                <a:effectLst/>
                <a:uLnTx/>
                <a:uFillTx/>
                <a:latin typeface="Arial" panose="020B0604020202020204"/>
                <a:ea typeface="微软雅黑" panose="020B0503020204020204" pitchFamily="34" charset="-122"/>
                <a:cs typeface="Arial" panose="020B0604020202020204"/>
              </a:rPr>
              <a:t>T</a:t>
            </a:r>
            <a:endParaRPr kumimoji="0" lang="en-US" altLang="zh-CN" sz="2000" b="1" i="0" u="none" strike="noStrike" kern="0" cap="none" spc="0" normalizeH="0" baseline="0" noProof="1">
              <a:ln>
                <a:noFill/>
              </a:ln>
              <a:solidFill>
                <a:prstClr val="black"/>
              </a:solidFill>
              <a:effectLst/>
              <a:uLnTx/>
              <a:uFillTx/>
              <a:latin typeface="Arial" panose="020B0604020202020204"/>
              <a:ea typeface="微软雅黑" panose="020B0503020204020204" pitchFamily="34" charset="-122"/>
              <a:cs typeface="Arial" panose="020B0604020202020204"/>
            </a:endParaRPr>
          </a:p>
        </p:txBody>
      </p:sp>
      <p:grpSp>
        <p:nvGrpSpPr>
          <p:cNvPr id="14" name="组合 13"/>
          <p:cNvGrpSpPr/>
          <p:nvPr/>
        </p:nvGrpSpPr>
        <p:grpSpPr>
          <a:xfrm>
            <a:off x="487403" y="0"/>
            <a:ext cx="6108659" cy="688319"/>
            <a:chOff x="1347840" y="21130"/>
            <a:chExt cx="4958711" cy="688319"/>
          </a:xfrm>
        </p:grpSpPr>
        <p:grpSp>
          <p:nvGrpSpPr>
            <p:cNvPr id="15" name="组合 14"/>
            <p:cNvGrpSpPr/>
            <p:nvPr/>
          </p:nvGrpSpPr>
          <p:grpSpPr>
            <a:xfrm>
              <a:off x="1347840" y="21130"/>
              <a:ext cx="4958711" cy="688319"/>
              <a:chOff x="2956431" y="-379920"/>
              <a:chExt cx="5474964" cy="688319"/>
            </a:xfrm>
          </p:grpSpPr>
          <p:grpSp>
            <p:nvGrpSpPr>
              <p:cNvPr id="17" name="组合 16"/>
              <p:cNvGrpSpPr/>
              <p:nvPr/>
            </p:nvGrpSpPr>
            <p:grpSpPr>
              <a:xfrm>
                <a:off x="2956431" y="-379920"/>
                <a:ext cx="2666880" cy="688319"/>
                <a:chOff x="-78272" y="-12434"/>
                <a:chExt cx="2666880" cy="736601"/>
              </a:xfrm>
            </p:grpSpPr>
            <p:sp>
              <p:nvSpPr>
                <p:cNvPr id="19" name="Freeform 2" descr="0x786"/>
                <p:cNvSpPr/>
                <p:nvPr/>
              </p:nvSpPr>
              <p:spPr bwMode="auto">
                <a:xfrm>
                  <a:off x="163028" y="-12434"/>
                  <a:ext cx="2425580" cy="736601"/>
                </a:xfrm>
                <a:custGeom>
                  <a:avLst/>
                  <a:gdLst>
                    <a:gd name="T0" fmla="*/ 371 w 741"/>
                    <a:gd name="T1" fmla="*/ 0 h 741"/>
                    <a:gd name="T2" fmla="*/ 0 w 741"/>
                    <a:gd name="T3" fmla="*/ 371 h 741"/>
                    <a:gd name="T4" fmla="*/ 371 w 741"/>
                    <a:gd name="T5" fmla="*/ 741 h 741"/>
                    <a:gd name="T6" fmla="*/ 741 w 741"/>
                    <a:gd name="T7" fmla="*/ 371 h 741"/>
                    <a:gd name="T8" fmla="*/ 741 w 741"/>
                    <a:gd name="T9" fmla="*/ 0 h 741"/>
                    <a:gd name="T10" fmla="*/ 371 w 741"/>
                    <a:gd name="T11" fmla="*/ 0 h 741"/>
                  </a:gdLst>
                  <a:ahLst/>
                  <a:cxnLst>
                    <a:cxn ang="0">
                      <a:pos x="T0" y="T1"/>
                    </a:cxn>
                    <a:cxn ang="0">
                      <a:pos x="T2" y="T3"/>
                    </a:cxn>
                    <a:cxn ang="0">
                      <a:pos x="T4" y="T5"/>
                    </a:cxn>
                    <a:cxn ang="0">
                      <a:pos x="T6" y="T7"/>
                    </a:cxn>
                    <a:cxn ang="0">
                      <a:pos x="T8" y="T9"/>
                    </a:cxn>
                    <a:cxn ang="0">
                      <a:pos x="T10" y="T11"/>
                    </a:cxn>
                  </a:cxnLst>
                  <a:rect l="0" t="0" r="r" b="b"/>
                  <a:pathLst>
                    <a:path w="741" h="741">
                      <a:moveTo>
                        <a:pt x="371" y="0"/>
                      </a:moveTo>
                      <a:cubicBezTo>
                        <a:pt x="166" y="0"/>
                        <a:pt x="0" y="166"/>
                        <a:pt x="0" y="371"/>
                      </a:cubicBezTo>
                      <a:cubicBezTo>
                        <a:pt x="0" y="575"/>
                        <a:pt x="166" y="741"/>
                        <a:pt x="371" y="741"/>
                      </a:cubicBezTo>
                      <a:cubicBezTo>
                        <a:pt x="575" y="741"/>
                        <a:pt x="741" y="575"/>
                        <a:pt x="741" y="371"/>
                      </a:cubicBezTo>
                      <a:cubicBezTo>
                        <a:pt x="741" y="0"/>
                        <a:pt x="741" y="0"/>
                        <a:pt x="741" y="0"/>
                      </a:cubicBezTo>
                      <a:lnTo>
                        <a:pt x="371" y="0"/>
                      </a:lnTo>
                      <a:close/>
                    </a:path>
                  </a:pathLst>
                </a:custGeom>
                <a:blipFill dpi="0" rotWithShape="1">
                  <a:blip r:embed="rId1"/>
                  <a:stretch>
                    <a:fillRect/>
                  </a:stretch>
                </a:blipFill>
                <a:ln w="9525" cmpd="sng">
                  <a:solidFill>
                    <a:srgbClr val="68B54B"/>
                  </a:solidFill>
                  <a:round/>
                </a:ln>
              </p:spPr>
              <p:txBody>
                <a:bodyPr/>
                <a:lstStyle/>
                <a:p>
                  <a:endParaRPr lang="zh-CN" altLang="en-US" sz="2400" dirty="0"/>
                </a:p>
              </p:txBody>
            </p:sp>
            <p:sp>
              <p:nvSpPr>
                <p:cNvPr id="25" name="矩形 24"/>
                <p:cNvSpPr/>
                <p:nvPr/>
              </p:nvSpPr>
              <p:spPr>
                <a:xfrm>
                  <a:off x="-78272" y="108841"/>
                  <a:ext cx="1695390" cy="494048"/>
                </a:xfrm>
                <a:prstGeom prst="rect">
                  <a:avLst/>
                </a:prstGeom>
                <a:noFill/>
              </p:spPr>
              <p:txBody>
                <a:bodyPr wrap="square" lIns="91440" tIns="45720" rIns="91440" bIns="45720">
                  <a:spAutoFit/>
                </a:bodyPr>
                <a:lstStyle/>
                <a:p>
                  <a:pPr algn="ctr"/>
                  <a:r>
                    <a:rPr lang="en-US" altLang="zh-CN" sz="2400" b="1" cap="none" spc="0" dirty="0">
                      <a:ln w="12700" cmpd="sng">
                        <a:solidFill>
                          <a:schemeClr val="accent4"/>
                        </a:solidFill>
                        <a:prstDash val="solid"/>
                      </a:ln>
                      <a:solidFill>
                        <a:srgbClr val="00B050"/>
                      </a:solidFill>
                      <a:effectLst/>
                      <a:latin typeface="Times New Roman" panose="02020603050405020304" charset="0"/>
                      <a:cs typeface="Times New Roman" panose="02020603050405020304" charset="0"/>
                    </a:rPr>
                    <a:t>Part 4</a:t>
                  </a:r>
                  <a:endParaRPr lang="zh-CN" altLang="en-US" sz="2400" b="1" cap="none" spc="0" dirty="0">
                    <a:ln w="12700" cmpd="sng">
                      <a:solidFill>
                        <a:schemeClr val="accent4"/>
                      </a:solidFill>
                      <a:prstDash val="solid"/>
                    </a:ln>
                    <a:solidFill>
                      <a:srgbClr val="00B050"/>
                    </a:solidFill>
                    <a:effectLst/>
                    <a:latin typeface="Times New Roman" panose="02020603050405020304" charset="0"/>
                    <a:cs typeface="Times New Roman" panose="02020603050405020304" charset="0"/>
                  </a:endParaRPr>
                </a:p>
              </p:txBody>
            </p:sp>
          </p:grpSp>
          <p:sp>
            <p:nvSpPr>
              <p:cNvPr id="18" name="对角圆角矩形 7"/>
              <p:cNvSpPr/>
              <p:nvPr>
                <p:custDataLst>
                  <p:tags r:id="rId2"/>
                </p:custDataLst>
              </p:nvPr>
            </p:nvSpPr>
            <p:spPr>
              <a:xfrm>
                <a:off x="4259180" y="-350692"/>
                <a:ext cx="4172215" cy="575776"/>
              </a:xfrm>
              <a:prstGeom prst="round2DiagRect">
                <a:avLst>
                  <a:gd name="adj1" fmla="val 45395"/>
                  <a:gd name="adj2" fmla="val 0"/>
                </a:avLst>
              </a:prstGeom>
              <a:solidFill>
                <a:srgbClr val="FFC00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sz="2400" dirty="0"/>
              </a:p>
            </p:txBody>
          </p:sp>
        </p:grpSp>
        <p:sp>
          <p:nvSpPr>
            <p:cNvPr id="16" name="文本框 15"/>
            <p:cNvSpPr txBox="1"/>
            <p:nvPr/>
          </p:nvSpPr>
          <p:spPr>
            <a:xfrm>
              <a:off x="2641756" y="80885"/>
              <a:ext cx="3472045" cy="461665"/>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rgbClr val="FF0000"/>
                  </a:solidFill>
                  <a:effectLst/>
                  <a:uLnTx/>
                  <a:uFillTx/>
                  <a:latin typeface="Times New Roman" panose="02020603050405020304" charset="0"/>
                  <a:ea typeface="微软雅黑" panose="020B0503020204020204" pitchFamily="34" charset="-122"/>
                  <a:cs typeface="Times New Roman" panose="02020603050405020304" charset="0"/>
                </a:rPr>
                <a:t>Listening for </a:t>
              </a:r>
              <a:r>
                <a:rPr lang="en-US" altLang="zh-CN" sz="2400" b="1" kern="0" dirty="0">
                  <a:solidFill>
                    <a:srgbClr val="FF0000"/>
                  </a:solidFill>
                  <a:latin typeface="Times New Roman" panose="02020603050405020304" charset="0"/>
                  <a:ea typeface="南宋书局体"/>
                </a:rPr>
                <a:t>inferred meaning</a:t>
              </a:r>
              <a:endParaRPr kumimoji="0" lang="zh-CN" altLang="en-US" sz="2400" b="1" i="0" u="none" strike="noStrike" kern="1200" cap="none" spc="0" normalizeH="0" baseline="0" noProof="0" dirty="0">
                <a:ln>
                  <a:noFill/>
                </a:ln>
                <a:solidFill>
                  <a:srgbClr val="FF0000"/>
                </a:solidFill>
                <a:effectLst/>
                <a:uLnTx/>
                <a:uFillTx/>
                <a:latin typeface="Times New Roman" panose="02020603050405020304" charset="0"/>
                <a:ea typeface="微软雅黑" panose="020B0503020204020204" pitchFamily="34" charset="-122"/>
                <a:cs typeface="Times New Roman" panose="02020603050405020304" charset="0"/>
              </a:endParaRPr>
            </a:p>
          </p:txBody>
        </p:sp>
      </p:grpSp>
      <p:sp>
        <p:nvSpPr>
          <p:cNvPr id="26" name="矩形 25"/>
          <p:cNvSpPr/>
          <p:nvPr/>
        </p:nvSpPr>
        <p:spPr>
          <a:xfrm>
            <a:off x="487403" y="1327300"/>
            <a:ext cx="10720334" cy="2308324"/>
          </a:xfrm>
          <a:prstGeom prst="rect">
            <a:avLst/>
          </a:prstGeom>
          <a:solidFill>
            <a:schemeClr val="accent4">
              <a:lumMod val="20000"/>
              <a:lumOff val="80000"/>
              <a:alpha val="75000"/>
            </a:schemeClr>
          </a:solidFill>
          <a:ln w="25400">
            <a:solidFill>
              <a:schemeClr val="tx1"/>
            </a:solidFill>
          </a:ln>
        </p:spPr>
        <p:txBody>
          <a:bodyPr wrap="square">
            <a:spAutoFit/>
          </a:bodyPr>
          <a:lstStyle/>
          <a:p>
            <a:r>
              <a:rPr lang="en-US" altLang="zh-CN" sz="2400" b="1" dirty="0">
                <a:solidFill>
                  <a:srgbClr val="C00000"/>
                </a:solidFill>
                <a:latin typeface="Times New Roman" panose="02020603050405020304" charset="0"/>
                <a:cs typeface="Times New Roman" panose="02020603050405020304" charset="0"/>
              </a:rPr>
              <a:t>Infer meaning</a:t>
            </a:r>
            <a:endParaRPr lang="en-US" altLang="zh-CN" sz="2400" b="1" dirty="0">
              <a:solidFill>
                <a:srgbClr val="C00000"/>
              </a:solidFill>
              <a:latin typeface="Times New Roman" panose="02020603050405020304" charset="0"/>
              <a:cs typeface="Times New Roman" panose="02020603050405020304" charset="0"/>
            </a:endParaRPr>
          </a:p>
          <a:p>
            <a:pPr lvl="0"/>
            <a:r>
              <a:rPr lang="en-US" altLang="zh-CN" sz="2400" b="1" dirty="0">
                <a:latin typeface="Times New Roman" panose="02020603050405020304" charset="0"/>
                <a:cs typeface="Times New Roman" panose="02020603050405020304" charset="0"/>
              </a:rPr>
              <a:t>Sometimes things are not said directly, and so you must guess the meaning, relationship of the people, or context. You can do this by:</a:t>
            </a:r>
            <a:endParaRPr lang="en-US" altLang="zh-CN" sz="2400" b="1" dirty="0">
              <a:latin typeface="Times New Roman" panose="02020603050405020304" charset="0"/>
              <a:cs typeface="Times New Roman" panose="02020603050405020304" charset="0"/>
            </a:endParaRPr>
          </a:p>
          <a:p>
            <a:pPr marL="457200" lvl="0" indent="-457200">
              <a:buFont typeface="Arial" panose="020B0604020202020204" pitchFamily="34" charset="0"/>
              <a:buChar char="•"/>
            </a:pPr>
            <a:r>
              <a:rPr lang="en-US" altLang="zh-CN" sz="2400" b="1" dirty="0">
                <a:latin typeface="Times New Roman" panose="02020603050405020304" charset="0"/>
                <a:cs typeface="Times New Roman" panose="02020603050405020304" charset="0"/>
              </a:rPr>
              <a:t>drawing conclusions from the background information you already have.</a:t>
            </a:r>
            <a:endParaRPr lang="en-US" altLang="zh-CN" sz="2400" b="1" dirty="0">
              <a:latin typeface="Times New Roman" panose="02020603050405020304" charset="0"/>
              <a:cs typeface="Times New Roman" panose="02020603050405020304" charset="0"/>
            </a:endParaRPr>
          </a:p>
          <a:p>
            <a:pPr marL="457200" lvl="0" indent="-457200">
              <a:buFont typeface="Arial" panose="020B0604020202020204" pitchFamily="34" charset="0"/>
              <a:buChar char="•"/>
            </a:pPr>
            <a:r>
              <a:rPr lang="en-US" altLang="zh-CN" sz="2400" b="1" dirty="0">
                <a:latin typeface="Times New Roman" panose="02020603050405020304" charset="0"/>
                <a:cs typeface="Times New Roman" panose="02020603050405020304" charset="0"/>
              </a:rPr>
              <a:t>looking at clues that tell you the context.</a:t>
            </a:r>
            <a:endParaRPr lang="en-US" altLang="zh-CN" sz="2400" b="1" dirty="0">
              <a:latin typeface="Times New Roman" panose="02020603050405020304" charset="0"/>
              <a:cs typeface="Times New Roman" panose="02020603050405020304" charset="0"/>
            </a:endParaRPr>
          </a:p>
          <a:p>
            <a:pPr marL="457200" lvl="0" indent="-457200">
              <a:buFont typeface="Arial" panose="020B0604020202020204" pitchFamily="34" charset="0"/>
              <a:buChar char="•"/>
            </a:pPr>
            <a:r>
              <a:rPr lang="en-US" altLang="zh-CN" sz="2400" b="1" dirty="0">
                <a:latin typeface="Times New Roman" panose="02020603050405020304" charset="0"/>
                <a:cs typeface="Times New Roman" panose="02020603050405020304" charset="0"/>
              </a:rPr>
              <a:t>using logic to work out the meaning.</a:t>
            </a:r>
            <a:endParaRPr lang="en-US" altLang="zh-CN" sz="2400" b="1" dirty="0">
              <a:latin typeface="Times New Roman" panose="02020603050405020304" charset="0"/>
              <a:cs typeface="Times New Roman" panose="02020603050405020304" charset="0"/>
            </a:endParaRPr>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barn(inVertical)">
                                      <p:cBhvr>
                                        <p:cTn id="14" dur="500"/>
                                        <p:tgtEl>
                                          <p:spTgt spid="31"/>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26">
                                            <p:bg/>
                                          </p:spTgt>
                                        </p:tgtEl>
                                        <p:attrNameLst>
                                          <p:attrName>style.visibility</p:attrName>
                                        </p:attrNameLst>
                                      </p:cBhvr>
                                      <p:to>
                                        <p:strVal val="visible"/>
                                      </p:to>
                                    </p:set>
                                    <p:animEffect transition="in" filter="randombar(horizontal)">
                                      <p:cBhvr>
                                        <p:cTn id="19" dur="500"/>
                                        <p:tgtEl>
                                          <p:spTgt spid="26">
                                            <p:bg/>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26">
                                            <p:txEl>
                                              <p:pRg st="0" end="0"/>
                                            </p:txEl>
                                          </p:spTgt>
                                        </p:tgtEl>
                                        <p:attrNameLst>
                                          <p:attrName>style.visibility</p:attrName>
                                        </p:attrNameLst>
                                      </p:cBhvr>
                                      <p:to>
                                        <p:strVal val="visible"/>
                                      </p:to>
                                    </p:set>
                                    <p:animEffect transition="in" filter="randombar(horizontal)">
                                      <p:cBhvr>
                                        <p:cTn id="24" dur="500"/>
                                        <p:tgtEl>
                                          <p:spTgt spid="2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6">
                                            <p:txEl>
                                              <p:pRg st="1" end="1"/>
                                            </p:txEl>
                                          </p:spTgt>
                                        </p:tgtEl>
                                        <p:attrNameLst>
                                          <p:attrName>style.visibility</p:attrName>
                                        </p:attrNameLst>
                                      </p:cBhvr>
                                      <p:to>
                                        <p:strVal val="visible"/>
                                      </p:to>
                                    </p:set>
                                    <p:animEffect transition="in" filter="randombar(horizontal)">
                                      <p:cBhvr>
                                        <p:cTn id="29" dur="500"/>
                                        <p:tgtEl>
                                          <p:spTgt spid="26">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26">
                                            <p:txEl>
                                              <p:pRg st="2" end="2"/>
                                            </p:txEl>
                                          </p:spTgt>
                                        </p:tgtEl>
                                        <p:attrNameLst>
                                          <p:attrName>style.visibility</p:attrName>
                                        </p:attrNameLst>
                                      </p:cBhvr>
                                      <p:to>
                                        <p:strVal val="visible"/>
                                      </p:to>
                                    </p:set>
                                    <p:animEffect transition="in" filter="randombar(horizontal)">
                                      <p:cBhvr>
                                        <p:cTn id="34" dur="500"/>
                                        <p:tgtEl>
                                          <p:spTgt spid="26">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26">
                                            <p:txEl>
                                              <p:pRg st="3" end="3"/>
                                            </p:txEl>
                                          </p:spTgt>
                                        </p:tgtEl>
                                        <p:attrNameLst>
                                          <p:attrName>style.visibility</p:attrName>
                                        </p:attrNameLst>
                                      </p:cBhvr>
                                      <p:to>
                                        <p:strVal val="visible"/>
                                      </p:to>
                                    </p:set>
                                    <p:animEffect transition="in" filter="randombar(horizontal)">
                                      <p:cBhvr>
                                        <p:cTn id="39" dur="500"/>
                                        <p:tgtEl>
                                          <p:spTgt spid="26">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26">
                                            <p:txEl>
                                              <p:pRg st="4" end="4"/>
                                            </p:txEl>
                                          </p:spTgt>
                                        </p:tgtEl>
                                        <p:attrNameLst>
                                          <p:attrName>style.visibility</p:attrName>
                                        </p:attrNameLst>
                                      </p:cBhvr>
                                      <p:to>
                                        <p:strVal val="visible"/>
                                      </p:to>
                                    </p:set>
                                    <p:animEffect transition="in" filter="randombar(horizontal)">
                                      <p:cBhvr>
                                        <p:cTn id="44" dur="500"/>
                                        <p:tgtEl>
                                          <p:spTgt spid="26">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32">
                                            <p:bg/>
                                          </p:spTgt>
                                        </p:tgtEl>
                                        <p:attrNameLst>
                                          <p:attrName>style.visibility</p:attrName>
                                        </p:attrNameLst>
                                      </p:cBhvr>
                                      <p:to>
                                        <p:strVal val="visible"/>
                                      </p:to>
                                    </p:set>
                                    <p:animEffect transition="in" filter="barn(inVertical)">
                                      <p:cBhvr>
                                        <p:cTn id="49" dur="500"/>
                                        <p:tgtEl>
                                          <p:spTgt spid="32">
                                            <p:bg/>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32">
                                            <p:txEl>
                                              <p:pRg st="0" end="0"/>
                                            </p:txEl>
                                          </p:spTgt>
                                        </p:tgtEl>
                                        <p:attrNameLst>
                                          <p:attrName>style.visibility</p:attrName>
                                        </p:attrNameLst>
                                      </p:cBhvr>
                                      <p:to>
                                        <p:strVal val="visible"/>
                                      </p:to>
                                    </p:set>
                                    <p:animEffect transition="in" filter="barn(inVertical)">
                                      <p:cBhvr>
                                        <p:cTn id="54" dur="500"/>
                                        <p:tgtEl>
                                          <p:spTgt spid="32">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32">
                                            <p:txEl>
                                              <p:pRg st="1" end="1"/>
                                            </p:txEl>
                                          </p:spTgt>
                                        </p:tgtEl>
                                        <p:attrNameLst>
                                          <p:attrName>style.visibility</p:attrName>
                                        </p:attrNameLst>
                                      </p:cBhvr>
                                      <p:to>
                                        <p:strVal val="visible"/>
                                      </p:to>
                                    </p:set>
                                    <p:animEffect transition="in" filter="barn(inVertical)">
                                      <p:cBhvr>
                                        <p:cTn id="59" dur="500"/>
                                        <p:tgtEl>
                                          <p:spTgt spid="32">
                                            <p:txEl>
                                              <p:pRg st="1" end="1"/>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32">
                                            <p:txEl>
                                              <p:pRg st="2" end="2"/>
                                            </p:txEl>
                                          </p:spTgt>
                                        </p:tgtEl>
                                        <p:attrNameLst>
                                          <p:attrName>style.visibility</p:attrName>
                                        </p:attrNameLst>
                                      </p:cBhvr>
                                      <p:to>
                                        <p:strVal val="visible"/>
                                      </p:to>
                                    </p:set>
                                    <p:animEffect transition="in" filter="barn(inVertical)">
                                      <p:cBhvr>
                                        <p:cTn id="64" dur="500"/>
                                        <p:tgtEl>
                                          <p:spTgt spid="32">
                                            <p:txEl>
                                              <p:pRg st="2" end="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32">
                                            <p:txEl>
                                              <p:pRg st="3" end="3"/>
                                            </p:txEl>
                                          </p:spTgt>
                                        </p:tgtEl>
                                        <p:attrNameLst>
                                          <p:attrName>style.visibility</p:attrName>
                                        </p:attrNameLst>
                                      </p:cBhvr>
                                      <p:to>
                                        <p:strVal val="visible"/>
                                      </p:to>
                                    </p:set>
                                    <p:animEffect transition="in" filter="barn(inVertical)">
                                      <p:cBhvr>
                                        <p:cTn id="69" dur="500"/>
                                        <p:tgtEl>
                                          <p:spTgt spid="32">
                                            <p:txEl>
                                              <p:pRg st="3" end="3"/>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32">
                                            <p:txEl>
                                              <p:pRg st="4" end="4"/>
                                            </p:txEl>
                                          </p:spTgt>
                                        </p:tgtEl>
                                        <p:attrNameLst>
                                          <p:attrName>style.visibility</p:attrName>
                                        </p:attrNameLst>
                                      </p:cBhvr>
                                      <p:to>
                                        <p:strVal val="visible"/>
                                      </p:to>
                                    </p:set>
                                    <p:animEffect transition="in" filter="barn(inVertical)">
                                      <p:cBhvr>
                                        <p:cTn id="74" dur="500"/>
                                        <p:tgtEl>
                                          <p:spTgt spid="32">
                                            <p:txEl>
                                              <p:pRg st="4" end="4"/>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barn(inVertical)">
                                      <p:cBhvr>
                                        <p:cTn id="79" dur="500"/>
                                        <p:tgtEl>
                                          <p:spTgt spid="33"/>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barn(inVertical)">
                                      <p:cBhvr>
                                        <p:cTn id="84" dur="500"/>
                                        <p:tgtEl>
                                          <p:spTgt spid="34"/>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grpId="0" nodeType="clickEffect">
                                  <p:stCondLst>
                                    <p:cond delay="0"/>
                                  </p:stCondLst>
                                  <p:childTnLst>
                                    <p:set>
                                      <p:cBhvr>
                                        <p:cTn id="88" dur="1" fill="hold">
                                          <p:stCondLst>
                                            <p:cond delay="0"/>
                                          </p:stCondLst>
                                        </p:cTn>
                                        <p:tgtEl>
                                          <p:spTgt spid="35"/>
                                        </p:tgtEl>
                                        <p:attrNameLst>
                                          <p:attrName>style.visibility</p:attrName>
                                        </p:attrNameLst>
                                      </p:cBhvr>
                                      <p:to>
                                        <p:strVal val="visible"/>
                                      </p:to>
                                    </p:set>
                                    <p:animEffect transition="in" filter="barn(inVertical)">
                                      <p:cBhvr>
                                        <p:cTn id="89" dur="500"/>
                                        <p:tgtEl>
                                          <p:spTgt spid="35"/>
                                        </p:tgtEl>
                                      </p:cBhvr>
                                    </p:animEffect>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grpId="0" nodeType="clickEffect">
                                  <p:stCondLst>
                                    <p:cond delay="0"/>
                                  </p:stCondLst>
                                  <p:childTnLst>
                                    <p:set>
                                      <p:cBhvr>
                                        <p:cTn id="93" dur="1" fill="hold">
                                          <p:stCondLst>
                                            <p:cond delay="0"/>
                                          </p:stCondLst>
                                        </p:cTn>
                                        <p:tgtEl>
                                          <p:spTgt spid="36"/>
                                        </p:tgtEl>
                                        <p:attrNameLst>
                                          <p:attrName>style.visibility</p:attrName>
                                        </p:attrNameLst>
                                      </p:cBhvr>
                                      <p:to>
                                        <p:strVal val="visible"/>
                                      </p:to>
                                    </p:set>
                                    <p:animEffect transition="in" filter="barn(inVertical)">
                                      <p:cBhvr>
                                        <p:cTn id="94" dur="500"/>
                                        <p:tgtEl>
                                          <p:spTgt spid="36"/>
                                        </p:tgtEl>
                                      </p:cBhvr>
                                    </p:animEffect>
                                  </p:childTnLst>
                                </p:cTn>
                              </p:par>
                            </p:childTnLst>
                          </p:cTn>
                        </p:par>
                      </p:childTnLst>
                    </p:cTn>
                  </p:par>
                  <p:par>
                    <p:cTn id="95" fill="hold">
                      <p:stCondLst>
                        <p:cond delay="indefinite"/>
                      </p:stCondLst>
                      <p:childTnLst>
                        <p:par>
                          <p:cTn id="96" fill="hold">
                            <p:stCondLst>
                              <p:cond delay="0"/>
                            </p:stCondLst>
                            <p:childTnLst>
                              <p:par>
                                <p:cTn id="97" presetID="16" presetClass="entr" presetSubtype="21" fill="hold" grpId="0" nodeType="clickEffect">
                                  <p:stCondLst>
                                    <p:cond delay="0"/>
                                  </p:stCondLst>
                                  <p:childTnLst>
                                    <p:set>
                                      <p:cBhvr>
                                        <p:cTn id="98" dur="1" fill="hold">
                                          <p:stCondLst>
                                            <p:cond delay="0"/>
                                          </p:stCondLst>
                                        </p:cTn>
                                        <p:tgtEl>
                                          <p:spTgt spid="37"/>
                                        </p:tgtEl>
                                        <p:attrNameLst>
                                          <p:attrName>style.visibility</p:attrName>
                                        </p:attrNameLst>
                                      </p:cBhvr>
                                      <p:to>
                                        <p:strVal val="visible"/>
                                      </p:to>
                                    </p:set>
                                    <p:animEffect transition="in" filter="barn(inVertical)">
                                      <p:cBhvr>
                                        <p:cTn id="9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animBg="1" build="p"/>
      <p:bldP spid="33" grpId="0" animBg="1"/>
      <p:bldP spid="34" grpId="0" animBg="1"/>
      <p:bldP spid="35" grpId="0" animBg="1"/>
      <p:bldP spid="36" grpId="0" animBg="1"/>
      <p:bldP spid="37" grpId="0" animBg="1"/>
      <p:bldP spid="26" grpId="0" animBg="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45912" y="0"/>
            <a:ext cx="5153007" cy="917281"/>
            <a:chOff x="1566387" y="21130"/>
            <a:chExt cx="4505340" cy="917281"/>
          </a:xfrm>
        </p:grpSpPr>
        <p:grpSp>
          <p:nvGrpSpPr>
            <p:cNvPr id="3" name="组合 2"/>
            <p:cNvGrpSpPr/>
            <p:nvPr/>
          </p:nvGrpSpPr>
          <p:grpSpPr>
            <a:xfrm>
              <a:off x="1566387" y="21130"/>
              <a:ext cx="4505340" cy="688319"/>
              <a:chOff x="3197731" y="-379920"/>
              <a:chExt cx="4974392" cy="688319"/>
            </a:xfrm>
          </p:grpSpPr>
          <p:grpSp>
            <p:nvGrpSpPr>
              <p:cNvPr id="5" name="组合 4"/>
              <p:cNvGrpSpPr/>
              <p:nvPr/>
            </p:nvGrpSpPr>
            <p:grpSpPr>
              <a:xfrm>
                <a:off x="3197731" y="-379920"/>
                <a:ext cx="2425580" cy="688319"/>
                <a:chOff x="163028" y="-12434"/>
                <a:chExt cx="2425580" cy="736601"/>
              </a:xfrm>
            </p:grpSpPr>
            <p:sp>
              <p:nvSpPr>
                <p:cNvPr id="7" name="Freeform 2" descr="0x786"/>
                <p:cNvSpPr/>
                <p:nvPr/>
              </p:nvSpPr>
              <p:spPr bwMode="auto">
                <a:xfrm>
                  <a:off x="163028" y="-12434"/>
                  <a:ext cx="2425580" cy="736601"/>
                </a:xfrm>
                <a:custGeom>
                  <a:avLst/>
                  <a:gdLst>
                    <a:gd name="T0" fmla="*/ 371 w 741"/>
                    <a:gd name="T1" fmla="*/ 0 h 741"/>
                    <a:gd name="T2" fmla="*/ 0 w 741"/>
                    <a:gd name="T3" fmla="*/ 371 h 741"/>
                    <a:gd name="T4" fmla="*/ 371 w 741"/>
                    <a:gd name="T5" fmla="*/ 741 h 741"/>
                    <a:gd name="T6" fmla="*/ 741 w 741"/>
                    <a:gd name="T7" fmla="*/ 371 h 741"/>
                    <a:gd name="T8" fmla="*/ 741 w 741"/>
                    <a:gd name="T9" fmla="*/ 0 h 741"/>
                    <a:gd name="T10" fmla="*/ 371 w 741"/>
                    <a:gd name="T11" fmla="*/ 0 h 741"/>
                  </a:gdLst>
                  <a:ahLst/>
                  <a:cxnLst>
                    <a:cxn ang="0">
                      <a:pos x="T0" y="T1"/>
                    </a:cxn>
                    <a:cxn ang="0">
                      <a:pos x="T2" y="T3"/>
                    </a:cxn>
                    <a:cxn ang="0">
                      <a:pos x="T4" y="T5"/>
                    </a:cxn>
                    <a:cxn ang="0">
                      <a:pos x="T6" y="T7"/>
                    </a:cxn>
                    <a:cxn ang="0">
                      <a:pos x="T8" y="T9"/>
                    </a:cxn>
                    <a:cxn ang="0">
                      <a:pos x="T10" y="T11"/>
                    </a:cxn>
                  </a:cxnLst>
                  <a:rect l="0" t="0" r="r" b="b"/>
                  <a:pathLst>
                    <a:path w="741" h="741">
                      <a:moveTo>
                        <a:pt x="371" y="0"/>
                      </a:moveTo>
                      <a:cubicBezTo>
                        <a:pt x="166" y="0"/>
                        <a:pt x="0" y="166"/>
                        <a:pt x="0" y="371"/>
                      </a:cubicBezTo>
                      <a:cubicBezTo>
                        <a:pt x="0" y="575"/>
                        <a:pt x="166" y="741"/>
                        <a:pt x="371" y="741"/>
                      </a:cubicBezTo>
                      <a:cubicBezTo>
                        <a:pt x="575" y="741"/>
                        <a:pt x="741" y="575"/>
                        <a:pt x="741" y="371"/>
                      </a:cubicBezTo>
                      <a:cubicBezTo>
                        <a:pt x="741" y="0"/>
                        <a:pt x="741" y="0"/>
                        <a:pt x="741" y="0"/>
                      </a:cubicBezTo>
                      <a:lnTo>
                        <a:pt x="371" y="0"/>
                      </a:lnTo>
                      <a:close/>
                    </a:path>
                  </a:pathLst>
                </a:custGeom>
                <a:blipFill dpi="0" rotWithShape="1">
                  <a:blip r:embed="rId1"/>
                  <a:stretch>
                    <a:fillRect/>
                  </a:stretch>
                </a:blipFill>
                <a:ln w="9525" cmpd="sng">
                  <a:solidFill>
                    <a:srgbClr val="68B54B"/>
                  </a:solidFill>
                  <a:round/>
                </a:ln>
              </p:spPr>
              <p:txBody>
                <a:bodyPr/>
                <a:lstStyle/>
                <a:p>
                  <a:endParaRPr lang="zh-CN" altLang="en-US" sz="2400" dirty="0"/>
                </a:p>
              </p:txBody>
            </p:sp>
            <p:sp>
              <p:nvSpPr>
                <p:cNvPr id="8" name="矩形 7"/>
                <p:cNvSpPr/>
                <p:nvPr/>
              </p:nvSpPr>
              <p:spPr>
                <a:xfrm>
                  <a:off x="178578" y="108843"/>
                  <a:ext cx="1695390" cy="494048"/>
                </a:xfrm>
                <a:prstGeom prst="rect">
                  <a:avLst/>
                </a:prstGeom>
                <a:noFill/>
              </p:spPr>
              <p:txBody>
                <a:bodyPr wrap="square" lIns="91440" tIns="45720" rIns="91440" bIns="45720">
                  <a:spAutoFit/>
                </a:bodyPr>
                <a:lstStyle/>
                <a:p>
                  <a:pPr algn="ctr"/>
                  <a:r>
                    <a:rPr lang="en-US" altLang="zh-CN" sz="2400" b="1" cap="none" spc="0" dirty="0">
                      <a:ln w="12700" cmpd="sng">
                        <a:solidFill>
                          <a:schemeClr val="accent4"/>
                        </a:solidFill>
                        <a:prstDash val="solid"/>
                      </a:ln>
                      <a:solidFill>
                        <a:srgbClr val="00B050"/>
                      </a:solidFill>
                      <a:effectLst/>
                      <a:latin typeface="Times New Roman" panose="02020603050405020304" charset="0"/>
                      <a:cs typeface="Times New Roman" panose="02020603050405020304" charset="0"/>
                    </a:rPr>
                    <a:t>Part 5</a:t>
                  </a:r>
                  <a:endParaRPr lang="zh-CN" altLang="en-US" sz="2400" b="1" cap="none" spc="0" dirty="0">
                    <a:ln w="12700" cmpd="sng">
                      <a:solidFill>
                        <a:schemeClr val="accent4"/>
                      </a:solidFill>
                      <a:prstDash val="solid"/>
                    </a:ln>
                    <a:solidFill>
                      <a:srgbClr val="00B050"/>
                    </a:solidFill>
                    <a:effectLst/>
                    <a:latin typeface="Times New Roman" panose="02020603050405020304" charset="0"/>
                    <a:cs typeface="Times New Roman" panose="02020603050405020304" charset="0"/>
                  </a:endParaRPr>
                </a:p>
              </p:txBody>
            </p:sp>
          </p:grpSp>
          <p:sp>
            <p:nvSpPr>
              <p:cNvPr id="6" name="对角圆角矩形 7"/>
              <p:cNvSpPr/>
              <p:nvPr>
                <p:custDataLst>
                  <p:tags r:id="rId2"/>
                </p:custDataLst>
              </p:nvPr>
            </p:nvSpPr>
            <p:spPr>
              <a:xfrm>
                <a:off x="4779763" y="-315031"/>
                <a:ext cx="3392360" cy="575776"/>
              </a:xfrm>
              <a:prstGeom prst="round2DiagRect">
                <a:avLst>
                  <a:gd name="adj1" fmla="val 45395"/>
                  <a:gd name="adj2" fmla="val 0"/>
                </a:avLst>
              </a:prstGeom>
              <a:solidFill>
                <a:srgbClr val="FFC00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sz="2400" dirty="0"/>
              </a:p>
            </p:txBody>
          </p:sp>
        </p:grpSp>
        <p:sp>
          <p:nvSpPr>
            <p:cNvPr id="4" name="文本框 3"/>
            <p:cNvSpPr txBox="1"/>
            <p:nvPr/>
          </p:nvSpPr>
          <p:spPr>
            <a:xfrm>
              <a:off x="3029207" y="107414"/>
              <a:ext cx="2896405"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rgbClr val="FF0000"/>
                  </a:solidFill>
                  <a:effectLst/>
                  <a:uLnTx/>
                  <a:uFillTx/>
                  <a:latin typeface="Times New Roman" panose="02020603050405020304" charset="0"/>
                  <a:ea typeface="微软雅黑" panose="020B0503020204020204" pitchFamily="34" charset="-122"/>
                  <a:cs typeface="Times New Roman" panose="02020603050405020304" charset="0"/>
                </a:rPr>
                <a:t>Listening for </a:t>
              </a:r>
              <a:r>
                <a:rPr lang="en-US" altLang="zh-CN" sz="2400" b="1" dirty="0">
                  <a:solidFill>
                    <a:srgbClr val="FF0000"/>
                  </a:solidFill>
                  <a:latin typeface="Times New Roman" panose="02020603050405020304" charset="0"/>
                  <a:ea typeface="微软雅黑" panose="020B0503020204020204" pitchFamily="34" charset="-122"/>
                  <a:cs typeface="Times New Roman" panose="02020603050405020304" charset="0"/>
                </a:rPr>
                <a:t>language</a:t>
              </a:r>
              <a:r>
                <a:rPr kumimoji="0" lang="zh-CN" altLang="en-US" sz="2400" b="1" i="0" u="none" strike="noStrike" kern="1200" cap="none" spc="0" normalizeH="0" baseline="0" noProof="0" dirty="0">
                  <a:ln>
                    <a:noFill/>
                  </a:ln>
                  <a:solidFill>
                    <a:srgbClr val="FF0000"/>
                  </a:solidFill>
                  <a:effectLst/>
                  <a:uLnTx/>
                  <a:uFillTx/>
                  <a:latin typeface="Times New Roman" panose="02020603050405020304" charset="0"/>
                  <a:ea typeface="微软雅黑" panose="020B0503020204020204" pitchFamily="34" charset="-122"/>
                  <a:cs typeface="Times New Roman" panose="02020603050405020304" charset="0"/>
                </a:rPr>
                <a:t> </a:t>
              </a:r>
              <a:endParaRPr kumimoji="0" lang="zh-CN" altLang="en-US" sz="2400" b="1" i="0" u="none" strike="noStrike" kern="1200" cap="none" spc="0" normalizeH="0" baseline="0" noProof="0" dirty="0">
                <a:ln>
                  <a:noFill/>
                </a:ln>
                <a:solidFill>
                  <a:srgbClr val="FF0000"/>
                </a:solidFill>
                <a:effectLst/>
                <a:uLnTx/>
                <a:uFillTx/>
                <a:latin typeface="Times New Roman" panose="02020603050405020304" charset="0"/>
                <a:ea typeface="微软雅黑" panose="020B0503020204020204" pitchFamily="34" charset="-122"/>
                <a:cs typeface="Times New Roman" panose="02020603050405020304" charset="0"/>
              </a:endParaRPr>
            </a:p>
          </p:txBody>
        </p:sp>
      </p:grpSp>
      <p:sp>
        <p:nvSpPr>
          <p:cNvPr id="10" name="文本框 9"/>
          <p:cNvSpPr txBox="1"/>
          <p:nvPr/>
        </p:nvSpPr>
        <p:spPr>
          <a:xfrm>
            <a:off x="486888" y="688319"/>
            <a:ext cx="11189957" cy="5859553"/>
          </a:xfrm>
          <a:prstGeom prst="rect">
            <a:avLst/>
          </a:prstGeom>
          <a:noFill/>
        </p:spPr>
        <p:txBody>
          <a:bodyPr wrap="square">
            <a:spAutoFit/>
          </a:bodyPr>
          <a:lstStyle/>
          <a:p>
            <a:pPr algn="just">
              <a:lnSpc>
                <a:spcPct val="150000"/>
              </a:lnSpc>
            </a:pPr>
            <a:r>
              <a:rPr lang="en-US" altLang="zh-CN" b="1" kern="100" dirty="0">
                <a:solidFill>
                  <a:srgbClr val="0000FF"/>
                </a:solidFill>
                <a:latin typeface="Times New Roman" panose="02020603050405020304" charset="0"/>
                <a:ea typeface="宋体" panose="02010600030101010101" pitchFamily="2" charset="-122"/>
              </a:rPr>
              <a:t>Listen again and fill in the blank with what you hear.</a:t>
            </a:r>
            <a:endParaRPr lang="en-US" altLang="zh-CN" b="1" kern="100" dirty="0">
              <a:solidFill>
                <a:srgbClr val="0000FF"/>
              </a:solidFill>
              <a:latin typeface="Times New Roman" panose="02020603050405020304" charset="0"/>
              <a:ea typeface="宋体" panose="02010600030101010101" pitchFamily="2" charset="-122"/>
            </a:endParaRPr>
          </a:p>
          <a:p>
            <a:pPr algn="just">
              <a:lnSpc>
                <a:spcPct val="150000"/>
              </a:lnSpc>
            </a:pPr>
            <a:r>
              <a:rPr lang="en-US" altLang="zh-CN" b="1" kern="100" dirty="0">
                <a:latin typeface="宋体" panose="02010600030101010101" pitchFamily="2" charset="-122"/>
                <a:ea typeface="宋体" panose="02010600030101010101" pitchFamily="2" charset="-122"/>
                <a:cs typeface="Times New Roman" panose="02020603050405020304" charset="0"/>
              </a:rPr>
              <a:t>W</a:t>
            </a:r>
            <a:r>
              <a:rPr lang="en-US" altLang="zh-CN" b="1" kern="100" dirty="0">
                <a:latin typeface="Times New Roman" panose="02020603050405020304" charset="0"/>
                <a:ea typeface="宋体" panose="02010600030101010101" pitchFamily="2" charset="-122"/>
              </a:rPr>
              <a:t>oman: What were you doing just now? _______1_______</a:t>
            </a:r>
            <a:endParaRPr lang="en-US" altLang="zh-CN" b="1" kern="100" dirty="0">
              <a:latin typeface="Times New Roman" panose="02020603050405020304" charset="0"/>
              <a:ea typeface="宋体" panose="02010600030101010101" pitchFamily="2" charset="-122"/>
            </a:endParaRPr>
          </a:p>
          <a:p>
            <a:pPr algn="just">
              <a:lnSpc>
                <a:spcPct val="150000"/>
              </a:lnSpc>
            </a:pPr>
            <a:r>
              <a:rPr lang="en-US" altLang="zh-CN" b="1" kern="100" dirty="0">
                <a:latin typeface="Times New Roman" panose="02020603050405020304" charset="0"/>
                <a:ea typeface="宋体" panose="02010600030101010101" pitchFamily="2" charset="-122"/>
              </a:rPr>
              <a:t>Man: Oh, I was just telling my friend over there to meet me for lunch down the street in twenty minutes.</a:t>
            </a:r>
            <a:endParaRPr lang="en-US" altLang="zh-CN" b="1" kern="100" dirty="0">
              <a:latin typeface="Times New Roman" panose="02020603050405020304" charset="0"/>
              <a:ea typeface="宋体" panose="02010600030101010101" pitchFamily="2" charset="-122"/>
            </a:endParaRPr>
          </a:p>
          <a:p>
            <a:pPr algn="just">
              <a:lnSpc>
                <a:spcPct val="150000"/>
              </a:lnSpc>
            </a:pPr>
            <a:r>
              <a:rPr lang="en-US" altLang="zh-CN" b="1" kern="100" dirty="0">
                <a:latin typeface="宋体" panose="02010600030101010101" pitchFamily="2" charset="-122"/>
                <a:ea typeface="宋体" panose="02010600030101010101" pitchFamily="2" charset="-122"/>
                <a:cs typeface="Times New Roman" panose="02020603050405020304" charset="0"/>
              </a:rPr>
              <a:t>W</a:t>
            </a:r>
            <a:r>
              <a:rPr lang="en-US" altLang="zh-CN" b="1" kern="100" dirty="0">
                <a:latin typeface="Times New Roman" panose="02020603050405020304" charset="0"/>
                <a:ea typeface="宋体" panose="02010600030101010101" pitchFamily="2" charset="-122"/>
              </a:rPr>
              <a:t>oman: Oh, I get it, so _______2_______</a:t>
            </a:r>
            <a:endParaRPr lang="en-US" altLang="zh-CN" b="1" kern="100" dirty="0">
              <a:latin typeface="Times New Roman" panose="02020603050405020304" charset="0"/>
              <a:ea typeface="宋体" panose="02010600030101010101" pitchFamily="2" charset="-122"/>
            </a:endParaRPr>
          </a:p>
          <a:p>
            <a:pPr algn="just">
              <a:lnSpc>
                <a:spcPct val="150000"/>
              </a:lnSpc>
            </a:pPr>
            <a:r>
              <a:rPr lang="en-US" altLang="zh-CN" b="1" kern="100" dirty="0">
                <a:latin typeface="Times New Roman" panose="02020603050405020304" charset="0"/>
                <a:ea typeface="宋体" panose="02010600030101010101" pitchFamily="2" charset="-122"/>
              </a:rPr>
              <a:t>Man: Yeah, we got the idea from an action movie last night and decided to try it out for fun. In the movie, the police were trying to enter a house, but they had to be really quiet so they could take the criminals by surprise. So________3_________. For example, he used his gesture to tell them how many bad guys were in the house. Then he gave instructions on who should go there and what they should do. I thought it was pretty cool how they used hand gestures to communicate.</a:t>
            </a:r>
            <a:endParaRPr lang="en-US" altLang="zh-CN" b="1" kern="100" dirty="0">
              <a:latin typeface="Times New Roman" panose="02020603050405020304" charset="0"/>
              <a:ea typeface="宋体" panose="02010600030101010101" pitchFamily="2" charset="-122"/>
            </a:endParaRPr>
          </a:p>
          <a:p>
            <a:pPr algn="just">
              <a:lnSpc>
                <a:spcPct val="150000"/>
              </a:lnSpc>
            </a:pPr>
            <a:r>
              <a:rPr lang="en-US" altLang="zh-CN" b="1" kern="100" dirty="0">
                <a:latin typeface="宋体" panose="02010600030101010101" pitchFamily="2" charset="-122"/>
                <a:ea typeface="宋体" panose="02010600030101010101" pitchFamily="2" charset="-122"/>
                <a:cs typeface="Times New Roman" panose="02020603050405020304" charset="0"/>
              </a:rPr>
              <a:t>W</a:t>
            </a:r>
            <a:r>
              <a:rPr lang="en-US" altLang="zh-CN" b="1" kern="100" dirty="0">
                <a:latin typeface="Times New Roman" panose="02020603050405020304" charset="0"/>
                <a:ea typeface="宋体" panose="02010600030101010101" pitchFamily="2" charset="-122"/>
              </a:rPr>
              <a:t>oman: Well, you know, ________4__________I have been taking acting classes, and right now we are learning how to use body language to express ourselves.</a:t>
            </a:r>
            <a:endParaRPr lang="en-US" altLang="zh-CN" b="1" kern="100" dirty="0">
              <a:latin typeface="Times New Roman" panose="02020603050405020304" charset="0"/>
              <a:ea typeface="宋体" panose="02010600030101010101" pitchFamily="2" charset="-122"/>
            </a:endParaRPr>
          </a:p>
          <a:p>
            <a:pPr algn="just">
              <a:lnSpc>
                <a:spcPct val="150000"/>
              </a:lnSpc>
            </a:pPr>
            <a:r>
              <a:rPr lang="en-US" altLang="zh-CN" b="1" kern="100" dirty="0">
                <a:latin typeface="Times New Roman" panose="02020603050405020304" charset="0"/>
                <a:ea typeface="宋体" panose="02010600030101010101" pitchFamily="2" charset="-122"/>
              </a:rPr>
              <a:t>Man: Wow, that’s cool. So_______5________, right?</a:t>
            </a:r>
            <a:endParaRPr lang="en-US" altLang="zh-CN" b="1" kern="100" dirty="0">
              <a:latin typeface="Times New Roman" panose="02020603050405020304" charset="0"/>
              <a:ea typeface="宋体" panose="02010600030101010101" pitchFamily="2" charset="-122"/>
            </a:endParaRPr>
          </a:p>
          <a:p>
            <a:pPr algn="just">
              <a:lnSpc>
                <a:spcPct val="150000"/>
              </a:lnSpc>
            </a:pPr>
            <a:r>
              <a:rPr lang="en-US" altLang="zh-CN" b="1" kern="100" dirty="0">
                <a:latin typeface="宋体" panose="02010600030101010101" pitchFamily="2" charset="-122"/>
                <a:ea typeface="宋体" panose="02010600030101010101" pitchFamily="2" charset="-122"/>
                <a:cs typeface="Times New Roman" panose="02020603050405020304" charset="0"/>
              </a:rPr>
              <a:t>W</a:t>
            </a:r>
            <a:r>
              <a:rPr lang="en-US" altLang="zh-CN" b="1" kern="100" dirty="0">
                <a:latin typeface="Times New Roman" panose="02020603050405020304" charset="0"/>
                <a:ea typeface="宋体" panose="02010600030101010101" pitchFamily="2" charset="-122"/>
              </a:rPr>
              <a:t>oman: Yes, and it’s really difficult if they want you to express something complicated without saying a word. But I am slowly getting better at it, I guess.</a:t>
            </a:r>
            <a:endParaRPr lang="en-US" altLang="zh-CN" b="1" kern="100" dirty="0">
              <a:latin typeface="Times New Roman" panose="0202060305040502030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down)">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wipe(down)">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wipe(down)">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wipe(down)">
                                      <p:cBhvr>
                                        <p:cTn id="27" dur="500"/>
                                        <p:tgtEl>
                                          <p:spTgt spid="1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xEl>
                                              <p:pRg st="4" end="4"/>
                                            </p:txEl>
                                          </p:spTgt>
                                        </p:tgtEl>
                                        <p:attrNameLst>
                                          <p:attrName>style.visibility</p:attrName>
                                        </p:attrNameLst>
                                      </p:cBhvr>
                                      <p:to>
                                        <p:strVal val="visible"/>
                                      </p:to>
                                    </p:set>
                                    <p:animEffect transition="in" filter="wipe(down)">
                                      <p:cBhvr>
                                        <p:cTn id="32" dur="500"/>
                                        <p:tgtEl>
                                          <p:spTgt spid="10">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animEffect transition="in" filter="wipe(down)">
                                      <p:cBhvr>
                                        <p:cTn id="37" dur="500"/>
                                        <p:tgtEl>
                                          <p:spTgt spid="10">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0">
                                            <p:txEl>
                                              <p:pRg st="6" end="6"/>
                                            </p:txEl>
                                          </p:spTgt>
                                        </p:tgtEl>
                                        <p:attrNameLst>
                                          <p:attrName>style.visibility</p:attrName>
                                        </p:attrNameLst>
                                      </p:cBhvr>
                                      <p:to>
                                        <p:strVal val="visible"/>
                                      </p:to>
                                    </p:set>
                                    <p:animEffect transition="in" filter="wipe(down)">
                                      <p:cBhvr>
                                        <p:cTn id="42" dur="500"/>
                                        <p:tgtEl>
                                          <p:spTgt spid="10">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0">
                                            <p:txEl>
                                              <p:pRg st="7" end="7"/>
                                            </p:txEl>
                                          </p:spTgt>
                                        </p:tgtEl>
                                        <p:attrNameLst>
                                          <p:attrName>style.visibility</p:attrName>
                                        </p:attrNameLst>
                                      </p:cBhvr>
                                      <p:to>
                                        <p:strVal val="visible"/>
                                      </p:to>
                                    </p:set>
                                    <p:animEffect transition="in" filter="wipe(down)">
                                      <p:cBhvr>
                                        <p:cTn id="47"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45912" y="0"/>
            <a:ext cx="5153007" cy="917281"/>
            <a:chOff x="1566387" y="21130"/>
            <a:chExt cx="4505340" cy="917281"/>
          </a:xfrm>
        </p:grpSpPr>
        <p:grpSp>
          <p:nvGrpSpPr>
            <p:cNvPr id="3" name="组合 2"/>
            <p:cNvGrpSpPr/>
            <p:nvPr/>
          </p:nvGrpSpPr>
          <p:grpSpPr>
            <a:xfrm>
              <a:off x="1566387" y="21130"/>
              <a:ext cx="4505340" cy="688319"/>
              <a:chOff x="3197731" y="-379920"/>
              <a:chExt cx="4974392" cy="688319"/>
            </a:xfrm>
          </p:grpSpPr>
          <p:grpSp>
            <p:nvGrpSpPr>
              <p:cNvPr id="5" name="组合 4"/>
              <p:cNvGrpSpPr/>
              <p:nvPr/>
            </p:nvGrpSpPr>
            <p:grpSpPr>
              <a:xfrm>
                <a:off x="3197731" y="-379920"/>
                <a:ext cx="2425580" cy="688319"/>
                <a:chOff x="163028" y="-12434"/>
                <a:chExt cx="2425580" cy="736601"/>
              </a:xfrm>
            </p:grpSpPr>
            <p:sp>
              <p:nvSpPr>
                <p:cNvPr id="7" name="Freeform 2" descr="0x786"/>
                <p:cNvSpPr/>
                <p:nvPr/>
              </p:nvSpPr>
              <p:spPr bwMode="auto">
                <a:xfrm>
                  <a:off x="163028" y="-12434"/>
                  <a:ext cx="2425580" cy="736601"/>
                </a:xfrm>
                <a:custGeom>
                  <a:avLst/>
                  <a:gdLst>
                    <a:gd name="T0" fmla="*/ 371 w 741"/>
                    <a:gd name="T1" fmla="*/ 0 h 741"/>
                    <a:gd name="T2" fmla="*/ 0 w 741"/>
                    <a:gd name="T3" fmla="*/ 371 h 741"/>
                    <a:gd name="T4" fmla="*/ 371 w 741"/>
                    <a:gd name="T5" fmla="*/ 741 h 741"/>
                    <a:gd name="T6" fmla="*/ 741 w 741"/>
                    <a:gd name="T7" fmla="*/ 371 h 741"/>
                    <a:gd name="T8" fmla="*/ 741 w 741"/>
                    <a:gd name="T9" fmla="*/ 0 h 741"/>
                    <a:gd name="T10" fmla="*/ 371 w 741"/>
                    <a:gd name="T11" fmla="*/ 0 h 741"/>
                  </a:gdLst>
                  <a:ahLst/>
                  <a:cxnLst>
                    <a:cxn ang="0">
                      <a:pos x="T0" y="T1"/>
                    </a:cxn>
                    <a:cxn ang="0">
                      <a:pos x="T2" y="T3"/>
                    </a:cxn>
                    <a:cxn ang="0">
                      <a:pos x="T4" y="T5"/>
                    </a:cxn>
                    <a:cxn ang="0">
                      <a:pos x="T6" y="T7"/>
                    </a:cxn>
                    <a:cxn ang="0">
                      <a:pos x="T8" y="T9"/>
                    </a:cxn>
                    <a:cxn ang="0">
                      <a:pos x="T10" y="T11"/>
                    </a:cxn>
                  </a:cxnLst>
                  <a:rect l="0" t="0" r="r" b="b"/>
                  <a:pathLst>
                    <a:path w="741" h="741">
                      <a:moveTo>
                        <a:pt x="371" y="0"/>
                      </a:moveTo>
                      <a:cubicBezTo>
                        <a:pt x="166" y="0"/>
                        <a:pt x="0" y="166"/>
                        <a:pt x="0" y="371"/>
                      </a:cubicBezTo>
                      <a:cubicBezTo>
                        <a:pt x="0" y="575"/>
                        <a:pt x="166" y="741"/>
                        <a:pt x="371" y="741"/>
                      </a:cubicBezTo>
                      <a:cubicBezTo>
                        <a:pt x="575" y="741"/>
                        <a:pt x="741" y="575"/>
                        <a:pt x="741" y="371"/>
                      </a:cubicBezTo>
                      <a:cubicBezTo>
                        <a:pt x="741" y="0"/>
                        <a:pt x="741" y="0"/>
                        <a:pt x="741" y="0"/>
                      </a:cubicBezTo>
                      <a:lnTo>
                        <a:pt x="371" y="0"/>
                      </a:lnTo>
                      <a:close/>
                    </a:path>
                  </a:pathLst>
                </a:custGeom>
                <a:blipFill dpi="0" rotWithShape="1">
                  <a:blip r:embed="rId1"/>
                  <a:stretch>
                    <a:fillRect/>
                  </a:stretch>
                </a:blipFill>
                <a:ln w="9525" cmpd="sng">
                  <a:solidFill>
                    <a:srgbClr val="68B54B"/>
                  </a:solidFill>
                  <a:round/>
                </a:ln>
              </p:spPr>
              <p:txBody>
                <a:bodyPr/>
                <a:lstStyle/>
                <a:p>
                  <a:endParaRPr lang="zh-CN" altLang="en-US" sz="2400" dirty="0"/>
                </a:p>
              </p:txBody>
            </p:sp>
            <p:sp>
              <p:nvSpPr>
                <p:cNvPr id="8" name="矩形 7"/>
                <p:cNvSpPr/>
                <p:nvPr/>
              </p:nvSpPr>
              <p:spPr>
                <a:xfrm>
                  <a:off x="178578" y="108843"/>
                  <a:ext cx="1695390" cy="494048"/>
                </a:xfrm>
                <a:prstGeom prst="rect">
                  <a:avLst/>
                </a:prstGeom>
                <a:noFill/>
              </p:spPr>
              <p:txBody>
                <a:bodyPr wrap="square" lIns="91440" tIns="45720" rIns="91440" bIns="45720">
                  <a:spAutoFit/>
                </a:bodyPr>
                <a:lstStyle/>
                <a:p>
                  <a:pPr algn="ctr"/>
                  <a:r>
                    <a:rPr lang="en-US" altLang="zh-CN" sz="2400" b="1" cap="none" spc="0" dirty="0">
                      <a:ln w="12700" cmpd="sng">
                        <a:solidFill>
                          <a:schemeClr val="accent4"/>
                        </a:solidFill>
                        <a:prstDash val="solid"/>
                      </a:ln>
                      <a:solidFill>
                        <a:srgbClr val="00B050"/>
                      </a:solidFill>
                      <a:effectLst/>
                      <a:latin typeface="Times New Roman" panose="02020603050405020304" charset="0"/>
                      <a:cs typeface="Times New Roman" panose="02020603050405020304" charset="0"/>
                    </a:rPr>
                    <a:t>Part 5</a:t>
                  </a:r>
                  <a:endParaRPr lang="zh-CN" altLang="en-US" sz="2400" b="1" cap="none" spc="0" dirty="0">
                    <a:ln w="12700" cmpd="sng">
                      <a:solidFill>
                        <a:schemeClr val="accent4"/>
                      </a:solidFill>
                      <a:prstDash val="solid"/>
                    </a:ln>
                    <a:solidFill>
                      <a:srgbClr val="00B050"/>
                    </a:solidFill>
                    <a:effectLst/>
                    <a:latin typeface="Times New Roman" panose="02020603050405020304" charset="0"/>
                    <a:cs typeface="Times New Roman" panose="02020603050405020304" charset="0"/>
                  </a:endParaRPr>
                </a:p>
              </p:txBody>
            </p:sp>
          </p:grpSp>
          <p:sp>
            <p:nvSpPr>
              <p:cNvPr id="6" name="对角圆角矩形 7"/>
              <p:cNvSpPr/>
              <p:nvPr>
                <p:custDataLst>
                  <p:tags r:id="rId2"/>
                </p:custDataLst>
              </p:nvPr>
            </p:nvSpPr>
            <p:spPr>
              <a:xfrm>
                <a:off x="4779763" y="-315031"/>
                <a:ext cx="3392360" cy="575776"/>
              </a:xfrm>
              <a:prstGeom prst="round2DiagRect">
                <a:avLst>
                  <a:gd name="adj1" fmla="val 45395"/>
                  <a:gd name="adj2" fmla="val 0"/>
                </a:avLst>
              </a:prstGeom>
              <a:solidFill>
                <a:srgbClr val="FFC00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sz="2400" dirty="0"/>
              </a:p>
            </p:txBody>
          </p:sp>
        </p:grpSp>
        <p:sp>
          <p:nvSpPr>
            <p:cNvPr id="4" name="文本框 3"/>
            <p:cNvSpPr txBox="1"/>
            <p:nvPr/>
          </p:nvSpPr>
          <p:spPr>
            <a:xfrm>
              <a:off x="3029207" y="107414"/>
              <a:ext cx="2896405"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rgbClr val="FF0000"/>
                  </a:solidFill>
                  <a:effectLst/>
                  <a:uLnTx/>
                  <a:uFillTx/>
                  <a:latin typeface="Times New Roman" panose="02020603050405020304" charset="0"/>
                  <a:ea typeface="微软雅黑" panose="020B0503020204020204" pitchFamily="34" charset="-122"/>
                  <a:cs typeface="Times New Roman" panose="02020603050405020304" charset="0"/>
                </a:rPr>
                <a:t>Listening for </a:t>
              </a:r>
              <a:r>
                <a:rPr lang="en-US" altLang="zh-CN" sz="2400" b="1" dirty="0">
                  <a:solidFill>
                    <a:srgbClr val="FF0000"/>
                  </a:solidFill>
                  <a:latin typeface="Times New Roman" panose="02020603050405020304" charset="0"/>
                  <a:ea typeface="微软雅黑" panose="020B0503020204020204" pitchFamily="34" charset="-122"/>
                  <a:cs typeface="Times New Roman" panose="02020603050405020304" charset="0"/>
                </a:rPr>
                <a:t>language</a:t>
              </a:r>
              <a:r>
                <a:rPr kumimoji="0" lang="zh-CN" altLang="en-US" sz="2400" b="1" i="0" u="none" strike="noStrike" kern="1200" cap="none" spc="0" normalizeH="0" baseline="0" noProof="0" dirty="0">
                  <a:ln>
                    <a:noFill/>
                  </a:ln>
                  <a:solidFill>
                    <a:srgbClr val="FF0000"/>
                  </a:solidFill>
                  <a:effectLst/>
                  <a:uLnTx/>
                  <a:uFillTx/>
                  <a:latin typeface="Times New Roman" panose="02020603050405020304" charset="0"/>
                  <a:ea typeface="微软雅黑" panose="020B0503020204020204" pitchFamily="34" charset="-122"/>
                  <a:cs typeface="Times New Roman" panose="02020603050405020304" charset="0"/>
                </a:rPr>
                <a:t> </a:t>
              </a:r>
              <a:endParaRPr kumimoji="0" lang="zh-CN" altLang="en-US" sz="2400" b="1" i="0" u="none" strike="noStrike" kern="1200" cap="none" spc="0" normalizeH="0" baseline="0" noProof="0" dirty="0">
                <a:ln>
                  <a:noFill/>
                </a:ln>
                <a:solidFill>
                  <a:srgbClr val="FF0000"/>
                </a:solidFill>
                <a:effectLst/>
                <a:uLnTx/>
                <a:uFillTx/>
                <a:latin typeface="Times New Roman" panose="02020603050405020304" charset="0"/>
                <a:ea typeface="微软雅黑" panose="020B0503020204020204" pitchFamily="34" charset="-122"/>
                <a:cs typeface="Times New Roman" panose="02020603050405020304" charset="0"/>
              </a:endParaRPr>
            </a:p>
          </p:txBody>
        </p:sp>
      </p:grpSp>
      <p:sp>
        <p:nvSpPr>
          <p:cNvPr id="9" name="矩形 8"/>
          <p:cNvSpPr/>
          <p:nvPr/>
        </p:nvSpPr>
        <p:spPr>
          <a:xfrm>
            <a:off x="1277920" y="1566720"/>
            <a:ext cx="10367980" cy="3892861"/>
          </a:xfrm>
          <a:prstGeom prst="rect">
            <a:avLst/>
          </a:prstGeom>
        </p:spPr>
        <p:txBody>
          <a:bodyPr wrap="square">
            <a:spAutoFit/>
          </a:bodyPr>
          <a:lstStyle/>
          <a:p>
            <a:pPr algn="just">
              <a:lnSpc>
                <a:spcPct val="150000"/>
              </a:lnSpc>
            </a:pPr>
            <a:r>
              <a:rPr lang="en-US" altLang="zh-CN" sz="2800" b="1" kern="100" dirty="0">
                <a:latin typeface="Times New Roman" panose="02020603050405020304" charset="0"/>
                <a:ea typeface="宋体" panose="02010600030101010101" pitchFamily="2" charset="-122"/>
              </a:rPr>
              <a:t>Key:</a:t>
            </a:r>
            <a:endParaRPr lang="en-US" altLang="zh-CN" sz="2800" b="1" kern="100" dirty="0">
              <a:latin typeface="Times New Roman" panose="02020603050405020304" charset="0"/>
              <a:ea typeface="宋体" panose="02010600030101010101" pitchFamily="2" charset="-122"/>
            </a:endParaRPr>
          </a:p>
          <a:p>
            <a:pPr marL="342900" indent="-342900" algn="just">
              <a:lnSpc>
                <a:spcPct val="150000"/>
              </a:lnSpc>
              <a:buFont typeface="Times New Roman" panose="02020603050405020304" charset="0"/>
              <a:buAutoNum type="arabicPeriod"/>
            </a:pPr>
            <a:r>
              <a:rPr lang="en-US" altLang="zh-CN" sz="2800" b="1" kern="100" dirty="0">
                <a:latin typeface="Times New Roman" panose="02020603050405020304" charset="0"/>
                <a:ea typeface="宋体" panose="02010600030101010101" pitchFamily="2" charset="-122"/>
              </a:rPr>
              <a:t>What did those gestures mean?</a:t>
            </a:r>
            <a:endParaRPr lang="en-US" altLang="zh-CN" sz="2800" b="1" kern="100" dirty="0">
              <a:latin typeface="Times New Roman" panose="02020603050405020304" charset="0"/>
              <a:ea typeface="宋体" panose="02010600030101010101" pitchFamily="2" charset="-122"/>
            </a:endParaRPr>
          </a:p>
          <a:p>
            <a:pPr marL="342900" indent="-342900" algn="just">
              <a:lnSpc>
                <a:spcPct val="150000"/>
              </a:lnSpc>
              <a:buFont typeface="Times New Roman" panose="02020603050405020304" charset="0"/>
              <a:buAutoNum type="arabicPeriod"/>
            </a:pPr>
            <a:r>
              <a:rPr lang="en-US" altLang="zh-CN" sz="2800" b="1" kern="100" dirty="0">
                <a:latin typeface="Times New Roman" panose="02020603050405020304" charset="0"/>
                <a:ea typeface="宋体" panose="02010600030101010101" pitchFamily="2" charset="-122"/>
              </a:rPr>
              <a:t>you were sending him secret hand signals.</a:t>
            </a:r>
            <a:endParaRPr lang="en-US" altLang="zh-CN" sz="2800" b="1" kern="100" dirty="0">
              <a:latin typeface="Times New Roman" panose="02020603050405020304" charset="0"/>
              <a:ea typeface="宋体" panose="02010600030101010101" pitchFamily="2" charset="-122"/>
            </a:endParaRPr>
          </a:p>
          <a:p>
            <a:pPr marL="342900" indent="-342900" algn="just">
              <a:lnSpc>
                <a:spcPct val="150000"/>
              </a:lnSpc>
              <a:buFont typeface="Times New Roman" panose="02020603050405020304" charset="0"/>
              <a:buAutoNum type="arabicPeriod"/>
            </a:pPr>
            <a:r>
              <a:rPr lang="en-US" altLang="zh-CN" sz="2800" b="1" kern="100" dirty="0">
                <a:latin typeface="Times New Roman" panose="02020603050405020304" charset="0"/>
                <a:ea typeface="宋体" panose="02010600030101010101" pitchFamily="2" charset="-122"/>
              </a:rPr>
              <a:t>the police leader used hand gestures to tell his team what to do</a:t>
            </a:r>
            <a:endParaRPr lang="en-US" altLang="zh-CN" sz="2800" b="1" kern="100" dirty="0">
              <a:latin typeface="Times New Roman" panose="02020603050405020304" charset="0"/>
              <a:ea typeface="宋体" panose="02010600030101010101" pitchFamily="2" charset="-122"/>
            </a:endParaRPr>
          </a:p>
          <a:p>
            <a:pPr marL="342900" indent="-342900" algn="just">
              <a:lnSpc>
                <a:spcPct val="150000"/>
              </a:lnSpc>
              <a:buFont typeface="Times New Roman" panose="02020603050405020304" charset="0"/>
              <a:buAutoNum type="arabicPeriod"/>
            </a:pPr>
            <a:r>
              <a:rPr lang="en-US" altLang="zh-CN" sz="2800" b="1" kern="100" dirty="0">
                <a:latin typeface="Times New Roman" panose="02020603050405020304" charset="0"/>
                <a:ea typeface="宋体" panose="02010600030101010101" pitchFamily="2" charset="-122"/>
              </a:rPr>
              <a:t>you can say a lot without speaking.</a:t>
            </a:r>
            <a:endParaRPr lang="en-US" altLang="zh-CN" sz="2800" b="1" kern="100" dirty="0">
              <a:latin typeface="Times New Roman" panose="02020603050405020304" charset="0"/>
              <a:ea typeface="宋体" panose="02010600030101010101" pitchFamily="2" charset="-122"/>
            </a:endParaRPr>
          </a:p>
          <a:p>
            <a:pPr marL="342900" indent="-342900" algn="just">
              <a:lnSpc>
                <a:spcPct val="150000"/>
              </a:lnSpc>
              <a:buFont typeface="Times New Roman" panose="02020603050405020304" charset="0"/>
              <a:buAutoNum type="arabicPeriod"/>
            </a:pPr>
            <a:r>
              <a:rPr lang="en-US" altLang="zh-CN" sz="2800" b="1" kern="100" dirty="0">
                <a:latin typeface="Times New Roman" panose="02020603050405020304" charset="0"/>
                <a:ea typeface="宋体" panose="02010600030101010101" pitchFamily="2" charset="-122"/>
              </a:rPr>
              <a:t>you mean you are not allowed to talk</a:t>
            </a:r>
            <a:endParaRPr lang="en-US" altLang="zh-CN" sz="2800" b="1" kern="100" dirty="0">
              <a:latin typeface="Times New Roman" panose="02020603050405020304" charset="0"/>
              <a:ea typeface="宋体" panose="02010600030101010101" pitchFamily="2" charset="-122"/>
            </a:endParaRPr>
          </a:p>
        </p:txBody>
      </p:sp>
      <p:pic>
        <p:nvPicPr>
          <p:cNvPr id="10" name="图片 9"/>
          <p:cNvPicPr>
            <a:picLocks noChangeAspect="1"/>
          </p:cNvPicPr>
          <p:nvPr/>
        </p:nvPicPr>
        <p:blipFill>
          <a:blip r:embed="rId3"/>
          <a:stretch>
            <a:fillRect/>
          </a:stretch>
        </p:blipFill>
        <p:spPr>
          <a:xfrm>
            <a:off x="8508374" y="4798108"/>
            <a:ext cx="2719052" cy="1322947"/>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additive="base">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 calcmode="lin" valueType="num">
                                      <p:cBhvr additive="base">
                                        <p:cTn id="18"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xEl>
                                              <p:pRg st="2" end="2"/>
                                            </p:txEl>
                                          </p:spTgt>
                                        </p:tgtEl>
                                        <p:attrNameLst>
                                          <p:attrName>style.visibility</p:attrName>
                                        </p:attrNameLst>
                                      </p:cBhvr>
                                      <p:to>
                                        <p:strVal val="visible"/>
                                      </p:to>
                                    </p:set>
                                    <p:anim calcmode="lin" valueType="num">
                                      <p:cBhvr additive="base">
                                        <p:cTn id="24"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
                                            <p:txEl>
                                              <p:pRg st="3" end="3"/>
                                            </p:txEl>
                                          </p:spTgt>
                                        </p:tgtEl>
                                        <p:attrNameLst>
                                          <p:attrName>style.visibility</p:attrName>
                                        </p:attrNameLst>
                                      </p:cBhvr>
                                      <p:to>
                                        <p:strVal val="visible"/>
                                      </p:to>
                                    </p:set>
                                    <p:anim calcmode="lin" valueType="num">
                                      <p:cBhvr additive="base">
                                        <p:cTn id="30"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
                                            <p:txEl>
                                              <p:pRg st="4" end="4"/>
                                            </p:txEl>
                                          </p:spTgt>
                                        </p:tgtEl>
                                        <p:attrNameLst>
                                          <p:attrName>style.visibility</p:attrName>
                                        </p:attrNameLst>
                                      </p:cBhvr>
                                      <p:to>
                                        <p:strVal val="visible"/>
                                      </p:to>
                                    </p:set>
                                    <p:anim calcmode="lin" valueType="num">
                                      <p:cBhvr additive="base">
                                        <p:cTn id="36"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9">
                                            <p:txEl>
                                              <p:pRg st="5" end="5"/>
                                            </p:txEl>
                                          </p:spTgt>
                                        </p:tgtEl>
                                        <p:attrNameLst>
                                          <p:attrName>style.visibility</p:attrName>
                                        </p:attrNameLst>
                                      </p:cBhvr>
                                      <p:to>
                                        <p:strVal val="visible"/>
                                      </p:to>
                                    </p:set>
                                    <p:anim calcmode="lin" valueType="num">
                                      <p:cBhvr additive="base">
                                        <p:cTn id="42"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格 8"/>
          <p:cNvGraphicFramePr>
            <a:graphicFrameLocks noGrp="1"/>
          </p:cNvGraphicFramePr>
          <p:nvPr>
            <p:custDataLst>
              <p:tags r:id="rId1"/>
            </p:custDataLst>
          </p:nvPr>
        </p:nvGraphicFramePr>
        <p:xfrm>
          <a:off x="590576" y="1348356"/>
          <a:ext cx="11068685" cy="4030345"/>
        </p:xfrm>
        <a:graphic>
          <a:graphicData uri="http://schemas.openxmlformats.org/drawingml/2006/table">
            <a:tbl>
              <a:tblPr firstRow="1" firstCol="1" lastRow="1" lastCol="1" bandRow="1" bandCol="1">
                <a:tableStyleId>{5C22544A-7EE6-4342-B048-85BDC9FD1C3A}</a:tableStyleId>
              </a:tblPr>
              <a:tblGrid>
                <a:gridCol w="5466080"/>
                <a:gridCol w="5602605"/>
              </a:tblGrid>
              <a:tr h="413895">
                <a:tc gridSpan="2">
                  <a:txBody>
                    <a:bodyPr/>
                    <a:lstStyle/>
                    <a:p>
                      <a:pPr algn="ctr">
                        <a:spcAft>
                          <a:spcPct val="0"/>
                        </a:spcAft>
                      </a:pPr>
                      <a:r>
                        <a:rPr lang="en-US" sz="2800" kern="100">
                          <a:effectLst/>
                        </a:rPr>
                        <a:t>Asking for and making clarification</a:t>
                      </a:r>
                      <a:endParaRPr lang="zh-CN" sz="2800" kern="100">
                        <a:effectLst/>
                        <a:latin typeface="Times New Roman" panose="02020603050405020304" charset="0"/>
                        <a:ea typeface="宋体" panose="02010600030101010101" pitchFamily="2" charset="-122"/>
                      </a:endParaRPr>
                    </a:p>
                  </a:txBody>
                  <a:tcPr marL="68580" marR="68580" marT="0" marB="0"/>
                </a:tc>
                <a:tc hMerge="1">
                  <a:tcPr/>
                </a:tc>
              </a:tr>
              <a:tr h="3603625">
                <a:tc>
                  <a:txBody>
                    <a:bodyPr/>
                    <a:lstStyle/>
                    <a:p>
                      <a:pPr algn="l">
                        <a:spcAft>
                          <a:spcPct val="0"/>
                        </a:spcAft>
                      </a:pPr>
                      <a:r>
                        <a:rPr lang="en-US" sz="2800" kern="100" dirty="0">
                          <a:solidFill>
                            <a:srgbClr val="090175"/>
                          </a:solidFill>
                          <a:effectLst/>
                          <a:latin typeface="Times New Roman" panose="02020603050405020304" charset="0"/>
                          <a:cs typeface="Times New Roman" panose="02020603050405020304" charset="0"/>
                        </a:rPr>
                        <a:t>What did you mean by ...?</a:t>
                      </a:r>
                      <a:endParaRPr lang="en-US" sz="2800" kern="100" dirty="0">
                        <a:solidFill>
                          <a:srgbClr val="090175"/>
                        </a:solidFill>
                        <a:effectLst/>
                        <a:latin typeface="Times New Roman" panose="02020603050405020304" charset="0"/>
                        <a:cs typeface="Times New Roman" panose="02020603050405020304" charset="0"/>
                      </a:endParaRPr>
                    </a:p>
                    <a:p>
                      <a:pPr algn="l">
                        <a:spcAft>
                          <a:spcPct val="0"/>
                        </a:spcAft>
                      </a:pPr>
                      <a:r>
                        <a:rPr lang="en-US" sz="2800" kern="100" dirty="0">
                          <a:solidFill>
                            <a:srgbClr val="090175"/>
                          </a:solidFill>
                          <a:effectLst/>
                          <a:latin typeface="Times New Roman" panose="02020603050405020304" charset="0"/>
                          <a:cs typeface="Times New Roman" panose="02020603050405020304" charset="0"/>
                        </a:rPr>
                        <a:t>So you mean </a:t>
                      </a:r>
                      <a:r>
                        <a:rPr lang="en-US" sz="2800" b="1" kern="100" dirty="0">
                          <a:solidFill>
                            <a:srgbClr val="090175"/>
                          </a:solidFill>
                          <a:effectLst/>
                          <a:latin typeface="Times New Roman" panose="02020603050405020304" charset="0"/>
                          <a:ea typeface="+mn-ea"/>
                          <a:cs typeface="Times New Roman" panose="02020603050405020304" charset="0"/>
                        </a:rPr>
                        <a:t>…？</a:t>
                      </a:r>
                      <a:endParaRPr lang="en-US" sz="2800" b="1" kern="100" dirty="0">
                        <a:solidFill>
                          <a:srgbClr val="090175"/>
                        </a:solidFill>
                        <a:effectLst/>
                        <a:latin typeface="Times New Roman" panose="02020603050405020304" charset="0"/>
                        <a:ea typeface="+mn-ea"/>
                        <a:cs typeface="Times New Roman" panose="02020603050405020304" charset="0"/>
                      </a:endParaRPr>
                    </a:p>
                    <a:p>
                      <a:pPr algn="l">
                        <a:spcAft>
                          <a:spcPct val="0"/>
                        </a:spcAft>
                      </a:pPr>
                      <a:r>
                        <a:rPr lang="en-US" sz="2800" kern="100" dirty="0">
                          <a:solidFill>
                            <a:srgbClr val="090175"/>
                          </a:solidFill>
                          <a:effectLst/>
                          <a:latin typeface="Times New Roman" panose="02020603050405020304" charset="0"/>
                          <a:cs typeface="Times New Roman" panose="02020603050405020304" charset="0"/>
                        </a:rPr>
                        <a:t>So did that mean ...?</a:t>
                      </a:r>
                      <a:endParaRPr lang="en-US" sz="2800" kern="100" dirty="0">
                        <a:solidFill>
                          <a:srgbClr val="090175"/>
                        </a:solidFill>
                        <a:effectLst/>
                        <a:latin typeface="Times New Roman" panose="02020603050405020304" charset="0"/>
                        <a:cs typeface="Times New Roman" panose="02020603050405020304" charset="0"/>
                      </a:endParaRPr>
                    </a:p>
                    <a:p>
                      <a:pPr algn="l">
                        <a:spcAft>
                          <a:spcPct val="0"/>
                        </a:spcAft>
                      </a:pPr>
                      <a:r>
                        <a:rPr lang="en-US" sz="2800" kern="100" dirty="0">
                          <a:solidFill>
                            <a:srgbClr val="090175"/>
                          </a:solidFill>
                          <a:effectLst/>
                          <a:latin typeface="Times New Roman" panose="02020603050405020304" charset="0"/>
                          <a:cs typeface="Times New Roman" panose="02020603050405020304" charset="0"/>
                        </a:rPr>
                        <a:t>What I don’t quite understand is ...</a:t>
                      </a:r>
                      <a:endParaRPr lang="en-US" sz="2800" kern="100" dirty="0">
                        <a:solidFill>
                          <a:srgbClr val="090175"/>
                        </a:solidFill>
                        <a:effectLst/>
                        <a:latin typeface="Times New Roman" panose="02020603050405020304" charset="0"/>
                        <a:cs typeface="Times New Roman" panose="02020603050405020304" charset="0"/>
                      </a:endParaRPr>
                    </a:p>
                    <a:p>
                      <a:pPr algn="l">
                        <a:spcAft>
                          <a:spcPct val="0"/>
                        </a:spcAft>
                      </a:pPr>
                      <a:r>
                        <a:rPr lang="en-US" sz="2800" kern="100" dirty="0">
                          <a:solidFill>
                            <a:srgbClr val="090175"/>
                          </a:solidFill>
                          <a:effectLst/>
                          <a:latin typeface="Times New Roman" panose="02020603050405020304" charset="0"/>
                          <a:cs typeface="Times New Roman" panose="02020603050405020304" charset="0"/>
                        </a:rPr>
                        <a:t>Could you explain…?</a:t>
                      </a:r>
                      <a:endParaRPr lang="en-US" sz="2800" kern="100" dirty="0">
                        <a:solidFill>
                          <a:srgbClr val="090175"/>
                        </a:solidFill>
                        <a:effectLst/>
                        <a:latin typeface="Times New Roman" panose="02020603050405020304" charset="0"/>
                        <a:cs typeface="Times New Roman" panose="02020603050405020304" charset="0"/>
                      </a:endParaRPr>
                    </a:p>
                    <a:p>
                      <a:pPr algn="l">
                        <a:spcAft>
                          <a:spcPct val="0"/>
                        </a:spcAft>
                      </a:pPr>
                      <a:r>
                        <a:rPr lang="en-US" sz="2800" kern="100" dirty="0">
                          <a:solidFill>
                            <a:srgbClr val="090175"/>
                          </a:solidFill>
                          <a:effectLst/>
                          <a:latin typeface="Times New Roman" panose="02020603050405020304" charset="0"/>
                          <a:cs typeface="Times New Roman" panose="02020603050405020304" charset="0"/>
                        </a:rPr>
                        <a:t>Could you give me an example?</a:t>
                      </a:r>
                      <a:endParaRPr lang="en-US" sz="2800" kern="100" dirty="0">
                        <a:solidFill>
                          <a:srgbClr val="090175"/>
                        </a:solidFill>
                        <a:effectLst/>
                        <a:latin typeface="Times New Roman" panose="02020603050405020304" charset="0"/>
                        <a:cs typeface="Times New Roman" panose="02020603050405020304" charset="0"/>
                      </a:endParaRPr>
                    </a:p>
                  </a:txBody>
                  <a:tcPr marL="68580" marR="68580" marT="0" marB="0">
                    <a:solidFill>
                      <a:schemeClr val="accent5">
                        <a:lumMod val="20000"/>
                        <a:lumOff val="80000"/>
                      </a:schemeClr>
                    </a:solidFill>
                  </a:tcPr>
                </a:tc>
                <a:tc>
                  <a:txBody>
                    <a:bodyPr/>
                    <a:lstStyle/>
                    <a:p>
                      <a:pPr algn="l">
                        <a:spcAft>
                          <a:spcPct val="0"/>
                        </a:spcAft>
                      </a:pPr>
                      <a:r>
                        <a:rPr lang="en-US" sz="2800" kern="100" dirty="0">
                          <a:solidFill>
                            <a:schemeClr val="tx1"/>
                          </a:solidFill>
                          <a:effectLst/>
                          <a:latin typeface="Times New Roman" panose="02020603050405020304" charset="0"/>
                          <a:cs typeface="Times New Roman" panose="02020603050405020304" charset="0"/>
                        </a:rPr>
                        <a:t>In other words ...</a:t>
                      </a:r>
                      <a:endParaRPr lang="en-US" sz="2800" kern="100" dirty="0">
                        <a:solidFill>
                          <a:schemeClr val="tx1"/>
                        </a:solidFill>
                        <a:effectLst/>
                        <a:latin typeface="Times New Roman" panose="02020603050405020304" charset="0"/>
                        <a:cs typeface="Times New Roman" panose="02020603050405020304" charset="0"/>
                      </a:endParaRPr>
                    </a:p>
                    <a:p>
                      <a:pPr algn="l">
                        <a:spcAft>
                          <a:spcPct val="0"/>
                        </a:spcAft>
                      </a:pPr>
                      <a:r>
                        <a:rPr lang="en-US" sz="2800" kern="100" dirty="0">
                          <a:solidFill>
                            <a:schemeClr val="tx1"/>
                          </a:solidFill>
                          <a:effectLst/>
                          <a:latin typeface="Times New Roman" panose="02020603050405020304" charset="0"/>
                          <a:cs typeface="Times New Roman" panose="02020603050405020304" charset="0"/>
                        </a:rPr>
                        <a:t>What I meant was ...</a:t>
                      </a:r>
                      <a:endParaRPr lang="en-US" sz="2800" kern="100" dirty="0">
                        <a:solidFill>
                          <a:schemeClr val="tx1"/>
                        </a:solidFill>
                        <a:effectLst/>
                        <a:latin typeface="Times New Roman" panose="02020603050405020304" charset="0"/>
                        <a:cs typeface="Times New Roman" panose="02020603050405020304" charset="0"/>
                      </a:endParaRPr>
                    </a:p>
                    <a:p>
                      <a:pPr algn="l">
                        <a:spcAft>
                          <a:spcPct val="0"/>
                        </a:spcAft>
                      </a:pPr>
                      <a:r>
                        <a:rPr lang="en-US" sz="2800" kern="100" dirty="0">
                          <a:solidFill>
                            <a:schemeClr val="tx1"/>
                          </a:solidFill>
                          <a:effectLst/>
                          <a:latin typeface="Times New Roman" panose="02020603050405020304" charset="0"/>
                          <a:cs typeface="Times New Roman" panose="02020603050405020304" charset="0"/>
                        </a:rPr>
                        <a:t>What I was trying to say was ...</a:t>
                      </a:r>
                      <a:endParaRPr lang="en-US" sz="2800" kern="100" dirty="0">
                        <a:solidFill>
                          <a:schemeClr val="tx1"/>
                        </a:solidFill>
                        <a:effectLst/>
                        <a:latin typeface="Times New Roman" panose="02020603050405020304" charset="0"/>
                        <a:cs typeface="Times New Roman" panose="02020603050405020304" charset="0"/>
                      </a:endParaRPr>
                    </a:p>
                    <a:p>
                      <a:pPr algn="l">
                        <a:spcAft>
                          <a:spcPct val="0"/>
                        </a:spcAft>
                      </a:pPr>
                      <a:r>
                        <a:rPr lang="en-US" sz="2800" kern="100" dirty="0">
                          <a:solidFill>
                            <a:schemeClr val="tx1"/>
                          </a:solidFill>
                          <a:effectLst/>
                          <a:latin typeface="Times New Roman" panose="02020603050405020304" charset="0"/>
                          <a:cs typeface="Times New Roman" panose="02020603050405020304" charset="0"/>
                        </a:rPr>
                        <a:t>Does that make sense?</a:t>
                      </a:r>
                      <a:endParaRPr lang="en-US" sz="2800" kern="100" dirty="0">
                        <a:solidFill>
                          <a:schemeClr val="tx1"/>
                        </a:solidFill>
                        <a:effectLst/>
                        <a:latin typeface="Times New Roman" panose="02020603050405020304" charset="0"/>
                        <a:cs typeface="Times New Roman" panose="02020603050405020304" charset="0"/>
                      </a:endParaRPr>
                    </a:p>
                    <a:p>
                      <a:pPr algn="l">
                        <a:spcAft>
                          <a:spcPct val="0"/>
                        </a:spcAft>
                      </a:pPr>
                      <a:r>
                        <a:rPr lang="en-US" sz="2800" kern="100" dirty="0">
                          <a:solidFill>
                            <a:schemeClr val="tx1"/>
                          </a:solidFill>
                          <a:effectLst/>
                          <a:latin typeface="Times New Roman" panose="02020603050405020304" charset="0"/>
                          <a:cs typeface="Times New Roman" panose="02020603050405020304" charset="0"/>
                        </a:rPr>
                        <a:t>Is that clear?</a:t>
                      </a:r>
                      <a:endParaRPr lang="en-US" sz="2800" kern="100" dirty="0">
                        <a:solidFill>
                          <a:schemeClr val="tx1"/>
                        </a:solidFill>
                        <a:effectLst/>
                        <a:latin typeface="Times New Roman" panose="02020603050405020304" charset="0"/>
                        <a:cs typeface="Times New Roman" panose="02020603050405020304" charset="0"/>
                      </a:endParaRPr>
                    </a:p>
                    <a:p>
                      <a:pPr algn="l">
                        <a:spcAft>
                          <a:spcPct val="0"/>
                        </a:spcAft>
                      </a:pPr>
                      <a:r>
                        <a:rPr lang="en-US" sz="2800" kern="100" dirty="0">
                          <a:solidFill>
                            <a:schemeClr val="tx1"/>
                          </a:solidFill>
                          <a:effectLst/>
                          <a:latin typeface="Times New Roman" panose="02020603050405020304" charset="0"/>
                          <a:cs typeface="Times New Roman" panose="02020603050405020304" charset="0"/>
                        </a:rPr>
                        <a:t>I can tell that ...</a:t>
                      </a:r>
                      <a:endParaRPr lang="en-US" sz="2800" kern="100" dirty="0">
                        <a:solidFill>
                          <a:schemeClr val="tx1"/>
                        </a:solidFill>
                        <a:effectLst/>
                        <a:latin typeface="Times New Roman" panose="02020603050405020304" charset="0"/>
                        <a:cs typeface="Times New Roman" panose="02020603050405020304" charset="0"/>
                      </a:endParaRPr>
                    </a:p>
                  </a:txBody>
                  <a:tcPr marL="68580" marR="68580" marT="0" marB="0">
                    <a:solidFill>
                      <a:schemeClr val="accent3">
                        <a:lumMod val="20000"/>
                        <a:lumOff val="80000"/>
                      </a:schemeClr>
                    </a:solidFill>
                  </a:tcPr>
                </a:tc>
              </a:tr>
            </a:tbl>
          </a:graphicData>
        </a:graphic>
      </p:graphicFrame>
      <p:sp>
        <p:nvSpPr>
          <p:cNvPr id="10" name="矩形 9"/>
          <p:cNvSpPr/>
          <p:nvPr/>
        </p:nvSpPr>
        <p:spPr>
          <a:xfrm>
            <a:off x="590550" y="788035"/>
            <a:ext cx="10393045" cy="460375"/>
          </a:xfrm>
          <a:prstGeom prst="rect">
            <a:avLst/>
          </a:prstGeom>
        </p:spPr>
        <p:txBody>
          <a:bodyPr wrap="square">
            <a:spAutoFit/>
          </a:bodyPr>
          <a:lstStyle/>
          <a:p>
            <a:pPr lvl="0"/>
            <a:r>
              <a:rPr lang="en-US" altLang="zh-CN" sz="2400" b="1" dirty="0">
                <a:solidFill>
                  <a:srgbClr val="0000FF"/>
                </a:solidFill>
                <a:latin typeface="Times New Roman" panose="02020603050405020304" charset="0"/>
                <a:ea typeface="Times New Roman" panose="02020603050405020304" charset="0"/>
              </a:rPr>
              <a:t>Use the table below to clarify any misunderstandings or different answers.</a:t>
            </a:r>
            <a:endParaRPr lang="zh-CN" altLang="zh-CN" sz="2400" b="1" dirty="0">
              <a:solidFill>
                <a:srgbClr val="0000FF"/>
              </a:solidFill>
              <a:latin typeface="Times New Roman" panose="02020603050405020304" charset="0"/>
              <a:ea typeface="Times New Roman" panose="02020603050405020304" charset="0"/>
            </a:endParaRPr>
          </a:p>
        </p:txBody>
      </p:sp>
      <p:grpSp>
        <p:nvGrpSpPr>
          <p:cNvPr id="11" name="组合 10"/>
          <p:cNvGrpSpPr/>
          <p:nvPr/>
        </p:nvGrpSpPr>
        <p:grpSpPr>
          <a:xfrm>
            <a:off x="1045911" y="0"/>
            <a:ext cx="8086213" cy="688319"/>
            <a:chOff x="1566387" y="21130"/>
            <a:chExt cx="5725411" cy="688319"/>
          </a:xfrm>
        </p:grpSpPr>
        <p:grpSp>
          <p:nvGrpSpPr>
            <p:cNvPr id="12" name="组合 11"/>
            <p:cNvGrpSpPr/>
            <p:nvPr/>
          </p:nvGrpSpPr>
          <p:grpSpPr>
            <a:xfrm>
              <a:off x="1566387" y="21130"/>
              <a:ext cx="4505340" cy="688319"/>
              <a:chOff x="3197731" y="-379920"/>
              <a:chExt cx="4974392" cy="688319"/>
            </a:xfrm>
          </p:grpSpPr>
          <p:grpSp>
            <p:nvGrpSpPr>
              <p:cNvPr id="14" name="组合 13"/>
              <p:cNvGrpSpPr/>
              <p:nvPr/>
            </p:nvGrpSpPr>
            <p:grpSpPr>
              <a:xfrm>
                <a:off x="3197731" y="-379920"/>
                <a:ext cx="2425580" cy="688319"/>
                <a:chOff x="163028" y="-12434"/>
                <a:chExt cx="2425580" cy="736601"/>
              </a:xfrm>
            </p:grpSpPr>
            <p:sp>
              <p:nvSpPr>
                <p:cNvPr id="16" name="Freeform 2" descr="0x786"/>
                <p:cNvSpPr/>
                <p:nvPr/>
              </p:nvSpPr>
              <p:spPr bwMode="auto">
                <a:xfrm>
                  <a:off x="163028" y="-12434"/>
                  <a:ext cx="2425580" cy="736601"/>
                </a:xfrm>
                <a:custGeom>
                  <a:avLst/>
                  <a:gdLst>
                    <a:gd name="T0" fmla="*/ 371 w 741"/>
                    <a:gd name="T1" fmla="*/ 0 h 741"/>
                    <a:gd name="T2" fmla="*/ 0 w 741"/>
                    <a:gd name="T3" fmla="*/ 371 h 741"/>
                    <a:gd name="T4" fmla="*/ 371 w 741"/>
                    <a:gd name="T5" fmla="*/ 741 h 741"/>
                    <a:gd name="T6" fmla="*/ 741 w 741"/>
                    <a:gd name="T7" fmla="*/ 371 h 741"/>
                    <a:gd name="T8" fmla="*/ 741 w 741"/>
                    <a:gd name="T9" fmla="*/ 0 h 741"/>
                    <a:gd name="T10" fmla="*/ 371 w 741"/>
                    <a:gd name="T11" fmla="*/ 0 h 741"/>
                  </a:gdLst>
                  <a:ahLst/>
                  <a:cxnLst>
                    <a:cxn ang="0">
                      <a:pos x="T0" y="T1"/>
                    </a:cxn>
                    <a:cxn ang="0">
                      <a:pos x="T2" y="T3"/>
                    </a:cxn>
                    <a:cxn ang="0">
                      <a:pos x="T4" y="T5"/>
                    </a:cxn>
                    <a:cxn ang="0">
                      <a:pos x="T6" y="T7"/>
                    </a:cxn>
                    <a:cxn ang="0">
                      <a:pos x="T8" y="T9"/>
                    </a:cxn>
                    <a:cxn ang="0">
                      <a:pos x="T10" y="T11"/>
                    </a:cxn>
                  </a:cxnLst>
                  <a:rect l="0" t="0" r="r" b="b"/>
                  <a:pathLst>
                    <a:path w="741" h="741">
                      <a:moveTo>
                        <a:pt x="371" y="0"/>
                      </a:moveTo>
                      <a:cubicBezTo>
                        <a:pt x="166" y="0"/>
                        <a:pt x="0" y="166"/>
                        <a:pt x="0" y="371"/>
                      </a:cubicBezTo>
                      <a:cubicBezTo>
                        <a:pt x="0" y="575"/>
                        <a:pt x="166" y="741"/>
                        <a:pt x="371" y="741"/>
                      </a:cubicBezTo>
                      <a:cubicBezTo>
                        <a:pt x="575" y="741"/>
                        <a:pt x="741" y="575"/>
                        <a:pt x="741" y="371"/>
                      </a:cubicBezTo>
                      <a:cubicBezTo>
                        <a:pt x="741" y="0"/>
                        <a:pt x="741" y="0"/>
                        <a:pt x="741" y="0"/>
                      </a:cubicBezTo>
                      <a:lnTo>
                        <a:pt x="371" y="0"/>
                      </a:lnTo>
                      <a:close/>
                    </a:path>
                  </a:pathLst>
                </a:custGeom>
                <a:blipFill dpi="0" rotWithShape="1">
                  <a:blip r:embed="rId2"/>
                  <a:stretch>
                    <a:fillRect/>
                  </a:stretch>
                </a:blipFill>
                <a:ln w="9525" cmpd="sng">
                  <a:solidFill>
                    <a:srgbClr val="68B54B"/>
                  </a:solidFill>
                  <a:round/>
                </a:ln>
              </p:spPr>
              <p:txBody>
                <a:bodyPr/>
                <a:lstStyle/>
                <a:p>
                  <a:endParaRPr lang="zh-CN" altLang="en-US" sz="2400" dirty="0"/>
                </a:p>
              </p:txBody>
            </p:sp>
            <p:sp>
              <p:nvSpPr>
                <p:cNvPr id="17" name="矩形 16"/>
                <p:cNvSpPr/>
                <p:nvPr/>
              </p:nvSpPr>
              <p:spPr>
                <a:xfrm>
                  <a:off x="328055" y="79902"/>
                  <a:ext cx="980490" cy="494048"/>
                </a:xfrm>
                <a:prstGeom prst="rect">
                  <a:avLst/>
                </a:prstGeom>
                <a:noFill/>
              </p:spPr>
              <p:txBody>
                <a:bodyPr wrap="square" lIns="91440" tIns="45720" rIns="91440" bIns="45720">
                  <a:spAutoFit/>
                </a:bodyPr>
                <a:lstStyle/>
                <a:p>
                  <a:r>
                    <a:rPr lang="en-US" altLang="zh-CN" sz="2400" b="1" cap="none" spc="0" dirty="0">
                      <a:ln w="12700" cmpd="sng">
                        <a:solidFill>
                          <a:schemeClr val="accent4"/>
                        </a:solidFill>
                        <a:prstDash val="solid"/>
                      </a:ln>
                      <a:solidFill>
                        <a:srgbClr val="00B050"/>
                      </a:solidFill>
                      <a:effectLst/>
                      <a:latin typeface="Times New Roman" panose="02020603050405020304" charset="0"/>
                      <a:cs typeface="Times New Roman" panose="02020603050405020304" charset="0"/>
                    </a:rPr>
                    <a:t>Part 6</a:t>
                  </a:r>
                  <a:endParaRPr lang="zh-CN" altLang="en-US" sz="2400" b="1" cap="none" spc="0" dirty="0">
                    <a:ln w="12700" cmpd="sng">
                      <a:solidFill>
                        <a:schemeClr val="accent4"/>
                      </a:solidFill>
                      <a:prstDash val="solid"/>
                    </a:ln>
                    <a:solidFill>
                      <a:srgbClr val="00B050"/>
                    </a:solidFill>
                    <a:effectLst/>
                    <a:latin typeface="Times New Roman" panose="02020603050405020304" charset="0"/>
                    <a:cs typeface="Times New Roman" panose="02020603050405020304" charset="0"/>
                  </a:endParaRPr>
                </a:p>
              </p:txBody>
            </p:sp>
          </p:grpSp>
          <p:sp>
            <p:nvSpPr>
              <p:cNvPr id="15" name="对角圆角矩形 7"/>
              <p:cNvSpPr/>
              <p:nvPr>
                <p:custDataLst>
                  <p:tags r:id="rId3"/>
                </p:custDataLst>
              </p:nvPr>
            </p:nvSpPr>
            <p:spPr>
              <a:xfrm>
                <a:off x="4148300" y="-315031"/>
                <a:ext cx="4023823" cy="575776"/>
              </a:xfrm>
              <a:prstGeom prst="round2DiagRect">
                <a:avLst>
                  <a:gd name="adj1" fmla="val 45395"/>
                  <a:gd name="adj2" fmla="val 0"/>
                </a:avLst>
              </a:prstGeom>
              <a:solidFill>
                <a:srgbClr val="FFC00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sz="2400" dirty="0"/>
              </a:p>
            </p:txBody>
          </p:sp>
        </p:grpSp>
        <p:sp>
          <p:nvSpPr>
            <p:cNvPr id="13" name="文本框 12"/>
            <p:cNvSpPr txBox="1"/>
            <p:nvPr/>
          </p:nvSpPr>
          <p:spPr>
            <a:xfrm>
              <a:off x="2427324" y="86019"/>
              <a:ext cx="486447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lang="en-US" altLang="zh-CN" sz="2400" b="1" dirty="0">
                  <a:latin typeface="Times New Roman" panose="02020603050405020304" charset="0"/>
                  <a:cs typeface="Times New Roman" panose="02020603050405020304" charset="0"/>
                </a:rPr>
                <a:t>Learn to ask for and give clarification.</a:t>
              </a:r>
              <a:endParaRPr kumimoji="0" lang="zh-CN" altLang="en-US" sz="2400" b="1" i="0" u="none" strike="noStrike" kern="1200" cap="none" spc="0" normalizeH="0" baseline="0" noProof="0" dirty="0">
                <a:ln>
                  <a:noFill/>
                </a:ln>
                <a:solidFill>
                  <a:srgbClr val="FF0000"/>
                </a:solidFill>
                <a:effectLst/>
                <a:uLnTx/>
                <a:uFillTx/>
                <a:latin typeface="Times New Roman" panose="02020603050405020304" charset="0"/>
                <a:ea typeface="微软雅黑" panose="020B0503020204020204" pitchFamily="34" charset="-122"/>
                <a:cs typeface="Times New Roman" panose="02020603050405020304" charset="0"/>
              </a:endParaRPr>
            </a:p>
          </p:txBody>
        </p:sp>
      </p:grpSp>
      <p:pic>
        <p:nvPicPr>
          <p:cNvPr id="18" name="图片 7" descr="44"/>
          <p:cNvPicPr>
            <a:picLocks noChangeAspect="1"/>
          </p:cNvPicPr>
          <p:nvPr>
            <p:custDataLst>
              <p:tags r:id="rId4"/>
            </p:custDataLst>
          </p:nvPr>
        </p:nvPicPr>
        <p:blipFill>
          <a:blip r:embed="rId5">
            <a:clrChange>
              <a:clrFrom>
                <a:srgbClr val="FFFFFF">
                  <a:alpha val="100000"/>
                </a:srgbClr>
              </a:clrFrom>
              <a:clrTo>
                <a:srgbClr val="FFFFFF">
                  <a:alpha val="100000"/>
                  <a:alpha val="0"/>
                </a:srgbClr>
              </a:clrTo>
            </a:clrChange>
          </a:blip>
          <a:stretch>
            <a:fillRect/>
          </a:stretch>
        </p:blipFill>
        <p:spPr>
          <a:xfrm>
            <a:off x="8894445" y="5078095"/>
            <a:ext cx="3576320" cy="1720850"/>
          </a:xfrm>
          <a:prstGeom prst="rect">
            <a:avLst/>
          </a:prstGeom>
          <a:noFill/>
          <a:ln w="9525">
            <a:noFill/>
          </a:ln>
        </p:spPr>
      </p:pic>
    </p:spTree>
    <p:custDataLst>
      <p:tags r:id="rId6"/>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88416" y="0"/>
            <a:ext cx="4487989" cy="688319"/>
            <a:chOff x="1566387" y="21130"/>
            <a:chExt cx="4505340" cy="688319"/>
          </a:xfrm>
        </p:grpSpPr>
        <p:grpSp>
          <p:nvGrpSpPr>
            <p:cNvPr id="3" name="组合 2"/>
            <p:cNvGrpSpPr/>
            <p:nvPr/>
          </p:nvGrpSpPr>
          <p:grpSpPr>
            <a:xfrm>
              <a:off x="1566387" y="21130"/>
              <a:ext cx="4505340" cy="688319"/>
              <a:chOff x="3197731" y="-379920"/>
              <a:chExt cx="4974392" cy="688319"/>
            </a:xfrm>
          </p:grpSpPr>
          <p:grpSp>
            <p:nvGrpSpPr>
              <p:cNvPr id="5" name="组合 4"/>
              <p:cNvGrpSpPr/>
              <p:nvPr/>
            </p:nvGrpSpPr>
            <p:grpSpPr>
              <a:xfrm>
                <a:off x="3197731" y="-379920"/>
                <a:ext cx="2425580" cy="688319"/>
                <a:chOff x="163028" y="-12434"/>
                <a:chExt cx="2425580" cy="736601"/>
              </a:xfrm>
            </p:grpSpPr>
            <p:sp>
              <p:nvSpPr>
                <p:cNvPr id="7" name="Freeform 2" descr="0x786"/>
                <p:cNvSpPr/>
                <p:nvPr/>
              </p:nvSpPr>
              <p:spPr bwMode="auto">
                <a:xfrm>
                  <a:off x="163028" y="-12434"/>
                  <a:ext cx="2425580" cy="736601"/>
                </a:xfrm>
                <a:custGeom>
                  <a:avLst/>
                  <a:gdLst>
                    <a:gd name="T0" fmla="*/ 371 w 741"/>
                    <a:gd name="T1" fmla="*/ 0 h 741"/>
                    <a:gd name="T2" fmla="*/ 0 w 741"/>
                    <a:gd name="T3" fmla="*/ 371 h 741"/>
                    <a:gd name="T4" fmla="*/ 371 w 741"/>
                    <a:gd name="T5" fmla="*/ 741 h 741"/>
                    <a:gd name="T6" fmla="*/ 741 w 741"/>
                    <a:gd name="T7" fmla="*/ 371 h 741"/>
                    <a:gd name="T8" fmla="*/ 741 w 741"/>
                    <a:gd name="T9" fmla="*/ 0 h 741"/>
                    <a:gd name="T10" fmla="*/ 371 w 741"/>
                    <a:gd name="T11" fmla="*/ 0 h 741"/>
                  </a:gdLst>
                  <a:ahLst/>
                  <a:cxnLst>
                    <a:cxn ang="0">
                      <a:pos x="T0" y="T1"/>
                    </a:cxn>
                    <a:cxn ang="0">
                      <a:pos x="T2" y="T3"/>
                    </a:cxn>
                    <a:cxn ang="0">
                      <a:pos x="T4" y="T5"/>
                    </a:cxn>
                    <a:cxn ang="0">
                      <a:pos x="T6" y="T7"/>
                    </a:cxn>
                    <a:cxn ang="0">
                      <a:pos x="T8" y="T9"/>
                    </a:cxn>
                    <a:cxn ang="0">
                      <a:pos x="T10" y="T11"/>
                    </a:cxn>
                  </a:cxnLst>
                  <a:rect l="0" t="0" r="r" b="b"/>
                  <a:pathLst>
                    <a:path w="741" h="741">
                      <a:moveTo>
                        <a:pt x="371" y="0"/>
                      </a:moveTo>
                      <a:cubicBezTo>
                        <a:pt x="166" y="0"/>
                        <a:pt x="0" y="166"/>
                        <a:pt x="0" y="371"/>
                      </a:cubicBezTo>
                      <a:cubicBezTo>
                        <a:pt x="0" y="575"/>
                        <a:pt x="166" y="741"/>
                        <a:pt x="371" y="741"/>
                      </a:cubicBezTo>
                      <a:cubicBezTo>
                        <a:pt x="575" y="741"/>
                        <a:pt x="741" y="575"/>
                        <a:pt x="741" y="371"/>
                      </a:cubicBezTo>
                      <a:cubicBezTo>
                        <a:pt x="741" y="0"/>
                        <a:pt x="741" y="0"/>
                        <a:pt x="741" y="0"/>
                      </a:cubicBezTo>
                      <a:lnTo>
                        <a:pt x="371" y="0"/>
                      </a:lnTo>
                      <a:close/>
                    </a:path>
                  </a:pathLst>
                </a:custGeom>
                <a:blipFill dpi="0" rotWithShape="1">
                  <a:blip r:embed="rId1"/>
                  <a:stretch>
                    <a:fillRect/>
                  </a:stretch>
                </a:blipFill>
                <a:ln w="9525" cmpd="sng">
                  <a:solidFill>
                    <a:srgbClr val="68B54B"/>
                  </a:solidFill>
                  <a:round/>
                </a:ln>
              </p:spPr>
              <p:txBody>
                <a:bodyPr/>
                <a:lstStyle/>
                <a:p>
                  <a:endParaRPr lang="zh-CN" altLang="en-US" sz="2400" dirty="0"/>
                </a:p>
              </p:txBody>
            </p:sp>
            <p:sp>
              <p:nvSpPr>
                <p:cNvPr id="8" name="矩形 7"/>
                <p:cNvSpPr/>
                <p:nvPr/>
              </p:nvSpPr>
              <p:spPr>
                <a:xfrm>
                  <a:off x="178578" y="108843"/>
                  <a:ext cx="1695390" cy="494048"/>
                </a:xfrm>
                <a:prstGeom prst="rect">
                  <a:avLst/>
                </a:prstGeom>
                <a:noFill/>
              </p:spPr>
              <p:txBody>
                <a:bodyPr wrap="square" lIns="91440" tIns="45720" rIns="91440" bIns="45720">
                  <a:spAutoFit/>
                </a:bodyPr>
                <a:lstStyle/>
                <a:p>
                  <a:pPr algn="ctr"/>
                  <a:r>
                    <a:rPr lang="en-US" altLang="zh-CN" sz="2400" b="1" cap="none" spc="0" dirty="0">
                      <a:ln w="12700" cmpd="sng">
                        <a:solidFill>
                          <a:schemeClr val="accent4"/>
                        </a:solidFill>
                        <a:prstDash val="solid"/>
                      </a:ln>
                      <a:solidFill>
                        <a:srgbClr val="00B050"/>
                      </a:solidFill>
                      <a:effectLst/>
                      <a:latin typeface="Times New Roman" panose="02020603050405020304" charset="0"/>
                      <a:cs typeface="Times New Roman" panose="02020603050405020304" charset="0"/>
                    </a:rPr>
                    <a:t>Part </a:t>
                  </a:r>
                  <a:r>
                    <a:rPr lang="en-US" altLang="zh-CN" sz="2400" b="1" dirty="0">
                      <a:ln w="12700" cmpd="sng">
                        <a:solidFill>
                          <a:schemeClr val="accent4"/>
                        </a:solidFill>
                        <a:prstDash val="solid"/>
                      </a:ln>
                      <a:solidFill>
                        <a:srgbClr val="00B050"/>
                      </a:solidFill>
                      <a:latin typeface="Times New Roman" panose="02020603050405020304" charset="0"/>
                      <a:cs typeface="Times New Roman" panose="02020603050405020304" charset="0"/>
                    </a:rPr>
                    <a:t>7</a:t>
                  </a:r>
                  <a:endParaRPr lang="zh-CN" altLang="en-US" sz="2400" b="1" cap="none" spc="0" dirty="0">
                    <a:ln w="12700" cmpd="sng">
                      <a:solidFill>
                        <a:schemeClr val="accent4"/>
                      </a:solidFill>
                      <a:prstDash val="solid"/>
                    </a:ln>
                    <a:solidFill>
                      <a:srgbClr val="00B050"/>
                    </a:solidFill>
                    <a:effectLst/>
                    <a:latin typeface="Times New Roman" panose="02020603050405020304" charset="0"/>
                    <a:cs typeface="Times New Roman" panose="02020603050405020304" charset="0"/>
                  </a:endParaRPr>
                </a:p>
              </p:txBody>
            </p:sp>
          </p:grpSp>
          <p:sp>
            <p:nvSpPr>
              <p:cNvPr id="6" name="对角圆角矩形 7"/>
              <p:cNvSpPr/>
              <p:nvPr>
                <p:custDataLst>
                  <p:tags r:id="rId2"/>
                </p:custDataLst>
              </p:nvPr>
            </p:nvSpPr>
            <p:spPr>
              <a:xfrm>
                <a:off x="4779763" y="-315031"/>
                <a:ext cx="3392360" cy="575776"/>
              </a:xfrm>
              <a:prstGeom prst="round2DiagRect">
                <a:avLst>
                  <a:gd name="adj1" fmla="val 45395"/>
                  <a:gd name="adj2" fmla="val 0"/>
                </a:avLst>
              </a:prstGeom>
              <a:solidFill>
                <a:srgbClr val="FFC00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sz="2400" dirty="0"/>
              </a:p>
            </p:txBody>
          </p:sp>
        </p:grpSp>
        <p:sp>
          <p:nvSpPr>
            <p:cNvPr id="4" name="文本框 3"/>
            <p:cNvSpPr txBox="1"/>
            <p:nvPr/>
          </p:nvSpPr>
          <p:spPr>
            <a:xfrm>
              <a:off x="3029207" y="107414"/>
              <a:ext cx="289640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lang="en-US" altLang="zh-CN" sz="2400" b="1" dirty="0">
                  <a:solidFill>
                    <a:srgbClr val="FF0000"/>
                  </a:solidFill>
                  <a:latin typeface="Times New Roman" panose="02020603050405020304" charset="0"/>
                  <a:ea typeface="微软雅黑" panose="020B0503020204020204" pitchFamily="34" charset="-122"/>
                  <a:cs typeface="Times New Roman" panose="02020603050405020304" charset="0"/>
                </a:rPr>
                <a:t>Pronunciation:</a:t>
              </a:r>
              <a:r>
                <a:rPr kumimoji="0" lang="zh-CN" altLang="en-US" sz="2400" b="1" i="0" u="none" strike="noStrike" kern="1200" cap="none" spc="0" normalizeH="0" baseline="0" noProof="0" dirty="0">
                  <a:ln>
                    <a:noFill/>
                  </a:ln>
                  <a:solidFill>
                    <a:srgbClr val="FF0000"/>
                  </a:solidFill>
                  <a:effectLst/>
                  <a:uLnTx/>
                  <a:uFillTx/>
                  <a:latin typeface="Times New Roman" panose="02020603050405020304" charset="0"/>
                  <a:ea typeface="微软雅黑" panose="020B0503020204020204" pitchFamily="34" charset="-122"/>
                  <a:cs typeface="Times New Roman" panose="02020603050405020304" charset="0"/>
                </a:rPr>
                <a:t> </a:t>
              </a:r>
              <a:endParaRPr kumimoji="0" lang="zh-CN" altLang="en-US" sz="2400" b="1" i="0" u="none" strike="noStrike" kern="1200" cap="none" spc="0" normalizeH="0" baseline="0" noProof="0" dirty="0">
                <a:ln>
                  <a:noFill/>
                </a:ln>
                <a:solidFill>
                  <a:srgbClr val="FF0000"/>
                </a:solidFill>
                <a:effectLst/>
                <a:uLnTx/>
                <a:uFillTx/>
                <a:latin typeface="Times New Roman" panose="02020603050405020304" charset="0"/>
                <a:ea typeface="微软雅黑" panose="020B0503020204020204" pitchFamily="34" charset="-122"/>
                <a:cs typeface="Times New Roman" panose="02020603050405020304" charset="0"/>
              </a:endParaRPr>
            </a:p>
          </p:txBody>
        </p:sp>
      </p:grpSp>
      <p:sp>
        <p:nvSpPr>
          <p:cNvPr id="9" name="矩形 8"/>
          <p:cNvSpPr/>
          <p:nvPr/>
        </p:nvSpPr>
        <p:spPr>
          <a:xfrm>
            <a:off x="298051" y="1348323"/>
            <a:ext cx="11595897" cy="1814830"/>
          </a:xfrm>
          <a:prstGeom prst="rect">
            <a:avLst/>
          </a:prstGeom>
        </p:spPr>
        <p:txBody>
          <a:bodyPr wrap="square">
            <a:spAutoFit/>
          </a:bodyPr>
          <a:lstStyle/>
          <a:p>
            <a:pPr marL="443230" indent="-443230">
              <a:spcAft>
                <a:spcPct val="0"/>
              </a:spcAft>
            </a:pPr>
            <a:r>
              <a:rPr lang="en-US" altLang="zh-CN" sz="2800" b="1" dirty="0">
                <a:solidFill>
                  <a:srgbClr val="000000"/>
                </a:solidFill>
                <a:latin typeface="Times New Roman" panose="02020603050405020304" charset="0"/>
                <a:ea typeface="宋体" panose="02010600030101010101" pitchFamily="2" charset="-122"/>
              </a:rPr>
              <a:t>1. There are four ways, | and only four ways, | in which we have contact with the world. | We are evaluated and classified | by these four contacts: | what we do, | how we look, | what we say, | and how we say it.</a:t>
            </a:r>
            <a:endParaRPr lang="en-US" altLang="zh-CN" sz="2800" b="1" dirty="0">
              <a:solidFill>
                <a:srgbClr val="000000"/>
              </a:solidFill>
              <a:latin typeface="Times New Roman" panose="02020603050405020304" charset="0"/>
              <a:ea typeface="宋体" panose="02010600030101010101" pitchFamily="2" charset="-122"/>
            </a:endParaRPr>
          </a:p>
          <a:p>
            <a:pPr marL="443230" indent="-443230">
              <a:spcAft>
                <a:spcPct val="0"/>
              </a:spcAft>
            </a:pPr>
            <a:r>
              <a:rPr lang="en-US" altLang="zh-CN" sz="2800" b="1" dirty="0">
                <a:solidFill>
                  <a:srgbClr val="000000"/>
                </a:solidFill>
                <a:latin typeface="Times New Roman" panose="02020603050405020304" charset="0"/>
                <a:ea typeface="宋体" panose="02010600030101010101" pitchFamily="2" charset="-122"/>
              </a:rPr>
              <a:t>                                                                               — Dale Carnegie</a:t>
            </a:r>
            <a:endParaRPr lang="en-US" altLang="zh-CN" sz="2800" b="1" dirty="0">
              <a:solidFill>
                <a:srgbClr val="000000"/>
              </a:solidFill>
              <a:latin typeface="Times New Roman" panose="02020603050405020304" charset="0"/>
              <a:ea typeface="宋体" panose="02010600030101010101" pitchFamily="2" charset="-122"/>
            </a:endParaRPr>
          </a:p>
        </p:txBody>
      </p:sp>
      <p:sp>
        <p:nvSpPr>
          <p:cNvPr id="10" name="标题 1"/>
          <p:cNvSpPr txBox="1"/>
          <p:nvPr/>
        </p:nvSpPr>
        <p:spPr>
          <a:xfrm>
            <a:off x="298051" y="470118"/>
            <a:ext cx="11521156" cy="11430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zh-CN" sz="2800" b="1" dirty="0">
                <a:solidFill>
                  <a:srgbClr val="0000FF"/>
                </a:solidFill>
                <a:latin typeface="Arial" panose="020B0604020202020204" pitchFamily="34" charset="0"/>
                <a:cs typeface="Arial" panose="020B0604020202020204" pitchFamily="34" charset="0"/>
              </a:rPr>
              <a:t>Read the quotes and notice the pause after each sense group.</a:t>
            </a:r>
            <a:endParaRPr lang="zh-CN" altLang="en-US" sz="2800" b="1" dirty="0">
              <a:solidFill>
                <a:srgbClr val="0000FF"/>
              </a:solidFill>
              <a:latin typeface="Arial" panose="020B0604020202020204" pitchFamily="34" charset="0"/>
              <a:cs typeface="Arial" panose="020B0604020202020204" pitchFamily="34" charset="0"/>
            </a:endParaRPr>
          </a:p>
        </p:txBody>
      </p:sp>
      <p:sp>
        <p:nvSpPr>
          <p:cNvPr id="11" name="矩形 10"/>
          <p:cNvSpPr/>
          <p:nvPr/>
        </p:nvSpPr>
        <p:spPr>
          <a:xfrm>
            <a:off x="298051" y="3164145"/>
            <a:ext cx="11893949" cy="3408045"/>
          </a:xfrm>
          <a:prstGeom prst="rect">
            <a:avLst/>
          </a:prstGeom>
        </p:spPr>
        <p:txBody>
          <a:bodyPr wrap="square">
            <a:spAutoFit/>
          </a:bodyPr>
          <a:lstStyle/>
          <a:p>
            <a:pPr marL="443230" indent="-443230">
              <a:lnSpc>
                <a:spcPct val="110000"/>
              </a:lnSpc>
              <a:spcAft>
                <a:spcPct val="0"/>
              </a:spcAft>
            </a:pPr>
            <a:r>
              <a:rPr lang="en-US" altLang="zh-CN" sz="2800" b="1" dirty="0">
                <a:latin typeface="Times New Roman" panose="02020603050405020304" charset="0"/>
              </a:rPr>
              <a:t>2. If language was given to men | to conceal their thoughts, | then gesture's purpose | was to disclose them.	</a:t>
            </a:r>
            <a:endParaRPr lang="en-US" altLang="zh-CN" sz="2800" b="1" dirty="0">
              <a:latin typeface="Times New Roman" panose="02020603050405020304" charset="0"/>
            </a:endParaRPr>
          </a:p>
          <a:p>
            <a:pPr marL="443230" indent="-443230">
              <a:lnSpc>
                <a:spcPct val="110000"/>
              </a:lnSpc>
              <a:spcAft>
                <a:spcPct val="0"/>
              </a:spcAft>
            </a:pPr>
            <a:r>
              <a:rPr lang="en-US" altLang="zh-CN" sz="2800" b="1" dirty="0">
                <a:latin typeface="Times New Roman" panose="02020603050405020304" charset="0"/>
              </a:rPr>
              <a:t>                                                                              ― John Napier</a:t>
            </a:r>
            <a:endParaRPr lang="en-US" altLang="zh-CN" sz="2800" b="1" dirty="0">
              <a:latin typeface="Times New Roman" panose="02020603050405020304" charset="0"/>
            </a:endParaRPr>
          </a:p>
          <a:p>
            <a:pPr marL="443230" indent="-443230">
              <a:lnSpc>
                <a:spcPct val="110000"/>
              </a:lnSpc>
              <a:spcAft>
                <a:spcPct val="0"/>
              </a:spcAft>
            </a:pPr>
            <a:r>
              <a:rPr lang="en-US" altLang="zh-CN" sz="2800" b="1" dirty="0">
                <a:latin typeface="Times New Roman" panose="02020603050405020304" charset="0"/>
              </a:rPr>
              <a:t>3. Body language is a powerful tool. | We had body language | before we had speech, | and apparently, | 80% of what you understand in a conversation | is read through the body, | not the words.	</a:t>
            </a:r>
            <a:endParaRPr lang="en-US" altLang="zh-CN" sz="2800" b="1" dirty="0">
              <a:latin typeface="Times New Roman" panose="02020603050405020304" charset="0"/>
            </a:endParaRPr>
          </a:p>
          <a:p>
            <a:pPr marL="443230" indent="-443230">
              <a:lnSpc>
                <a:spcPct val="110000"/>
              </a:lnSpc>
              <a:spcAft>
                <a:spcPct val="0"/>
              </a:spcAft>
            </a:pPr>
            <a:r>
              <a:rPr lang="en-US" altLang="zh-CN" sz="2800" b="1" dirty="0">
                <a:latin typeface="Times New Roman" panose="02020603050405020304" charset="0"/>
              </a:rPr>
              <a:t>                                                                              — Deborah Bull</a:t>
            </a:r>
            <a:endParaRPr lang="en-US" altLang="zh-CN" sz="2800" b="1" dirty="0">
              <a:latin typeface="Times New Roman" panose="020206030504050203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Effect transition="in" filter="fade">
                                      <p:cBhvr>
                                        <p:cTn id="26" dur="1000"/>
                                        <p:tgtEl>
                                          <p:spTgt spid="11">
                                            <p:txEl>
                                              <p:pRg st="0" end="0"/>
                                            </p:txEl>
                                          </p:spTgt>
                                        </p:tgtEl>
                                      </p:cBhvr>
                                    </p:animEffect>
                                    <p:anim calcmode="lin" valueType="num">
                                      <p:cBhvr>
                                        <p:cTn id="27"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1">
                                            <p:txEl>
                                              <p:pRg st="1" end="1"/>
                                            </p:txEl>
                                          </p:spTgt>
                                        </p:tgtEl>
                                        <p:attrNameLst>
                                          <p:attrName>style.visibility</p:attrName>
                                        </p:attrNameLst>
                                      </p:cBhvr>
                                      <p:to>
                                        <p:strVal val="visible"/>
                                      </p:to>
                                    </p:set>
                                    <p:animEffect transition="in" filter="fade">
                                      <p:cBhvr>
                                        <p:cTn id="33" dur="1000"/>
                                        <p:tgtEl>
                                          <p:spTgt spid="11">
                                            <p:txEl>
                                              <p:pRg st="1" end="1"/>
                                            </p:txEl>
                                          </p:spTgt>
                                        </p:tgtEl>
                                      </p:cBhvr>
                                    </p:animEffect>
                                    <p:anim calcmode="lin" valueType="num">
                                      <p:cBhvr>
                                        <p:cTn id="34"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1">
                                            <p:txEl>
                                              <p:pRg st="2" end="2"/>
                                            </p:txEl>
                                          </p:spTgt>
                                        </p:tgtEl>
                                        <p:attrNameLst>
                                          <p:attrName>style.visibility</p:attrName>
                                        </p:attrNameLst>
                                      </p:cBhvr>
                                      <p:to>
                                        <p:strVal val="visible"/>
                                      </p:to>
                                    </p:set>
                                    <p:animEffect transition="in" filter="fade">
                                      <p:cBhvr>
                                        <p:cTn id="40" dur="1000"/>
                                        <p:tgtEl>
                                          <p:spTgt spid="11">
                                            <p:txEl>
                                              <p:pRg st="2" end="2"/>
                                            </p:txEl>
                                          </p:spTgt>
                                        </p:tgtEl>
                                      </p:cBhvr>
                                    </p:animEffect>
                                    <p:anim calcmode="lin" valueType="num">
                                      <p:cBhvr>
                                        <p:cTn id="41"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1">
                                            <p:txEl>
                                              <p:pRg st="3" end="3"/>
                                            </p:txEl>
                                          </p:spTgt>
                                        </p:tgtEl>
                                        <p:attrNameLst>
                                          <p:attrName>style.visibility</p:attrName>
                                        </p:attrNameLst>
                                      </p:cBhvr>
                                      <p:to>
                                        <p:strVal val="visible"/>
                                      </p:to>
                                    </p:set>
                                    <p:animEffect transition="in" filter="fade">
                                      <p:cBhvr>
                                        <p:cTn id="47" dur="1000"/>
                                        <p:tgtEl>
                                          <p:spTgt spid="11">
                                            <p:txEl>
                                              <p:pRg st="3" end="3"/>
                                            </p:txEl>
                                          </p:spTgt>
                                        </p:tgtEl>
                                      </p:cBhvr>
                                    </p:animEffect>
                                    <p:anim calcmode="lin" valueType="num">
                                      <p:cBhvr>
                                        <p:cTn id="48"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49"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srcRect l="32045" t="51720" r="32447"/>
          <a:stretch>
            <a:fillRect/>
          </a:stretch>
        </p:blipFill>
        <p:spPr>
          <a:xfrm>
            <a:off x="606108" y="683172"/>
            <a:ext cx="11164615" cy="6174828"/>
          </a:xfrm>
          <a:prstGeom prst="rect">
            <a:avLst/>
          </a:prstGeom>
        </p:spPr>
      </p:pic>
      <p:sp>
        <p:nvSpPr>
          <p:cNvPr id="9" name="内容占位符 4"/>
          <p:cNvSpPr txBox="1"/>
          <p:nvPr>
            <p:custDataLst>
              <p:tags r:id="rId2"/>
            </p:custDataLst>
          </p:nvPr>
        </p:nvSpPr>
        <p:spPr>
          <a:xfrm>
            <a:off x="6435694" y="1493800"/>
            <a:ext cx="4665044" cy="779647"/>
          </a:xfrm>
          <a:prstGeom prst="rect">
            <a:avLst/>
          </a:prstGeom>
          <a:solidFill>
            <a:srgbClr val="FFC000">
              <a:lumMod val="40000"/>
              <a:lumOff val="60000"/>
            </a:srgbClr>
          </a:solidFill>
          <a:ln w="12700" cap="flat" cmpd="sng" algn="ctr">
            <a:solidFill>
              <a:srgbClr val="FFC000"/>
            </a:solidFill>
            <a:prstDash val="solid"/>
            <a:miter lim="800000"/>
          </a:ln>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en-US" altLang="zh-CN" sz="1800" b="1" i="0" u="none" strike="noStrike" kern="1200" cap="none" spc="0" normalizeH="0" baseline="0" noProof="0" dirty="0">
                <a:ln>
                  <a:noFill/>
                </a:ln>
                <a:solidFill>
                  <a:sysClr val="windowText" lastClr="000000"/>
                </a:solidFill>
                <a:effectLst/>
                <a:uLnTx/>
                <a:uFillTx/>
                <a:latin typeface="Times New Roman" panose="02020603050405020304" charset="0"/>
                <a:ea typeface="微软雅黑" panose="020B0503020204020204" pitchFamily="34" charset="-122"/>
                <a:cs typeface="Times New Roman" panose="02020603050405020304" charset="0"/>
              </a:rPr>
              <a:t>What I hide by my language, my body </a:t>
            </a:r>
            <a:r>
              <a:rPr kumimoji="0" lang="en-US" altLang="zh-CN" sz="1800" b="1" i="0" u="sng" strike="noStrike" kern="1200" cap="none" spc="0" normalizeH="0" baseline="0" noProof="0" dirty="0">
                <a:ln>
                  <a:noFill/>
                </a:ln>
                <a:solidFill>
                  <a:sysClr val="windowText" lastClr="000000"/>
                </a:solidFill>
                <a:effectLst/>
                <a:uLnTx/>
                <a:uFillTx/>
                <a:latin typeface="Times New Roman" panose="02020603050405020304" charset="0"/>
                <a:ea typeface="微软雅黑" panose="020B0503020204020204" pitchFamily="34" charset="-122"/>
                <a:cs typeface="Times New Roman" panose="02020603050405020304" charset="0"/>
              </a:rPr>
              <a:t>utters</a:t>
            </a:r>
            <a:endParaRPr kumimoji="0" lang="en-US" altLang="zh-CN" sz="1800" b="1" i="0" u="none" strike="noStrike" kern="1200" cap="none" spc="0" normalizeH="0" baseline="0" noProof="0" dirty="0">
              <a:ln>
                <a:noFill/>
              </a:ln>
              <a:solidFill>
                <a:sysClr val="windowText" lastClr="000000"/>
              </a:solidFill>
              <a:effectLst/>
              <a:uLnTx/>
              <a:uFillTx/>
              <a:latin typeface="Times New Roman" panose="02020603050405020304" charset="0"/>
              <a:ea typeface="微软雅黑" panose="020B0503020204020204" pitchFamily="34" charset="-122"/>
              <a:cs typeface="Times New Roman" panose="0202060305040502030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en-US" altLang="zh-CN" sz="1800" b="1" i="0" u="none" strike="noStrike" kern="1200" cap="none" spc="0" normalizeH="0" baseline="0" noProof="0" dirty="0">
                <a:ln>
                  <a:noFill/>
                </a:ln>
                <a:solidFill>
                  <a:sysClr val="windowText" lastClr="000000"/>
                </a:solidFill>
                <a:effectLst/>
                <a:uLnTx/>
                <a:uFillTx/>
                <a:latin typeface="Times New Roman" panose="02020603050405020304" charset="0"/>
                <a:ea typeface="宋体" panose="02010600030101010101" pitchFamily="2" charset="-122"/>
                <a:cs typeface="Times New Roman" panose="02020603050405020304" charset="0"/>
              </a:rPr>
              <a:t>－</a:t>
            </a:r>
            <a:r>
              <a:rPr kumimoji="0" lang="en-US" altLang="zh-CN" sz="1800" b="1" i="0" u="none" strike="noStrike" kern="1200" cap="none" spc="0" normalizeH="0" baseline="0" noProof="0" dirty="0">
                <a:ln>
                  <a:noFill/>
                </a:ln>
                <a:solidFill>
                  <a:sysClr val="windowText" lastClr="000000"/>
                </a:solidFill>
                <a:effectLst/>
                <a:uLnTx/>
                <a:uFillTx/>
                <a:latin typeface="Times New Roman" panose="02020603050405020304" charset="0"/>
                <a:ea typeface="微软雅黑" panose="020B0503020204020204" pitchFamily="34" charset="-122"/>
                <a:cs typeface="Times New Roman" panose="02020603050405020304" charset="0"/>
              </a:rPr>
              <a:t>Roland Barthes</a:t>
            </a:r>
            <a:endParaRPr kumimoji="0" lang="en-US" altLang="zh-CN" sz="1800" b="1" i="0" u="none" strike="noStrike" kern="1200" cap="none" spc="0" normalizeH="0" baseline="0" noProof="0" dirty="0">
              <a:ln>
                <a:noFill/>
              </a:ln>
              <a:solidFill>
                <a:sysClr val="windowText" lastClr="000000"/>
              </a:solidFill>
              <a:effectLst/>
              <a:uLnTx/>
              <a:uFillTx/>
              <a:latin typeface="Times New Roman" panose="02020603050405020304" charset="0"/>
              <a:ea typeface="微软雅黑" panose="020B0503020204020204" pitchFamily="34" charset="-122"/>
              <a:cs typeface="Times New Roman" panose="02020603050405020304" charset="0"/>
            </a:endParaRPr>
          </a:p>
        </p:txBody>
      </p:sp>
      <p:sp>
        <p:nvSpPr>
          <p:cNvPr id="14" name="Rectangle 16"/>
          <p:cNvSpPr>
            <a:spLocks noChangeArrowheads="1"/>
          </p:cNvSpPr>
          <p:nvPr/>
        </p:nvSpPr>
        <p:spPr bwMode="auto">
          <a:xfrm>
            <a:off x="5406994" y="5780642"/>
            <a:ext cx="2057400" cy="423545"/>
          </a:xfrm>
          <a:prstGeom prst="rect">
            <a:avLst/>
          </a:prstGeom>
          <a:solidFill>
            <a:schemeClr val="bg1">
              <a:alpha val="59000"/>
            </a:schemeClr>
          </a:solidFill>
          <a:ln>
            <a:noFill/>
          </a:ln>
          <a:effectLst/>
        </p:spPr>
        <p:txBody>
          <a:bodyPr wrap="square">
            <a:spAutoFit/>
          </a:bodyPr>
          <a:lstStyle>
            <a:lvl1pPr eaLnBrk="0" hangingPunct="0">
              <a:defRPr kumimoji="1" sz="3600">
                <a:solidFill>
                  <a:schemeClr val="tx1"/>
                </a:solidFill>
                <a:latin typeface="Times New Roman" panose="02020603050405020304" charset="0"/>
                <a:ea typeface="宋体" panose="02010600030101010101" pitchFamily="2" charset="-122"/>
              </a:defRPr>
            </a:lvl1pPr>
            <a:lvl2pPr marL="742950" indent="-285750" eaLnBrk="0" hangingPunct="0">
              <a:defRPr kumimoji="1" sz="3600">
                <a:solidFill>
                  <a:schemeClr val="tx1"/>
                </a:solidFill>
                <a:latin typeface="Times New Roman" panose="02020603050405020304" charset="0"/>
                <a:ea typeface="宋体" panose="02010600030101010101" pitchFamily="2" charset="-122"/>
              </a:defRPr>
            </a:lvl2pPr>
            <a:lvl3pPr marL="1143000" indent="-228600" eaLnBrk="0" hangingPunct="0">
              <a:defRPr kumimoji="1" sz="3600">
                <a:solidFill>
                  <a:schemeClr val="tx1"/>
                </a:solidFill>
                <a:latin typeface="Times New Roman" panose="02020603050405020304" charset="0"/>
                <a:ea typeface="宋体" panose="02010600030101010101" pitchFamily="2" charset="-122"/>
              </a:defRPr>
            </a:lvl3pPr>
            <a:lvl4pPr marL="1600200" indent="-228600" eaLnBrk="0" hangingPunct="0">
              <a:defRPr kumimoji="1" sz="3600">
                <a:solidFill>
                  <a:schemeClr val="tx1"/>
                </a:solidFill>
                <a:latin typeface="Times New Roman" panose="02020603050405020304" charset="0"/>
                <a:ea typeface="宋体" panose="02010600030101010101" pitchFamily="2" charset="-122"/>
              </a:defRPr>
            </a:lvl4pPr>
            <a:lvl5pPr marL="2057400" indent="-228600" eaLnBrk="0" hangingPunct="0">
              <a:defRPr kumimoji="1" sz="3600">
                <a:solidFill>
                  <a:schemeClr val="tx1"/>
                </a:solidFill>
                <a:latin typeface="Times New Roman" panose="02020603050405020304" charset="0"/>
                <a:ea typeface="宋体" panose="02010600030101010101" pitchFamily="2" charset="-122"/>
              </a:defRPr>
            </a:lvl5pPr>
            <a:lvl6pPr marL="2514600" indent="-228600" algn="r" eaLnBrk="0" fontAlgn="base" hangingPunct="0">
              <a:spcBef>
                <a:spcPct val="0"/>
              </a:spcBef>
              <a:spcAft>
                <a:spcPct val="0"/>
              </a:spcAft>
              <a:defRPr kumimoji="1" sz="3600">
                <a:solidFill>
                  <a:schemeClr val="tx1"/>
                </a:solidFill>
                <a:latin typeface="Times New Roman" panose="02020603050405020304" charset="0"/>
                <a:ea typeface="宋体" panose="02010600030101010101" pitchFamily="2" charset="-122"/>
              </a:defRPr>
            </a:lvl6pPr>
            <a:lvl7pPr marL="2971800" indent="-228600" algn="r" eaLnBrk="0" fontAlgn="base" hangingPunct="0">
              <a:spcBef>
                <a:spcPct val="0"/>
              </a:spcBef>
              <a:spcAft>
                <a:spcPct val="0"/>
              </a:spcAft>
              <a:defRPr kumimoji="1" sz="3600">
                <a:solidFill>
                  <a:schemeClr val="tx1"/>
                </a:solidFill>
                <a:latin typeface="Times New Roman" panose="02020603050405020304" charset="0"/>
                <a:ea typeface="宋体" panose="02010600030101010101" pitchFamily="2" charset="-122"/>
              </a:defRPr>
            </a:lvl7pPr>
            <a:lvl8pPr marL="3429000" indent="-228600" algn="r" eaLnBrk="0" fontAlgn="base" hangingPunct="0">
              <a:spcBef>
                <a:spcPct val="0"/>
              </a:spcBef>
              <a:spcAft>
                <a:spcPct val="0"/>
              </a:spcAft>
              <a:defRPr kumimoji="1" sz="3600">
                <a:solidFill>
                  <a:schemeClr val="tx1"/>
                </a:solidFill>
                <a:latin typeface="Times New Roman" panose="02020603050405020304" charset="0"/>
                <a:ea typeface="宋体" panose="02010600030101010101" pitchFamily="2" charset="-122"/>
              </a:defRPr>
            </a:lvl8pPr>
            <a:lvl9pPr marL="3886200" indent="-228600" algn="r" eaLnBrk="0" fontAlgn="base" hangingPunct="0">
              <a:spcBef>
                <a:spcPct val="0"/>
              </a:spcBef>
              <a:spcAft>
                <a:spcPct val="0"/>
              </a:spcAft>
              <a:defRPr kumimoji="1" sz="3600">
                <a:solidFill>
                  <a:schemeClr val="tx1"/>
                </a:solidFill>
                <a:latin typeface="Times New Roman" panose="02020603050405020304" charset="0"/>
                <a:ea typeface="宋体" panose="02010600030101010101" pitchFamily="2" charset="-122"/>
              </a:defRPr>
            </a:lvl9pPr>
          </a:lstStyle>
          <a:p>
            <a:pPr algn="ctr" eaLnBrk="1" hangingPunct="1">
              <a:lnSpc>
                <a:spcPct val="120000"/>
              </a:lnSpc>
            </a:pPr>
            <a:r>
              <a:rPr lang="zh-CN" altLang="en-US" sz="1800" b="1" dirty="0">
                <a:solidFill>
                  <a:srgbClr val="0000FF"/>
                </a:solidFill>
                <a:latin typeface="华文行楷" panose="02010800040101010101" pitchFamily="2" charset="-122"/>
                <a:ea typeface="华文行楷" panose="02010800040101010101" pitchFamily="2" charset="-122"/>
              </a:rPr>
              <a:t>杭州二中许丽君</a:t>
            </a:r>
            <a:endParaRPr lang="en-US" altLang="zh-CN" sz="1800" b="1" dirty="0">
              <a:solidFill>
                <a:srgbClr val="0000FF"/>
              </a:solidFill>
              <a:latin typeface="华文行楷" panose="02010800040101010101" pitchFamily="2" charset="-122"/>
              <a:ea typeface="华文行楷" panose="02010800040101010101" pitchFamily="2" charset="-122"/>
            </a:endParaRPr>
          </a:p>
        </p:txBody>
      </p:sp>
      <p:sp>
        <p:nvSpPr>
          <p:cNvPr id="13" name="文本框 3"/>
          <p:cNvSpPr/>
          <p:nvPr>
            <p:custDataLst>
              <p:tags r:id="rId3"/>
            </p:custDataLst>
          </p:nvPr>
        </p:nvSpPr>
        <p:spPr>
          <a:xfrm>
            <a:off x="421277" y="2655889"/>
            <a:ext cx="11349446" cy="2123658"/>
          </a:xfrm>
          <a:prstGeom prst="rect">
            <a:avLst/>
          </a:prstGeom>
          <a:solidFill>
            <a:srgbClr val="FFFFFF">
              <a:alpha val="72941"/>
            </a:srgbClr>
          </a:solidFill>
          <a:ln w="9525">
            <a:noFill/>
          </a:ln>
        </p:spPr>
        <p:txBody>
          <a:bodyPr wrap="square" anchor="t">
            <a:spAutoFit/>
          </a:bodyPr>
          <a:lstStyle/>
          <a:p>
            <a:pPr algn="ctr" fontAlgn="base"/>
            <a:r>
              <a:rPr lang="en-US" sz="6000" b="1" dirty="0">
                <a:solidFill>
                  <a:srgbClr val="0000FF"/>
                </a:solidFill>
                <a:effectLst>
                  <a:outerShdw blurRad="38100" dist="38100" dir="2700000" algn="tl">
                    <a:srgbClr val="000000">
                      <a:alpha val="43137"/>
                    </a:srgbClr>
                  </a:outerShdw>
                </a:effectLst>
                <a:latin typeface="Times New Roman Bold" panose="02020503050405090304" charset="0"/>
                <a:cs typeface="Times New Roman Bold" panose="02020503050405090304" charset="0"/>
                <a:sym typeface="宋体" panose="02010600030101010101" pitchFamily="2" charset="-122"/>
              </a:rPr>
              <a:t>Unit 4 Body Language</a:t>
            </a:r>
            <a:endParaRPr lang="en-US" sz="5400" b="1" dirty="0">
              <a:solidFill>
                <a:srgbClr val="0000FF"/>
              </a:solidFill>
              <a:effectLst>
                <a:outerShdw blurRad="38100" dist="38100" dir="2700000" algn="tl">
                  <a:srgbClr val="000000">
                    <a:alpha val="43137"/>
                  </a:srgbClr>
                </a:outerShdw>
              </a:effectLst>
              <a:latin typeface="Times New Roman Bold" panose="02020503050405090304" charset="0"/>
              <a:cs typeface="Times New Roman Bold" panose="02020503050405090304" charset="0"/>
              <a:sym typeface="宋体" panose="02010600030101010101" pitchFamily="2" charset="-122"/>
            </a:endParaRPr>
          </a:p>
          <a:p>
            <a:pPr algn="ctr"/>
            <a:r>
              <a:rPr lang="en-US" altLang="zh-CN" sz="3200" b="1" dirty="0">
                <a:solidFill>
                  <a:srgbClr val="5F7797"/>
                </a:solidFill>
                <a:latin typeface="Arial" panose="020B0604020202020204" pitchFamily="34" charset="0"/>
              </a:rPr>
              <a:t>Using language</a:t>
            </a:r>
            <a:r>
              <a:rPr lang="zh-CN" altLang="en-US" sz="3200" b="1" dirty="0">
                <a:solidFill>
                  <a:srgbClr val="5F7797"/>
                </a:solidFill>
                <a:latin typeface="Arial" panose="020B0604020202020204" pitchFamily="34" charset="0"/>
              </a:rPr>
              <a:t>（</a:t>
            </a:r>
            <a:r>
              <a:rPr lang="en-US" altLang="zh-CN" sz="3200" b="1">
                <a:solidFill>
                  <a:srgbClr val="5F7797"/>
                </a:solidFill>
                <a:latin typeface="Arial" panose="020B0604020202020204" pitchFamily="34" charset="0"/>
              </a:rPr>
              <a:t>1</a:t>
            </a:r>
            <a:r>
              <a:rPr lang="zh-CN" altLang="en-US" sz="3200" b="1">
                <a:solidFill>
                  <a:srgbClr val="5F7797"/>
                </a:solidFill>
                <a:latin typeface="Arial" panose="020B0604020202020204" pitchFamily="34" charset="0"/>
              </a:rPr>
              <a:t>）</a:t>
            </a:r>
            <a:endParaRPr lang="en-US" altLang="zh-CN" sz="3200" b="1" dirty="0">
              <a:solidFill>
                <a:srgbClr val="5F7797"/>
              </a:solidFill>
              <a:latin typeface="Arial" panose="020B0604020202020204" pitchFamily="34" charset="0"/>
            </a:endParaRPr>
          </a:p>
          <a:p>
            <a:pPr algn="ctr" fontAlgn="base"/>
            <a:r>
              <a:rPr lang="en-US" altLang="zh-CN" sz="4000" b="1" dirty="0">
                <a:solidFill>
                  <a:prstClr val="black"/>
                </a:solidFill>
                <a:latin typeface="Times New Roman" panose="02020603050405020304" charset="0"/>
                <a:ea typeface="宋体" panose="02010600030101010101" pitchFamily="2" charset="-122"/>
                <a:cs typeface="Times New Roman" panose="02020603050405020304" charset="0"/>
                <a:sym typeface="+mn-ea"/>
              </a:rPr>
              <a:t>Explore body language</a:t>
            </a:r>
            <a:endParaRPr lang="en-US" altLang="zh-CN" sz="4000" b="1" dirty="0">
              <a:solidFill>
                <a:prstClr val="black"/>
              </a:solidFill>
              <a:latin typeface="Times New Roman" panose="02020603050405020304" charset="0"/>
              <a:ea typeface="宋体" panose="02010600030101010101" pitchFamily="2" charset="-122"/>
              <a:cs typeface="Times New Roman" panose="02020603050405020304" charset="0"/>
              <a:sym typeface="+mn-ea"/>
            </a:endParaRPr>
          </a:p>
        </p:txBody>
      </p:sp>
    </p:spTree>
    <p:custDataLst>
      <p:tags r:id="rId4"/>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blinds(horizontal)">
                                      <p:cBhvr>
                                        <p:cTn id="7" dur="500"/>
                                        <p:tgtEl>
                                          <p:spTgt spid="9">
                                            <p:bg/>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linds(horizontal)">
                                      <p:cBhvr>
                                        <p:cTn id="10" dur="500"/>
                                        <p:tgtEl>
                                          <p:spTgt spid="9">
                                            <p:txEl>
                                              <p:pRg st="0" end="0"/>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Effect transition="in" filter="blinds(horizontal)">
                                      <p:cBhvr>
                                        <p:cTn id="13" dur="500"/>
                                        <p:tgtEl>
                                          <p:spTgt spid="9">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uiExpand="1" build="p"/>
      <p:bldP spid="14" grpId="0" bldLvl="0" animBg="1"/>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75002" y="1116702"/>
            <a:ext cx="3908325" cy="536279"/>
          </a:xfrm>
          <a:prstGeom prst="rect">
            <a:avLst/>
          </a:prstGeom>
        </p:spPr>
        <p:style>
          <a:lnRef idx="1">
            <a:schemeClr val="accent6"/>
          </a:lnRef>
          <a:fillRef idx="2">
            <a:schemeClr val="accent6"/>
          </a:fillRef>
          <a:effectRef idx="1">
            <a:schemeClr val="accent6"/>
          </a:effectRef>
          <a:fontRef idx="minor">
            <a:schemeClr val="dk1"/>
          </a:fontRef>
        </p:style>
      </p:pic>
      <p:grpSp>
        <p:nvGrpSpPr>
          <p:cNvPr id="3" name="组合 2"/>
          <p:cNvGrpSpPr/>
          <p:nvPr/>
        </p:nvGrpSpPr>
        <p:grpSpPr>
          <a:xfrm>
            <a:off x="1188416" y="0"/>
            <a:ext cx="4487989" cy="688319"/>
            <a:chOff x="1566387" y="21130"/>
            <a:chExt cx="4505340" cy="688319"/>
          </a:xfrm>
        </p:grpSpPr>
        <p:grpSp>
          <p:nvGrpSpPr>
            <p:cNvPr id="4" name="组合 3"/>
            <p:cNvGrpSpPr/>
            <p:nvPr/>
          </p:nvGrpSpPr>
          <p:grpSpPr>
            <a:xfrm>
              <a:off x="1566387" y="21130"/>
              <a:ext cx="4505340" cy="688319"/>
              <a:chOff x="3197731" y="-379920"/>
              <a:chExt cx="4974392" cy="688319"/>
            </a:xfrm>
          </p:grpSpPr>
          <p:grpSp>
            <p:nvGrpSpPr>
              <p:cNvPr id="6" name="组合 5"/>
              <p:cNvGrpSpPr/>
              <p:nvPr/>
            </p:nvGrpSpPr>
            <p:grpSpPr>
              <a:xfrm>
                <a:off x="3197731" y="-379920"/>
                <a:ext cx="2425580" cy="688319"/>
                <a:chOff x="163028" y="-12434"/>
                <a:chExt cx="2425580" cy="736601"/>
              </a:xfrm>
            </p:grpSpPr>
            <p:sp>
              <p:nvSpPr>
                <p:cNvPr id="8" name="Freeform 2" descr="0x786"/>
                <p:cNvSpPr/>
                <p:nvPr/>
              </p:nvSpPr>
              <p:spPr bwMode="auto">
                <a:xfrm>
                  <a:off x="163028" y="-12434"/>
                  <a:ext cx="2425580" cy="736601"/>
                </a:xfrm>
                <a:custGeom>
                  <a:avLst/>
                  <a:gdLst>
                    <a:gd name="T0" fmla="*/ 371 w 741"/>
                    <a:gd name="T1" fmla="*/ 0 h 741"/>
                    <a:gd name="T2" fmla="*/ 0 w 741"/>
                    <a:gd name="T3" fmla="*/ 371 h 741"/>
                    <a:gd name="T4" fmla="*/ 371 w 741"/>
                    <a:gd name="T5" fmla="*/ 741 h 741"/>
                    <a:gd name="T6" fmla="*/ 741 w 741"/>
                    <a:gd name="T7" fmla="*/ 371 h 741"/>
                    <a:gd name="T8" fmla="*/ 741 w 741"/>
                    <a:gd name="T9" fmla="*/ 0 h 741"/>
                    <a:gd name="T10" fmla="*/ 371 w 741"/>
                    <a:gd name="T11" fmla="*/ 0 h 741"/>
                  </a:gdLst>
                  <a:ahLst/>
                  <a:cxnLst>
                    <a:cxn ang="0">
                      <a:pos x="T0" y="T1"/>
                    </a:cxn>
                    <a:cxn ang="0">
                      <a:pos x="T2" y="T3"/>
                    </a:cxn>
                    <a:cxn ang="0">
                      <a:pos x="T4" y="T5"/>
                    </a:cxn>
                    <a:cxn ang="0">
                      <a:pos x="T6" y="T7"/>
                    </a:cxn>
                    <a:cxn ang="0">
                      <a:pos x="T8" y="T9"/>
                    </a:cxn>
                    <a:cxn ang="0">
                      <a:pos x="T10" y="T11"/>
                    </a:cxn>
                  </a:cxnLst>
                  <a:rect l="0" t="0" r="r" b="b"/>
                  <a:pathLst>
                    <a:path w="741" h="741">
                      <a:moveTo>
                        <a:pt x="371" y="0"/>
                      </a:moveTo>
                      <a:cubicBezTo>
                        <a:pt x="166" y="0"/>
                        <a:pt x="0" y="166"/>
                        <a:pt x="0" y="371"/>
                      </a:cubicBezTo>
                      <a:cubicBezTo>
                        <a:pt x="0" y="575"/>
                        <a:pt x="166" y="741"/>
                        <a:pt x="371" y="741"/>
                      </a:cubicBezTo>
                      <a:cubicBezTo>
                        <a:pt x="575" y="741"/>
                        <a:pt x="741" y="575"/>
                        <a:pt x="741" y="371"/>
                      </a:cubicBezTo>
                      <a:cubicBezTo>
                        <a:pt x="741" y="0"/>
                        <a:pt x="741" y="0"/>
                        <a:pt x="741" y="0"/>
                      </a:cubicBezTo>
                      <a:lnTo>
                        <a:pt x="371" y="0"/>
                      </a:lnTo>
                      <a:close/>
                    </a:path>
                  </a:pathLst>
                </a:custGeom>
                <a:blipFill dpi="0" rotWithShape="1">
                  <a:blip r:embed="rId2"/>
                  <a:stretch>
                    <a:fillRect/>
                  </a:stretch>
                </a:blipFill>
                <a:ln w="9525" cmpd="sng">
                  <a:solidFill>
                    <a:srgbClr val="68B54B"/>
                  </a:solidFill>
                  <a:round/>
                </a:ln>
              </p:spPr>
              <p:txBody>
                <a:bodyPr/>
                <a:lstStyle/>
                <a:p>
                  <a:endParaRPr lang="zh-CN" altLang="en-US" sz="2400" dirty="0"/>
                </a:p>
              </p:txBody>
            </p:sp>
            <p:sp>
              <p:nvSpPr>
                <p:cNvPr id="9" name="矩形 8"/>
                <p:cNvSpPr/>
                <p:nvPr/>
              </p:nvSpPr>
              <p:spPr>
                <a:xfrm>
                  <a:off x="178578" y="108843"/>
                  <a:ext cx="1695390" cy="494048"/>
                </a:xfrm>
                <a:prstGeom prst="rect">
                  <a:avLst/>
                </a:prstGeom>
                <a:noFill/>
              </p:spPr>
              <p:txBody>
                <a:bodyPr wrap="square" lIns="91440" tIns="45720" rIns="91440" bIns="45720">
                  <a:spAutoFit/>
                </a:bodyPr>
                <a:lstStyle/>
                <a:p>
                  <a:pPr algn="ctr"/>
                  <a:r>
                    <a:rPr lang="en-US" altLang="zh-CN" sz="2400" b="1" cap="none" spc="0" dirty="0">
                      <a:ln w="12700" cmpd="sng">
                        <a:solidFill>
                          <a:schemeClr val="accent4"/>
                        </a:solidFill>
                        <a:prstDash val="solid"/>
                      </a:ln>
                      <a:solidFill>
                        <a:srgbClr val="00B050"/>
                      </a:solidFill>
                      <a:effectLst/>
                      <a:latin typeface="Times New Roman" panose="02020603050405020304" charset="0"/>
                      <a:cs typeface="Times New Roman" panose="02020603050405020304" charset="0"/>
                    </a:rPr>
                    <a:t>Part </a:t>
                  </a:r>
                  <a:r>
                    <a:rPr lang="en-US" altLang="zh-CN" sz="2400" b="1" dirty="0">
                      <a:ln w="12700" cmpd="sng">
                        <a:solidFill>
                          <a:schemeClr val="accent4"/>
                        </a:solidFill>
                        <a:prstDash val="solid"/>
                      </a:ln>
                      <a:solidFill>
                        <a:srgbClr val="00B050"/>
                      </a:solidFill>
                      <a:latin typeface="Times New Roman" panose="02020603050405020304" charset="0"/>
                      <a:cs typeface="Times New Roman" panose="02020603050405020304" charset="0"/>
                    </a:rPr>
                    <a:t>7</a:t>
                  </a:r>
                  <a:endParaRPr lang="zh-CN" altLang="en-US" sz="2400" b="1" cap="none" spc="0" dirty="0">
                    <a:ln w="12700" cmpd="sng">
                      <a:solidFill>
                        <a:schemeClr val="accent4"/>
                      </a:solidFill>
                      <a:prstDash val="solid"/>
                    </a:ln>
                    <a:solidFill>
                      <a:srgbClr val="00B050"/>
                    </a:solidFill>
                    <a:effectLst/>
                    <a:latin typeface="Times New Roman" panose="02020603050405020304" charset="0"/>
                    <a:cs typeface="Times New Roman" panose="02020603050405020304" charset="0"/>
                  </a:endParaRPr>
                </a:p>
              </p:txBody>
            </p:sp>
          </p:grpSp>
          <p:sp>
            <p:nvSpPr>
              <p:cNvPr id="7" name="对角圆角矩形 7"/>
              <p:cNvSpPr/>
              <p:nvPr>
                <p:custDataLst>
                  <p:tags r:id="rId3"/>
                </p:custDataLst>
              </p:nvPr>
            </p:nvSpPr>
            <p:spPr>
              <a:xfrm>
                <a:off x="4779763" y="-315031"/>
                <a:ext cx="3392360" cy="575776"/>
              </a:xfrm>
              <a:prstGeom prst="round2DiagRect">
                <a:avLst>
                  <a:gd name="adj1" fmla="val 45395"/>
                  <a:gd name="adj2" fmla="val 0"/>
                </a:avLst>
              </a:prstGeom>
              <a:solidFill>
                <a:srgbClr val="FFC00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sz="2400" dirty="0"/>
              </a:p>
            </p:txBody>
          </p:sp>
        </p:grpSp>
        <p:sp>
          <p:nvSpPr>
            <p:cNvPr id="5" name="文本框 4"/>
            <p:cNvSpPr txBox="1"/>
            <p:nvPr/>
          </p:nvSpPr>
          <p:spPr>
            <a:xfrm>
              <a:off x="3029207" y="107414"/>
              <a:ext cx="289640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lang="en-US" altLang="zh-CN" sz="2400" b="1" dirty="0">
                  <a:solidFill>
                    <a:srgbClr val="FF0000"/>
                  </a:solidFill>
                  <a:latin typeface="Times New Roman" panose="02020603050405020304" charset="0"/>
                  <a:ea typeface="微软雅黑" panose="020B0503020204020204" pitchFamily="34" charset="-122"/>
                  <a:cs typeface="Times New Roman" panose="02020603050405020304" charset="0"/>
                </a:rPr>
                <a:t>Pronunciation:</a:t>
              </a:r>
              <a:r>
                <a:rPr kumimoji="0" lang="zh-CN" altLang="en-US" sz="2400" b="1" i="0" u="none" strike="noStrike" kern="1200" cap="none" spc="0" normalizeH="0" baseline="0" noProof="0" dirty="0">
                  <a:ln>
                    <a:noFill/>
                  </a:ln>
                  <a:solidFill>
                    <a:srgbClr val="FF0000"/>
                  </a:solidFill>
                  <a:effectLst/>
                  <a:uLnTx/>
                  <a:uFillTx/>
                  <a:latin typeface="Times New Roman" panose="02020603050405020304" charset="0"/>
                  <a:ea typeface="微软雅黑" panose="020B0503020204020204" pitchFamily="34" charset="-122"/>
                  <a:cs typeface="Times New Roman" panose="02020603050405020304" charset="0"/>
                </a:rPr>
                <a:t> </a:t>
              </a:r>
              <a:endParaRPr kumimoji="0" lang="zh-CN" altLang="en-US" sz="2400" b="1" i="0" u="none" strike="noStrike" kern="1200" cap="none" spc="0" normalizeH="0" baseline="0" noProof="0" dirty="0">
                <a:ln>
                  <a:noFill/>
                </a:ln>
                <a:solidFill>
                  <a:srgbClr val="FF0000"/>
                </a:solidFill>
                <a:effectLst/>
                <a:uLnTx/>
                <a:uFillTx/>
                <a:latin typeface="Times New Roman" panose="02020603050405020304" charset="0"/>
                <a:ea typeface="微软雅黑" panose="020B0503020204020204" pitchFamily="34" charset="-122"/>
                <a:cs typeface="Times New Roman" panose="02020603050405020304" charset="0"/>
              </a:endParaRPr>
            </a:p>
          </p:txBody>
        </p:sp>
      </p:grpSp>
      <p:sp>
        <p:nvSpPr>
          <p:cNvPr id="10" name="矩形 9"/>
          <p:cNvSpPr/>
          <p:nvPr/>
        </p:nvSpPr>
        <p:spPr>
          <a:xfrm>
            <a:off x="352725" y="1700679"/>
            <a:ext cx="11183746" cy="4131900"/>
          </a:xfrm>
          <a:prstGeom prst="rect">
            <a:avLst/>
          </a:prstGeom>
        </p:spPr>
        <p:txBody>
          <a:bodyPr wrap="square">
            <a:spAutoFit/>
          </a:bodyPr>
          <a:lstStyle/>
          <a:p>
            <a:pPr algn="just">
              <a:lnSpc>
                <a:spcPts val="3500"/>
              </a:lnSpc>
              <a:spcAft>
                <a:spcPct val="0"/>
              </a:spcAft>
            </a:pPr>
            <a:r>
              <a:rPr lang="en-US" altLang="zh-CN" sz="3200" b="1" dirty="0">
                <a:solidFill>
                  <a:prstClr val="black"/>
                </a:solidFill>
                <a:latin typeface="Times New Roman" panose="02020603050405020304" charset="0"/>
                <a:ea typeface="宋体" panose="02010600030101010101" pitchFamily="2" charset="-122"/>
              </a:rPr>
              <a:t>Life is a stage, and we are all actors. This is also true when you are in a foreign land. Acting can help you communicate even if you do not know the language. For instance, one day a Chinese lady who was babysitting her grandchild in America went to a supermarket to buy some beef. She was confused to see all kinds of meat there and did not know which ones were beef. She asked a clerk by putting both hands up and saying “Moo! Moo!" The lady got what she wanted even without saying a word of English.</a:t>
            </a:r>
            <a:endParaRPr lang="en-US" altLang="zh-CN" sz="3200" b="1" dirty="0">
              <a:solidFill>
                <a:prstClr val="black"/>
              </a:solidFill>
              <a:latin typeface="Times New Roman" panose="02020603050405020304" charset="0"/>
              <a:ea typeface="宋体" panose="02010600030101010101" pitchFamily="2" charset="-122"/>
            </a:endParaRPr>
          </a:p>
        </p:txBody>
      </p:sp>
      <p:sp>
        <p:nvSpPr>
          <p:cNvPr id="11" name="标题 1"/>
          <p:cNvSpPr txBox="1"/>
          <p:nvPr/>
        </p:nvSpPr>
        <p:spPr>
          <a:xfrm>
            <a:off x="260353" y="390652"/>
            <a:ext cx="11572053" cy="11430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zh-CN" sz="3200" b="1" dirty="0">
                <a:solidFill>
                  <a:srgbClr val="0000FF"/>
                </a:solidFill>
                <a:latin typeface="Arial" panose="020B0604020202020204" pitchFamily="34" charset="0"/>
                <a:cs typeface="Arial" panose="020B0604020202020204" pitchFamily="34" charset="0"/>
              </a:rPr>
              <a:t>Read this passage. Then mark “I” where it needs a pause.</a:t>
            </a:r>
            <a:endParaRPr lang="zh-CN" altLang="en-US" sz="3200" b="1" dirty="0">
              <a:solidFill>
                <a:srgbClr val="0000FF"/>
              </a:solidFill>
              <a:latin typeface="Arial" panose="020B0604020202020204" pitchFamily="34" charset="0"/>
              <a:cs typeface="Arial" panose="020B0604020202020204" pitchFamily="34" charset="0"/>
            </a:endParaRPr>
          </a:p>
        </p:txBody>
      </p:sp>
      <p:cxnSp>
        <p:nvCxnSpPr>
          <p:cNvPr id="12" name="直接连接符 11"/>
          <p:cNvCxnSpPr/>
          <p:nvPr/>
        </p:nvCxnSpPr>
        <p:spPr>
          <a:xfrm flipH="1">
            <a:off x="2975088" y="1715090"/>
            <a:ext cx="0" cy="484014"/>
          </a:xfrm>
          <a:prstGeom prst="line">
            <a:avLst/>
          </a:prstGeom>
          <a:noFill/>
          <a:ln w="47625" cap="flat" cmpd="sng" algn="ctr">
            <a:solidFill>
              <a:srgbClr val="FF0000"/>
            </a:solidFill>
            <a:prstDash val="solid"/>
            <a:miter lim="800000"/>
          </a:ln>
          <a:effectLst/>
        </p:spPr>
      </p:cxnSp>
      <p:cxnSp>
        <p:nvCxnSpPr>
          <p:cNvPr id="13" name="直接连接符 12"/>
          <p:cNvCxnSpPr/>
          <p:nvPr/>
        </p:nvCxnSpPr>
        <p:spPr>
          <a:xfrm flipH="1">
            <a:off x="6854142" y="1715090"/>
            <a:ext cx="0" cy="484014"/>
          </a:xfrm>
          <a:prstGeom prst="line">
            <a:avLst/>
          </a:prstGeom>
          <a:noFill/>
          <a:ln w="47625" cap="flat" cmpd="sng" algn="ctr">
            <a:solidFill>
              <a:srgbClr val="FF0000"/>
            </a:solidFill>
            <a:prstDash val="solid"/>
            <a:miter lim="800000"/>
          </a:ln>
          <a:effectLst/>
        </p:spPr>
      </p:cxnSp>
      <p:cxnSp>
        <p:nvCxnSpPr>
          <p:cNvPr id="14" name="直接连接符 13"/>
          <p:cNvCxnSpPr/>
          <p:nvPr/>
        </p:nvCxnSpPr>
        <p:spPr>
          <a:xfrm flipH="1">
            <a:off x="9748920" y="1681725"/>
            <a:ext cx="0" cy="484014"/>
          </a:xfrm>
          <a:prstGeom prst="line">
            <a:avLst/>
          </a:prstGeom>
          <a:noFill/>
          <a:ln w="47625" cap="flat" cmpd="sng" algn="ctr">
            <a:solidFill>
              <a:srgbClr val="FF0000"/>
            </a:solidFill>
            <a:prstDash val="solid"/>
            <a:miter lim="800000"/>
          </a:ln>
          <a:effectLst/>
        </p:spPr>
      </p:cxnSp>
      <p:cxnSp>
        <p:nvCxnSpPr>
          <p:cNvPr id="15" name="直接连接符 14"/>
          <p:cNvCxnSpPr/>
          <p:nvPr/>
        </p:nvCxnSpPr>
        <p:spPr>
          <a:xfrm flipH="1">
            <a:off x="4146080" y="2165739"/>
            <a:ext cx="0" cy="484014"/>
          </a:xfrm>
          <a:prstGeom prst="line">
            <a:avLst/>
          </a:prstGeom>
          <a:noFill/>
          <a:ln w="47625" cap="flat" cmpd="sng" algn="ctr">
            <a:solidFill>
              <a:srgbClr val="FF0000"/>
            </a:solidFill>
            <a:prstDash val="solid"/>
            <a:miter lim="800000"/>
          </a:ln>
          <a:effectLst/>
        </p:spPr>
      </p:cxnSp>
      <p:cxnSp>
        <p:nvCxnSpPr>
          <p:cNvPr id="16" name="直接连接符 15"/>
          <p:cNvCxnSpPr/>
          <p:nvPr/>
        </p:nvCxnSpPr>
        <p:spPr>
          <a:xfrm flipH="1">
            <a:off x="10252166" y="2165739"/>
            <a:ext cx="0" cy="484014"/>
          </a:xfrm>
          <a:prstGeom prst="line">
            <a:avLst/>
          </a:prstGeom>
          <a:noFill/>
          <a:ln w="47625" cap="flat" cmpd="sng" algn="ctr">
            <a:solidFill>
              <a:srgbClr val="FF0000"/>
            </a:solidFill>
            <a:prstDash val="solid"/>
            <a:miter lim="800000"/>
          </a:ln>
          <a:effectLst/>
        </p:spPr>
      </p:cxnSp>
      <p:cxnSp>
        <p:nvCxnSpPr>
          <p:cNvPr id="17" name="直接连接符 16"/>
          <p:cNvCxnSpPr/>
          <p:nvPr/>
        </p:nvCxnSpPr>
        <p:spPr>
          <a:xfrm flipH="1">
            <a:off x="3376819" y="2564796"/>
            <a:ext cx="0" cy="484014"/>
          </a:xfrm>
          <a:prstGeom prst="line">
            <a:avLst/>
          </a:prstGeom>
          <a:noFill/>
          <a:ln w="47625" cap="flat" cmpd="sng" algn="ctr">
            <a:solidFill>
              <a:srgbClr val="FF0000"/>
            </a:solidFill>
            <a:prstDash val="solid"/>
            <a:miter lim="800000"/>
          </a:ln>
          <a:effectLst/>
        </p:spPr>
      </p:cxnSp>
      <p:cxnSp>
        <p:nvCxnSpPr>
          <p:cNvPr id="18" name="直接连接符 17"/>
          <p:cNvCxnSpPr/>
          <p:nvPr/>
        </p:nvCxnSpPr>
        <p:spPr>
          <a:xfrm flipH="1">
            <a:off x="5833638" y="2599649"/>
            <a:ext cx="0" cy="484014"/>
          </a:xfrm>
          <a:prstGeom prst="line">
            <a:avLst/>
          </a:prstGeom>
          <a:noFill/>
          <a:ln w="47625" cap="flat" cmpd="sng" algn="ctr">
            <a:solidFill>
              <a:srgbClr val="FF0000"/>
            </a:solidFill>
            <a:prstDash val="solid"/>
            <a:miter lim="800000"/>
          </a:ln>
          <a:effectLst/>
        </p:spPr>
      </p:cxnSp>
      <p:cxnSp>
        <p:nvCxnSpPr>
          <p:cNvPr id="19" name="直接连接符 18"/>
          <p:cNvCxnSpPr/>
          <p:nvPr/>
        </p:nvCxnSpPr>
        <p:spPr>
          <a:xfrm flipH="1">
            <a:off x="8245797" y="2599649"/>
            <a:ext cx="0" cy="484014"/>
          </a:xfrm>
          <a:prstGeom prst="line">
            <a:avLst/>
          </a:prstGeom>
          <a:noFill/>
          <a:ln w="47625" cap="flat" cmpd="sng" algn="ctr">
            <a:solidFill>
              <a:srgbClr val="FF0000"/>
            </a:solidFill>
            <a:prstDash val="solid"/>
            <a:miter lim="800000"/>
          </a:ln>
          <a:effectLst/>
        </p:spPr>
      </p:cxnSp>
      <p:cxnSp>
        <p:nvCxnSpPr>
          <p:cNvPr id="20" name="直接连接符 19"/>
          <p:cNvCxnSpPr/>
          <p:nvPr/>
        </p:nvCxnSpPr>
        <p:spPr>
          <a:xfrm flipH="1">
            <a:off x="9748920" y="2599649"/>
            <a:ext cx="0" cy="484014"/>
          </a:xfrm>
          <a:prstGeom prst="line">
            <a:avLst/>
          </a:prstGeom>
          <a:noFill/>
          <a:ln w="47625" cap="flat" cmpd="sng" algn="ctr">
            <a:solidFill>
              <a:srgbClr val="FF0000"/>
            </a:solidFill>
            <a:prstDash val="solid"/>
            <a:miter lim="800000"/>
          </a:ln>
          <a:effectLst/>
        </p:spPr>
      </p:cxnSp>
      <p:cxnSp>
        <p:nvCxnSpPr>
          <p:cNvPr id="21" name="直接连接符 20"/>
          <p:cNvCxnSpPr/>
          <p:nvPr/>
        </p:nvCxnSpPr>
        <p:spPr>
          <a:xfrm flipH="1">
            <a:off x="3601656" y="4397028"/>
            <a:ext cx="0" cy="484014"/>
          </a:xfrm>
          <a:prstGeom prst="line">
            <a:avLst/>
          </a:prstGeom>
          <a:noFill/>
          <a:ln w="47625" cap="flat" cmpd="sng" algn="ctr">
            <a:solidFill>
              <a:srgbClr val="FF0000"/>
            </a:solidFill>
            <a:prstDash val="solid"/>
            <a:miter lim="800000"/>
          </a:ln>
          <a:effectLst/>
        </p:spPr>
      </p:cxnSp>
      <p:cxnSp>
        <p:nvCxnSpPr>
          <p:cNvPr id="22" name="直接连接符 21"/>
          <p:cNvCxnSpPr/>
          <p:nvPr/>
        </p:nvCxnSpPr>
        <p:spPr>
          <a:xfrm flipH="1">
            <a:off x="2835936" y="3524622"/>
            <a:ext cx="0" cy="484014"/>
          </a:xfrm>
          <a:prstGeom prst="line">
            <a:avLst/>
          </a:prstGeom>
          <a:noFill/>
          <a:ln w="47625" cap="flat" cmpd="sng" algn="ctr">
            <a:solidFill>
              <a:srgbClr val="FF0000"/>
            </a:solidFill>
            <a:prstDash val="solid"/>
            <a:miter lim="800000"/>
          </a:ln>
          <a:effectLst/>
        </p:spPr>
      </p:cxnSp>
      <p:cxnSp>
        <p:nvCxnSpPr>
          <p:cNvPr id="23" name="直接连接符 22"/>
          <p:cNvCxnSpPr/>
          <p:nvPr/>
        </p:nvCxnSpPr>
        <p:spPr>
          <a:xfrm flipH="1">
            <a:off x="6256308" y="3429000"/>
            <a:ext cx="0" cy="484014"/>
          </a:xfrm>
          <a:prstGeom prst="line">
            <a:avLst/>
          </a:prstGeom>
          <a:noFill/>
          <a:ln w="47625" cap="flat" cmpd="sng" algn="ctr">
            <a:solidFill>
              <a:srgbClr val="FF0000"/>
            </a:solidFill>
            <a:prstDash val="solid"/>
            <a:miter lim="800000"/>
          </a:ln>
          <a:effectLst/>
        </p:spPr>
      </p:cxnSp>
      <p:cxnSp>
        <p:nvCxnSpPr>
          <p:cNvPr id="24" name="直接连接符 23"/>
          <p:cNvCxnSpPr/>
          <p:nvPr/>
        </p:nvCxnSpPr>
        <p:spPr>
          <a:xfrm flipH="1">
            <a:off x="9642416" y="3429000"/>
            <a:ext cx="0" cy="484014"/>
          </a:xfrm>
          <a:prstGeom prst="line">
            <a:avLst/>
          </a:prstGeom>
          <a:noFill/>
          <a:ln w="47625" cap="flat" cmpd="sng" algn="ctr">
            <a:solidFill>
              <a:srgbClr val="FF0000"/>
            </a:solidFill>
            <a:prstDash val="solid"/>
            <a:miter lim="800000"/>
          </a:ln>
          <a:effectLst/>
        </p:spPr>
      </p:cxnSp>
      <p:cxnSp>
        <p:nvCxnSpPr>
          <p:cNvPr id="25" name="直接连接符 24"/>
          <p:cNvCxnSpPr/>
          <p:nvPr/>
        </p:nvCxnSpPr>
        <p:spPr>
          <a:xfrm flipH="1">
            <a:off x="4102164" y="3955519"/>
            <a:ext cx="0" cy="484014"/>
          </a:xfrm>
          <a:prstGeom prst="line">
            <a:avLst/>
          </a:prstGeom>
          <a:noFill/>
          <a:ln w="47625" cap="flat" cmpd="sng" algn="ctr">
            <a:solidFill>
              <a:srgbClr val="FF0000"/>
            </a:solidFill>
            <a:prstDash val="solid"/>
            <a:miter lim="800000"/>
          </a:ln>
          <a:effectLst/>
        </p:spPr>
      </p:cxnSp>
      <p:cxnSp>
        <p:nvCxnSpPr>
          <p:cNvPr id="26" name="直接连接符 25"/>
          <p:cNvCxnSpPr/>
          <p:nvPr/>
        </p:nvCxnSpPr>
        <p:spPr>
          <a:xfrm flipH="1">
            <a:off x="7421694" y="3913014"/>
            <a:ext cx="0" cy="484014"/>
          </a:xfrm>
          <a:prstGeom prst="line">
            <a:avLst/>
          </a:prstGeom>
          <a:noFill/>
          <a:ln w="47625" cap="flat" cmpd="sng" algn="ctr">
            <a:solidFill>
              <a:srgbClr val="FF0000"/>
            </a:solidFill>
            <a:prstDash val="solid"/>
            <a:miter lim="800000"/>
          </a:ln>
          <a:effectLst/>
        </p:spPr>
      </p:cxnSp>
      <p:cxnSp>
        <p:nvCxnSpPr>
          <p:cNvPr id="27" name="直接连接符 26"/>
          <p:cNvCxnSpPr/>
          <p:nvPr/>
        </p:nvCxnSpPr>
        <p:spPr>
          <a:xfrm flipH="1">
            <a:off x="11642832" y="3913014"/>
            <a:ext cx="0" cy="484014"/>
          </a:xfrm>
          <a:prstGeom prst="line">
            <a:avLst/>
          </a:prstGeom>
          <a:noFill/>
          <a:ln w="47625" cap="flat" cmpd="sng" algn="ctr">
            <a:solidFill>
              <a:srgbClr val="FF0000"/>
            </a:solidFill>
            <a:prstDash val="solid"/>
            <a:miter lim="800000"/>
          </a:ln>
          <a:effectLst/>
        </p:spPr>
      </p:cxnSp>
      <p:cxnSp>
        <p:nvCxnSpPr>
          <p:cNvPr id="28" name="直接连接符 27"/>
          <p:cNvCxnSpPr/>
          <p:nvPr/>
        </p:nvCxnSpPr>
        <p:spPr>
          <a:xfrm flipH="1">
            <a:off x="9748920" y="3110742"/>
            <a:ext cx="0" cy="484014"/>
          </a:xfrm>
          <a:prstGeom prst="line">
            <a:avLst/>
          </a:prstGeom>
          <a:noFill/>
          <a:ln w="47625" cap="flat" cmpd="sng" algn="ctr">
            <a:solidFill>
              <a:srgbClr val="FF0000"/>
            </a:solidFill>
            <a:prstDash val="solid"/>
            <a:miter lim="800000"/>
          </a:ln>
          <a:effectLst/>
        </p:spPr>
      </p:cxnSp>
      <p:cxnSp>
        <p:nvCxnSpPr>
          <p:cNvPr id="29" name="直接连接符 28"/>
          <p:cNvCxnSpPr/>
          <p:nvPr/>
        </p:nvCxnSpPr>
        <p:spPr>
          <a:xfrm flipH="1">
            <a:off x="10252166" y="4370214"/>
            <a:ext cx="0" cy="484014"/>
          </a:xfrm>
          <a:prstGeom prst="line">
            <a:avLst/>
          </a:prstGeom>
          <a:noFill/>
          <a:ln w="47625" cap="flat" cmpd="sng" algn="ctr">
            <a:solidFill>
              <a:srgbClr val="FF0000"/>
            </a:solidFill>
            <a:prstDash val="solid"/>
            <a:miter lim="800000"/>
          </a:ln>
          <a:effectLst/>
        </p:spPr>
      </p:cxnSp>
      <p:cxnSp>
        <p:nvCxnSpPr>
          <p:cNvPr id="30" name="直接连接符 29"/>
          <p:cNvCxnSpPr/>
          <p:nvPr/>
        </p:nvCxnSpPr>
        <p:spPr>
          <a:xfrm flipH="1">
            <a:off x="8245797" y="4439533"/>
            <a:ext cx="0" cy="484014"/>
          </a:xfrm>
          <a:prstGeom prst="line">
            <a:avLst/>
          </a:prstGeom>
          <a:noFill/>
          <a:ln w="47625" cap="flat" cmpd="sng" algn="ctr">
            <a:solidFill>
              <a:srgbClr val="FF0000"/>
            </a:solidFill>
            <a:prstDash val="solid"/>
            <a:miter lim="800000"/>
          </a:ln>
          <a:effectLst/>
        </p:spPr>
      </p:cxnSp>
      <p:cxnSp>
        <p:nvCxnSpPr>
          <p:cNvPr id="31" name="直接连接符 30"/>
          <p:cNvCxnSpPr/>
          <p:nvPr/>
        </p:nvCxnSpPr>
        <p:spPr>
          <a:xfrm flipH="1">
            <a:off x="1591228" y="4854228"/>
            <a:ext cx="0" cy="484014"/>
          </a:xfrm>
          <a:prstGeom prst="line">
            <a:avLst/>
          </a:prstGeom>
          <a:noFill/>
          <a:ln w="47625" cap="flat" cmpd="sng" algn="ctr">
            <a:solidFill>
              <a:srgbClr val="FF0000"/>
            </a:solidFill>
            <a:prstDash val="solid"/>
            <a:miter lim="800000"/>
          </a:ln>
          <a:effectLst/>
        </p:spPr>
      </p:cxnSp>
      <p:cxnSp>
        <p:nvCxnSpPr>
          <p:cNvPr id="32" name="直接连接符 31"/>
          <p:cNvCxnSpPr/>
          <p:nvPr/>
        </p:nvCxnSpPr>
        <p:spPr>
          <a:xfrm flipH="1">
            <a:off x="7421694" y="4854228"/>
            <a:ext cx="0" cy="484014"/>
          </a:xfrm>
          <a:prstGeom prst="line">
            <a:avLst/>
          </a:prstGeom>
          <a:noFill/>
          <a:ln w="47625" cap="flat" cmpd="sng" algn="ctr">
            <a:solidFill>
              <a:srgbClr val="FF0000"/>
            </a:solidFill>
            <a:prstDash val="solid"/>
            <a:miter lim="800000"/>
          </a:ln>
          <a:effectLst/>
        </p:spPr>
      </p:cxnSp>
      <p:cxnSp>
        <p:nvCxnSpPr>
          <p:cNvPr id="33" name="直接连接符 32"/>
          <p:cNvCxnSpPr/>
          <p:nvPr/>
        </p:nvCxnSpPr>
        <p:spPr>
          <a:xfrm flipH="1">
            <a:off x="11119360" y="4854228"/>
            <a:ext cx="0" cy="484014"/>
          </a:xfrm>
          <a:prstGeom prst="line">
            <a:avLst/>
          </a:prstGeom>
          <a:noFill/>
          <a:ln w="47625" cap="flat" cmpd="sng" algn="ctr">
            <a:solidFill>
              <a:srgbClr val="FF0000"/>
            </a:solidFill>
            <a:prstDash val="solid"/>
            <a:miter lim="800000"/>
          </a:ln>
          <a:effectLst/>
        </p:spPr>
      </p:cxnSp>
      <p:sp>
        <p:nvSpPr>
          <p:cNvPr id="34" name="标题 1"/>
          <p:cNvSpPr txBox="1"/>
          <p:nvPr/>
        </p:nvSpPr>
        <p:spPr>
          <a:xfrm>
            <a:off x="475002" y="5895635"/>
            <a:ext cx="11357404" cy="612973"/>
          </a:xfrm>
          <a:prstGeom prst="rect">
            <a:avLst/>
          </a:prstGeom>
        </p:spPr>
        <p:txBody>
          <a:bodyPr>
            <a:noAutofit/>
          </a:bodyPr>
          <a:lst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幼圆" panose="02010509060101010101" charset="-122"/>
                <a:cs typeface="+mj-cs"/>
              </a:defRPr>
            </a:lvl1pPr>
          </a:lstStyle>
          <a:p>
            <a:r>
              <a:rPr lang="en-US" altLang="zh-CN" sz="3200" dirty="0">
                <a:solidFill>
                  <a:srgbClr val="0000FF"/>
                </a:solidFill>
                <a:latin typeface="Times New Roman" panose="02020603050405020304" charset="0"/>
                <a:cs typeface="Times New Roman" panose="02020603050405020304" charset="0"/>
              </a:rPr>
              <a:t>Listen to the texts above and see how well you read.</a:t>
            </a:r>
            <a:endParaRPr lang="zh-CN" altLang="en-US" sz="3200" dirty="0">
              <a:solidFill>
                <a:srgbClr val="0000FF"/>
              </a:solidFill>
              <a:latin typeface="Times New Roman" panose="02020603050405020304" charset="0"/>
              <a:cs typeface="Times New Roman" panose="020206030504050203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up)">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up)">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up)">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up)">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up)">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up)">
                                      <p:cBhvr>
                                        <p:cTn id="55" dur="5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up)">
                                      <p:cBhvr>
                                        <p:cTn id="60" dur="500"/>
                                        <p:tgtEl>
                                          <p:spTgt spid="18"/>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up)">
                                      <p:cBhvr>
                                        <p:cTn id="65" dur="500"/>
                                        <p:tgtEl>
                                          <p:spTgt spid="19"/>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nodeType="click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up)">
                                      <p:cBhvr>
                                        <p:cTn id="70" dur="500"/>
                                        <p:tgtEl>
                                          <p:spTgt spid="20"/>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1" fill="hold" nodeType="click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1" fill="hold" nodeType="click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wipe(up)">
                                      <p:cBhvr>
                                        <p:cTn id="80" dur="500"/>
                                        <p:tgtEl>
                                          <p:spTgt spid="22"/>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1" fill="hold" nodeType="click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wipe(up)">
                                      <p:cBhvr>
                                        <p:cTn id="85" dur="500"/>
                                        <p:tgtEl>
                                          <p:spTgt spid="23"/>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1" fill="hold" nodeType="click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wipe(up)">
                                      <p:cBhvr>
                                        <p:cTn id="90" dur="500"/>
                                        <p:tgtEl>
                                          <p:spTgt spid="24"/>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1" fill="hold" nodeType="clickEffect">
                                  <p:stCondLst>
                                    <p:cond delay="0"/>
                                  </p:stCondLst>
                                  <p:childTnLst>
                                    <p:set>
                                      <p:cBhvr>
                                        <p:cTn id="94" dur="1" fill="hold">
                                          <p:stCondLst>
                                            <p:cond delay="0"/>
                                          </p:stCondLst>
                                        </p:cTn>
                                        <p:tgtEl>
                                          <p:spTgt spid="25"/>
                                        </p:tgtEl>
                                        <p:attrNameLst>
                                          <p:attrName>style.visibility</p:attrName>
                                        </p:attrNameLst>
                                      </p:cBhvr>
                                      <p:to>
                                        <p:strVal val="visible"/>
                                      </p:to>
                                    </p:set>
                                    <p:animEffect transition="in" filter="wipe(up)">
                                      <p:cBhvr>
                                        <p:cTn id="95" dur="500"/>
                                        <p:tgtEl>
                                          <p:spTgt spid="25"/>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1" fill="hold" nodeType="clickEffect">
                                  <p:stCondLst>
                                    <p:cond delay="0"/>
                                  </p:stCondLst>
                                  <p:childTnLst>
                                    <p:set>
                                      <p:cBhvr>
                                        <p:cTn id="99" dur="1" fill="hold">
                                          <p:stCondLst>
                                            <p:cond delay="0"/>
                                          </p:stCondLst>
                                        </p:cTn>
                                        <p:tgtEl>
                                          <p:spTgt spid="26"/>
                                        </p:tgtEl>
                                        <p:attrNameLst>
                                          <p:attrName>style.visibility</p:attrName>
                                        </p:attrNameLst>
                                      </p:cBhvr>
                                      <p:to>
                                        <p:strVal val="visible"/>
                                      </p:to>
                                    </p:set>
                                    <p:animEffect transition="in" filter="wipe(up)">
                                      <p:cBhvr>
                                        <p:cTn id="100" dur="500"/>
                                        <p:tgtEl>
                                          <p:spTgt spid="26"/>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1" fill="hold" nodeType="clickEffect">
                                  <p:stCondLst>
                                    <p:cond delay="0"/>
                                  </p:stCondLst>
                                  <p:childTnLst>
                                    <p:set>
                                      <p:cBhvr>
                                        <p:cTn id="104" dur="1" fill="hold">
                                          <p:stCondLst>
                                            <p:cond delay="0"/>
                                          </p:stCondLst>
                                        </p:cTn>
                                        <p:tgtEl>
                                          <p:spTgt spid="27"/>
                                        </p:tgtEl>
                                        <p:attrNameLst>
                                          <p:attrName>style.visibility</p:attrName>
                                        </p:attrNameLst>
                                      </p:cBhvr>
                                      <p:to>
                                        <p:strVal val="visible"/>
                                      </p:to>
                                    </p:set>
                                    <p:animEffect transition="in" filter="wipe(up)">
                                      <p:cBhvr>
                                        <p:cTn id="105" dur="500"/>
                                        <p:tgtEl>
                                          <p:spTgt spid="27"/>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1" fill="hold" nodeType="clickEffect">
                                  <p:stCondLst>
                                    <p:cond delay="0"/>
                                  </p:stCondLst>
                                  <p:childTnLst>
                                    <p:set>
                                      <p:cBhvr>
                                        <p:cTn id="109" dur="1" fill="hold">
                                          <p:stCondLst>
                                            <p:cond delay="0"/>
                                          </p:stCondLst>
                                        </p:cTn>
                                        <p:tgtEl>
                                          <p:spTgt spid="21"/>
                                        </p:tgtEl>
                                        <p:attrNameLst>
                                          <p:attrName>style.visibility</p:attrName>
                                        </p:attrNameLst>
                                      </p:cBhvr>
                                      <p:to>
                                        <p:strVal val="visible"/>
                                      </p:to>
                                    </p:set>
                                    <p:animEffect transition="in" filter="wipe(up)">
                                      <p:cBhvr>
                                        <p:cTn id="110" dur="500"/>
                                        <p:tgtEl>
                                          <p:spTgt spid="21"/>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1" fill="hold" nodeType="click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1" fill="hold" nodeType="clickEffect">
                                  <p:stCondLst>
                                    <p:cond delay="0"/>
                                  </p:stCondLst>
                                  <p:childTnLst>
                                    <p:set>
                                      <p:cBhvr>
                                        <p:cTn id="119" dur="1" fill="hold">
                                          <p:stCondLst>
                                            <p:cond delay="0"/>
                                          </p:stCondLst>
                                        </p:cTn>
                                        <p:tgtEl>
                                          <p:spTgt spid="29"/>
                                        </p:tgtEl>
                                        <p:attrNameLst>
                                          <p:attrName>style.visibility</p:attrName>
                                        </p:attrNameLst>
                                      </p:cBhvr>
                                      <p:to>
                                        <p:strVal val="visible"/>
                                      </p:to>
                                    </p:set>
                                    <p:animEffect transition="in" filter="wipe(up)">
                                      <p:cBhvr>
                                        <p:cTn id="120" dur="500"/>
                                        <p:tgtEl>
                                          <p:spTgt spid="29"/>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1" fill="hold" nodeType="clickEffect">
                                  <p:stCondLst>
                                    <p:cond delay="0"/>
                                  </p:stCondLst>
                                  <p:childTnLst>
                                    <p:set>
                                      <p:cBhvr>
                                        <p:cTn id="124" dur="1" fill="hold">
                                          <p:stCondLst>
                                            <p:cond delay="0"/>
                                          </p:stCondLst>
                                        </p:cTn>
                                        <p:tgtEl>
                                          <p:spTgt spid="31"/>
                                        </p:tgtEl>
                                        <p:attrNameLst>
                                          <p:attrName>style.visibility</p:attrName>
                                        </p:attrNameLst>
                                      </p:cBhvr>
                                      <p:to>
                                        <p:strVal val="visible"/>
                                      </p:to>
                                    </p:set>
                                    <p:animEffect transition="in" filter="wipe(up)">
                                      <p:cBhvr>
                                        <p:cTn id="125" dur="500"/>
                                        <p:tgtEl>
                                          <p:spTgt spid="31"/>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1" fill="hold" nodeType="clickEffect">
                                  <p:stCondLst>
                                    <p:cond delay="0"/>
                                  </p:stCondLst>
                                  <p:childTnLst>
                                    <p:set>
                                      <p:cBhvr>
                                        <p:cTn id="129" dur="1" fill="hold">
                                          <p:stCondLst>
                                            <p:cond delay="0"/>
                                          </p:stCondLst>
                                        </p:cTn>
                                        <p:tgtEl>
                                          <p:spTgt spid="32"/>
                                        </p:tgtEl>
                                        <p:attrNameLst>
                                          <p:attrName>style.visibility</p:attrName>
                                        </p:attrNameLst>
                                      </p:cBhvr>
                                      <p:to>
                                        <p:strVal val="visible"/>
                                      </p:to>
                                    </p:set>
                                    <p:animEffect transition="in" filter="wipe(up)">
                                      <p:cBhvr>
                                        <p:cTn id="130" dur="500"/>
                                        <p:tgtEl>
                                          <p:spTgt spid="32"/>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1" fill="hold" nodeType="click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up)">
                                      <p:cBhvr>
                                        <p:cTn id="135" dur="500"/>
                                        <p:tgtEl>
                                          <p:spTgt spid="33"/>
                                        </p:tgtEl>
                                      </p:cBhvr>
                                    </p:animEffect>
                                  </p:childTnLst>
                                </p:cTn>
                              </p:par>
                            </p:childTnLst>
                          </p:cTn>
                        </p:par>
                      </p:childTnLst>
                    </p:cTn>
                  </p:par>
                  <p:par>
                    <p:cTn id="136" fill="hold">
                      <p:stCondLst>
                        <p:cond delay="indefinite"/>
                      </p:stCondLst>
                      <p:childTnLst>
                        <p:par>
                          <p:cTn id="137" fill="hold">
                            <p:stCondLst>
                              <p:cond delay="0"/>
                            </p:stCondLst>
                            <p:childTnLst>
                              <p:par>
                                <p:cTn id="138" presetID="6" presetClass="entr" presetSubtype="16" fill="hold" grpId="0" nodeType="clickEffect">
                                  <p:stCondLst>
                                    <p:cond delay="0"/>
                                  </p:stCondLst>
                                  <p:childTnLst>
                                    <p:set>
                                      <p:cBhvr>
                                        <p:cTn id="139" dur="1" fill="hold">
                                          <p:stCondLst>
                                            <p:cond delay="0"/>
                                          </p:stCondLst>
                                        </p:cTn>
                                        <p:tgtEl>
                                          <p:spTgt spid="34"/>
                                        </p:tgtEl>
                                        <p:attrNameLst>
                                          <p:attrName>style.visibility</p:attrName>
                                        </p:attrNameLst>
                                      </p:cBhvr>
                                      <p:to>
                                        <p:strVal val="visible"/>
                                      </p:to>
                                    </p:set>
                                    <p:animEffect transition="in" filter="circle(in)">
                                      <p:cBhvr>
                                        <p:cTn id="140"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3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3"/>
          <p:cNvCxnSpPr/>
          <p:nvPr>
            <p:custDataLst>
              <p:tags r:id="rId1"/>
            </p:custDataLst>
          </p:nvPr>
        </p:nvCxnSpPr>
        <p:spPr>
          <a:xfrm flipV="1">
            <a:off x="1106144" y="574261"/>
            <a:ext cx="3804496" cy="1"/>
          </a:xfrm>
          <a:prstGeom prst="line">
            <a:avLst/>
          </a:prstGeom>
          <a:ln w="12700">
            <a:solidFill>
              <a:srgbClr val="014E6A"/>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080624" y="-22822"/>
            <a:ext cx="4145301" cy="639073"/>
            <a:chOff x="1080624" y="-22822"/>
            <a:chExt cx="4145301" cy="639073"/>
          </a:xfrm>
        </p:grpSpPr>
        <p:grpSp>
          <p:nvGrpSpPr>
            <p:cNvPr id="10" name="组合 5"/>
            <p:cNvGrpSpPr/>
            <p:nvPr>
              <p:custDataLst>
                <p:tags r:id="rId2"/>
              </p:custDataLst>
            </p:nvPr>
          </p:nvGrpSpPr>
          <p:grpSpPr>
            <a:xfrm>
              <a:off x="1080624" y="82597"/>
              <a:ext cx="445481" cy="469613"/>
              <a:chOff x="2121873" y="1511588"/>
              <a:chExt cx="445481" cy="469613"/>
            </a:xfrm>
          </p:grpSpPr>
          <p:sp>
            <p:nvSpPr>
              <p:cNvPr id="11" name="矩形 6"/>
              <p:cNvSpPr/>
              <p:nvPr>
                <p:custDataLst>
                  <p:tags r:id="rId3"/>
                </p:custDataLst>
              </p:nvPr>
            </p:nvSpPr>
            <p:spPr>
              <a:xfrm>
                <a:off x="2121873" y="1511588"/>
                <a:ext cx="363415" cy="363415"/>
              </a:xfrm>
              <a:prstGeom prst="rect">
                <a:avLst/>
              </a:prstGeom>
              <a:solidFill>
                <a:srgbClr val="014E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矩形 7"/>
              <p:cNvSpPr/>
              <p:nvPr>
                <p:custDataLst>
                  <p:tags r:id="rId4"/>
                </p:custDataLst>
              </p:nvPr>
            </p:nvSpPr>
            <p:spPr>
              <a:xfrm>
                <a:off x="2321171" y="1735018"/>
                <a:ext cx="246183" cy="246183"/>
              </a:xfrm>
              <a:prstGeom prst="rect">
                <a:avLst/>
              </a:prstGeom>
              <a:solidFill>
                <a:srgbClr val="178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pic>
          <p:nvPicPr>
            <p:cNvPr id="2" name="图片 1"/>
            <p:cNvPicPr>
              <a:picLocks noChangeAspect="1"/>
            </p:cNvPicPr>
            <p:nvPr/>
          </p:nvPicPr>
          <p:blipFill>
            <a:blip r:embed="rId5"/>
            <a:stretch>
              <a:fillRect/>
            </a:stretch>
          </p:blipFill>
          <p:spPr>
            <a:xfrm>
              <a:off x="1500585" y="-22822"/>
              <a:ext cx="3725340" cy="639073"/>
            </a:xfrm>
            <a:prstGeom prst="rect">
              <a:avLst/>
            </a:prstGeom>
          </p:spPr>
        </p:pic>
      </p:grpSp>
      <p:sp>
        <p:nvSpPr>
          <p:cNvPr id="16" name="折角形 3"/>
          <p:cNvSpPr/>
          <p:nvPr/>
        </p:nvSpPr>
        <p:spPr>
          <a:xfrm>
            <a:off x="904770" y="1825545"/>
            <a:ext cx="10892313" cy="3206909"/>
          </a:xfrm>
          <a:prstGeom prst="foldedCorner">
            <a:avLst>
              <a:gd name="adj" fmla="val 16667"/>
            </a:avLst>
          </a:prstGeom>
          <a:solidFill>
            <a:srgbClr val="E6E0EC"/>
          </a:solidFill>
          <a:ln w="25400">
            <a:solidFill>
              <a:srgbClr val="385D8A"/>
            </a:solidFill>
            <a:round/>
          </a:ln>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marL="0" indent="0" fontAlgn="base">
              <a:lnSpc>
                <a:spcPct val="120000"/>
              </a:lnSpc>
              <a:spcBef>
                <a:spcPct val="0"/>
              </a:spcBef>
              <a:spcAft>
                <a:spcPct val="0"/>
              </a:spcAft>
            </a:pPr>
            <a:endParaRPr lang="en-US" altLang="zh-CN" sz="2800" b="1" dirty="0">
              <a:latin typeface="Times New Roman" panose="02020603050405020304" charset="0"/>
            </a:endParaRPr>
          </a:p>
          <a:p>
            <a:pPr marL="0" indent="0" fontAlgn="base">
              <a:lnSpc>
                <a:spcPct val="120000"/>
              </a:lnSpc>
              <a:spcBef>
                <a:spcPct val="0"/>
              </a:spcBef>
              <a:spcAft>
                <a:spcPct val="0"/>
              </a:spcAft>
            </a:pPr>
            <a:endParaRPr lang="en-US" altLang="zh-CN" sz="2800" b="1" dirty="0">
              <a:latin typeface="Times New Roman" panose="02020603050405020304" charset="0"/>
            </a:endParaRPr>
          </a:p>
          <a:p>
            <a:pPr lvl="0" eaLnBrk="0" hangingPunct="0">
              <a:lnSpc>
                <a:spcPct val="90000"/>
              </a:lnSpc>
              <a:spcBef>
                <a:spcPts val="1000"/>
              </a:spcBef>
              <a:defRPr/>
            </a:pPr>
            <a:endParaRPr lang="en-US" altLang="zh-CN" sz="3400" b="1" dirty="0">
              <a:latin typeface="Times New Roman" panose="02020603050405020304" charset="0"/>
            </a:endParaRPr>
          </a:p>
          <a:p>
            <a:pPr lvl="0" eaLnBrk="0" hangingPunct="0">
              <a:lnSpc>
                <a:spcPct val="90000"/>
              </a:lnSpc>
              <a:spcBef>
                <a:spcPts val="1000"/>
              </a:spcBef>
              <a:defRPr/>
            </a:pPr>
            <a:endParaRPr lang="en-US" altLang="zh-CN" sz="3400" b="1" dirty="0">
              <a:latin typeface="Times New Roman" panose="02020603050405020304" charset="0"/>
            </a:endParaRPr>
          </a:p>
          <a:p>
            <a:pPr lvl="0" eaLnBrk="0" hangingPunct="0">
              <a:lnSpc>
                <a:spcPct val="90000"/>
              </a:lnSpc>
              <a:spcBef>
                <a:spcPts val="1000"/>
              </a:spcBef>
              <a:defRPr/>
            </a:pPr>
            <a:r>
              <a:rPr lang="en-US" altLang="zh-CN" sz="3400" b="1" dirty="0">
                <a:latin typeface="Times New Roman" panose="02020603050405020304" charset="0"/>
              </a:rPr>
              <a:t>1. </a:t>
            </a:r>
            <a:r>
              <a:rPr lang="en-US" altLang="zh-CN" sz="3400" b="1" dirty="0">
                <a:latin typeface="Times New Roman" panose="02020603050405020304" charset="0"/>
                <a:cs typeface="Times New Roman" panose="02020603050405020304" charset="0"/>
              </a:rPr>
              <a:t>Identify and interpret different types of body language;</a:t>
            </a:r>
            <a:endParaRPr lang="en-US" altLang="zh-CN" sz="3400" b="1" dirty="0">
              <a:latin typeface="Times New Roman" panose="02020603050405020304" charset="0"/>
              <a:ea typeface="华文楷体" panose="02010600040101010101" pitchFamily="2" charset="-122"/>
              <a:cs typeface="Times New Roman" panose="02020603050405020304" charset="0"/>
            </a:endParaRPr>
          </a:p>
          <a:p>
            <a:pPr lvl="0">
              <a:lnSpc>
                <a:spcPct val="120000"/>
              </a:lnSpc>
            </a:pPr>
            <a:r>
              <a:rPr kumimoji="0" lang="en-US" altLang="zh-CN" sz="3400" b="1" i="0" u="none" strike="noStrike" kern="1200" cap="none" spc="0" normalizeH="0" baseline="0" noProof="0" dirty="0">
                <a:ln>
                  <a:noFill/>
                </a:ln>
                <a:solidFill>
                  <a:prstClr val="black"/>
                </a:solidFill>
                <a:effectLst/>
                <a:uLnTx/>
                <a:uFillTx/>
                <a:latin typeface="Times New Roman" panose="02020603050405020304" charset="0"/>
                <a:ea typeface="华文楷体" panose="02010600040101010101" pitchFamily="2" charset="-122"/>
                <a:cs typeface="Times New Roman" panose="02020603050405020304" charset="0"/>
              </a:rPr>
              <a:t>2.</a:t>
            </a:r>
            <a:r>
              <a:rPr kumimoji="0" lang="en-US" altLang="zh-CN" sz="2800" b="1" i="0" u="none" strike="noStrike" kern="1200" cap="none" spc="0" normalizeH="0" baseline="0" noProof="0" dirty="0">
                <a:ln>
                  <a:noFill/>
                </a:ln>
                <a:solidFill>
                  <a:prstClr val="black"/>
                </a:solidFill>
                <a:effectLst/>
                <a:uLnTx/>
                <a:uFillTx/>
                <a:latin typeface="Times New Roman" panose="02020603050405020304" charset="0"/>
                <a:ea typeface="华文楷体" panose="02010600040101010101" pitchFamily="2" charset="-122"/>
                <a:cs typeface="Times New Roman" panose="02020603050405020304" charset="0"/>
              </a:rPr>
              <a:t> </a:t>
            </a:r>
            <a:r>
              <a:rPr lang="en-US" altLang="zh-CN" sz="3400" b="1" dirty="0">
                <a:solidFill>
                  <a:prstClr val="black"/>
                </a:solidFill>
                <a:latin typeface="Times New Roman" panose="02020603050405020304" charset="0"/>
              </a:rPr>
              <a:t>Think about some classroom body language and write down their meanings.</a:t>
            </a:r>
            <a:endParaRPr lang="en-US" altLang="zh-CN" sz="3400" b="1" dirty="0">
              <a:solidFill>
                <a:prstClr val="black"/>
              </a:solidFill>
              <a:latin typeface="Times New Roman" panose="02020603050405020304" charset="0"/>
            </a:endParaRPr>
          </a:p>
          <a:p>
            <a:pPr lvl="0">
              <a:lnSpc>
                <a:spcPct val="120000"/>
              </a:lnSpc>
            </a:pPr>
            <a:r>
              <a:rPr lang="en-US" altLang="zh-CN" sz="3400" b="1" dirty="0">
                <a:solidFill>
                  <a:prstClr val="black"/>
                </a:solidFill>
                <a:latin typeface="Times New Roman" panose="02020603050405020304" charset="0"/>
              </a:rPr>
              <a:t>3. </a:t>
            </a:r>
            <a:r>
              <a:rPr lang="en-US" altLang="zh-CN" sz="3400" b="1" dirty="0" err="1">
                <a:solidFill>
                  <a:prstClr val="black"/>
                </a:solidFill>
                <a:latin typeface="Times New Roman" panose="02020603050405020304" charset="0"/>
              </a:rPr>
              <a:t>Practise</a:t>
            </a:r>
            <a:r>
              <a:rPr lang="en-US" altLang="zh-CN" sz="3400" b="1" dirty="0">
                <a:solidFill>
                  <a:prstClr val="black"/>
                </a:solidFill>
                <a:latin typeface="Times New Roman" panose="02020603050405020304" charset="0"/>
              </a:rPr>
              <a:t> reading the passage, notice the pause.</a:t>
            </a:r>
            <a:endParaRPr lang="en-US" altLang="zh-CN" sz="3400" b="1" dirty="0">
              <a:solidFill>
                <a:prstClr val="black"/>
              </a:solidFill>
              <a:latin typeface="Times New Roman" panose="02020603050405020304" charset="0"/>
            </a:endParaRPr>
          </a:p>
          <a:p>
            <a:pPr lvl="0">
              <a:lnSpc>
                <a:spcPct val="120000"/>
              </a:lnSpc>
            </a:pPr>
            <a:endParaRPr lang="en-US" altLang="zh-CN" sz="3400" b="1" dirty="0">
              <a:solidFill>
                <a:prstClr val="black"/>
              </a:solidFill>
              <a:latin typeface="Times New Roman" panose="02020603050405020304" charset="0"/>
            </a:endParaRPr>
          </a:p>
          <a:p>
            <a:pPr>
              <a:lnSpc>
                <a:spcPct val="120000"/>
              </a:lnSpc>
            </a:pPr>
            <a:endParaRPr lang="en-US" altLang="zh-CN" sz="2800" b="1" dirty="0">
              <a:latin typeface="Times New Roman" panose="02020603050405020304" charset="0"/>
            </a:endParaRPr>
          </a:p>
          <a:p>
            <a:pPr marL="0" indent="0" fontAlgn="base">
              <a:lnSpc>
                <a:spcPct val="120000"/>
              </a:lnSpc>
              <a:spcBef>
                <a:spcPct val="0"/>
              </a:spcBef>
              <a:spcAft>
                <a:spcPct val="0"/>
              </a:spcAft>
            </a:pPr>
            <a:endParaRPr lang="en-US" altLang="zh-CN" sz="2400" b="1" dirty="0">
              <a:latin typeface="Times New Roman" panose="02020603050405020304" charset="0"/>
            </a:endParaRPr>
          </a:p>
        </p:txBody>
      </p:sp>
    </p:spTree>
    <p:custDataLst>
      <p:tags r:id="rId6"/>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bg/>
                                          </p:spTgt>
                                        </p:tgtEl>
                                        <p:attrNameLst>
                                          <p:attrName>style.visibility</p:attrName>
                                        </p:attrNameLst>
                                      </p:cBhvr>
                                      <p:to>
                                        <p:strVal val="visible"/>
                                      </p:to>
                                    </p:set>
                                    <p:animEffect transition="in" filter="fade">
                                      <p:cBhvr>
                                        <p:cTn id="14" dur="1000"/>
                                        <p:tgtEl>
                                          <p:spTgt spid="16">
                                            <p:bg/>
                                          </p:spTgt>
                                        </p:tgtEl>
                                      </p:cBhvr>
                                    </p:animEffect>
                                    <p:anim calcmode="lin" valueType="num">
                                      <p:cBhvr>
                                        <p:cTn id="15" dur="1000" fill="hold"/>
                                        <p:tgtEl>
                                          <p:spTgt spid="16">
                                            <p:bg/>
                                          </p:spTgt>
                                        </p:tgtEl>
                                        <p:attrNameLst>
                                          <p:attrName>ppt_x</p:attrName>
                                        </p:attrNameLst>
                                      </p:cBhvr>
                                      <p:tavLst>
                                        <p:tav tm="0">
                                          <p:val>
                                            <p:strVal val="#ppt_x"/>
                                          </p:val>
                                        </p:tav>
                                        <p:tav tm="100000">
                                          <p:val>
                                            <p:strVal val="#ppt_x"/>
                                          </p:val>
                                        </p:tav>
                                      </p:tavLst>
                                    </p:anim>
                                    <p:anim calcmode="lin" valueType="num">
                                      <p:cBhvr>
                                        <p:cTn id="16" dur="1000" fill="hold"/>
                                        <p:tgtEl>
                                          <p:spTgt spid="16">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xEl>
                                              <p:pRg st="4" end="4"/>
                                            </p:txEl>
                                          </p:spTgt>
                                        </p:tgtEl>
                                        <p:attrNameLst>
                                          <p:attrName>style.visibility</p:attrName>
                                        </p:attrNameLst>
                                      </p:cBhvr>
                                      <p:to>
                                        <p:strVal val="visible"/>
                                      </p:to>
                                    </p:set>
                                    <p:animEffect transition="in" filter="fade">
                                      <p:cBhvr>
                                        <p:cTn id="21" dur="1000"/>
                                        <p:tgtEl>
                                          <p:spTgt spid="16">
                                            <p:txEl>
                                              <p:pRg st="4" end="4"/>
                                            </p:txEl>
                                          </p:spTgt>
                                        </p:tgtEl>
                                      </p:cBhvr>
                                    </p:animEffect>
                                    <p:anim calcmode="lin" valueType="num">
                                      <p:cBhvr>
                                        <p:cTn id="22"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txEl>
                                              <p:pRg st="5" end="5"/>
                                            </p:txEl>
                                          </p:spTgt>
                                        </p:tgtEl>
                                        <p:attrNameLst>
                                          <p:attrName>style.visibility</p:attrName>
                                        </p:attrNameLst>
                                      </p:cBhvr>
                                      <p:to>
                                        <p:strVal val="visible"/>
                                      </p:to>
                                    </p:set>
                                    <p:animEffect transition="in" filter="fade">
                                      <p:cBhvr>
                                        <p:cTn id="28" dur="1000"/>
                                        <p:tgtEl>
                                          <p:spTgt spid="16">
                                            <p:txEl>
                                              <p:pRg st="5" end="5"/>
                                            </p:txEl>
                                          </p:spTgt>
                                        </p:tgtEl>
                                      </p:cBhvr>
                                    </p:animEffect>
                                    <p:anim calcmode="lin" valueType="num">
                                      <p:cBhvr>
                                        <p:cTn id="29"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6">
                                            <p:txEl>
                                              <p:pRg st="6" end="6"/>
                                            </p:txEl>
                                          </p:spTgt>
                                        </p:tgtEl>
                                        <p:attrNameLst>
                                          <p:attrName>style.visibility</p:attrName>
                                        </p:attrNameLst>
                                      </p:cBhvr>
                                      <p:to>
                                        <p:strVal val="visible"/>
                                      </p:to>
                                    </p:set>
                                    <p:animEffect transition="in" filter="fade">
                                      <p:cBhvr>
                                        <p:cTn id="35" dur="1000"/>
                                        <p:tgtEl>
                                          <p:spTgt spid="16">
                                            <p:txEl>
                                              <p:pRg st="6" end="6"/>
                                            </p:txEl>
                                          </p:spTgt>
                                        </p:tgtEl>
                                      </p:cBhvr>
                                    </p:animEffect>
                                    <p:anim calcmode="lin" valueType="num">
                                      <p:cBhvr>
                                        <p:cTn id="36" dur="10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634096" y="1054362"/>
            <a:ext cx="8923807" cy="4272943"/>
          </a:xfrm>
          <a:prstGeom prst="rect">
            <a:avLst/>
          </a:prstGeom>
        </p:spPr>
      </p:pic>
      <p:sp>
        <p:nvSpPr>
          <p:cNvPr id="3" name="矩形 2"/>
          <p:cNvSpPr/>
          <p:nvPr/>
        </p:nvSpPr>
        <p:spPr>
          <a:xfrm>
            <a:off x="4374220" y="3379626"/>
            <a:ext cx="3249608" cy="757130"/>
          </a:xfrm>
          <a:prstGeom prst="rect">
            <a:avLst/>
          </a:prstGeom>
        </p:spPr>
        <p:txBody>
          <a:bodyPr wrap="none">
            <a:spAutoFit/>
          </a:bodyPr>
          <a:lstStyle/>
          <a:p>
            <a:pPr lvl="0">
              <a:lnSpc>
                <a:spcPct val="90000"/>
              </a:lnSpc>
              <a:spcBef>
                <a:spcPts val="1000"/>
              </a:spcBef>
            </a:pPr>
            <a:r>
              <a:rPr lang="en-US" altLang="zh-CN" sz="4800" b="1">
                <a:solidFill>
                  <a:prstClr val="black"/>
                </a:solidFill>
                <a:latin typeface="Times New Roman" panose="02020603050405020304" charset="0"/>
                <a:cs typeface="Times New Roman" panose="02020603050405020304" charset="0"/>
              </a:rPr>
              <a:t>Thank you!</a:t>
            </a:r>
            <a:endParaRPr lang="zh-CN" altLang="en-US" sz="4800" b="1">
              <a:solidFill>
                <a:prstClr val="black"/>
              </a:solidFill>
              <a:latin typeface="Times New Roman" panose="02020603050405020304" charset="0"/>
              <a:cs typeface="Times New Roman" panose="02020603050405020304" charset="0"/>
            </a:endParaRPr>
          </a:p>
        </p:txBody>
      </p:sp>
    </p:spTree>
    <p:custDataLst>
      <p:tags r:id="rId2"/>
    </p:custData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784213" y="0"/>
            <a:ext cx="4153036" cy="690973"/>
            <a:chOff x="1850475" y="-71671"/>
            <a:chExt cx="4211402" cy="690973"/>
          </a:xfrm>
        </p:grpSpPr>
        <p:cxnSp>
          <p:nvCxnSpPr>
            <p:cNvPr id="4" name="直接连接符 3"/>
            <p:cNvCxnSpPr/>
            <p:nvPr>
              <p:custDataLst>
                <p:tags r:id="rId1"/>
              </p:custDataLst>
            </p:nvPr>
          </p:nvCxnSpPr>
          <p:spPr>
            <a:xfrm flipV="1">
              <a:off x="2462662" y="513104"/>
              <a:ext cx="3502628" cy="1"/>
            </a:xfrm>
            <a:prstGeom prst="line">
              <a:avLst/>
            </a:prstGeom>
            <a:ln w="79375">
              <a:solidFill>
                <a:srgbClr val="0000FF"/>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custDataLst>
                <p:tags r:id="rId2"/>
              </p:custDataLst>
            </p:nvPr>
          </p:nvGrpSpPr>
          <p:grpSpPr>
            <a:xfrm>
              <a:off x="1850475" y="149689"/>
              <a:ext cx="492806" cy="469613"/>
              <a:chOff x="2321171" y="1511588"/>
              <a:chExt cx="492806" cy="469613"/>
            </a:xfrm>
          </p:grpSpPr>
          <p:sp>
            <p:nvSpPr>
              <p:cNvPr id="7" name="矩形 6"/>
              <p:cNvSpPr/>
              <p:nvPr>
                <p:custDataLst>
                  <p:tags r:id="rId3"/>
                </p:custDataLst>
              </p:nvPr>
            </p:nvSpPr>
            <p:spPr>
              <a:xfrm>
                <a:off x="2443656" y="1511588"/>
                <a:ext cx="370321" cy="363415"/>
              </a:xfrm>
              <a:prstGeom prst="rect">
                <a:avLst/>
              </a:prstGeom>
              <a:solidFill>
                <a:srgbClr val="014E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矩形 7"/>
              <p:cNvSpPr/>
              <p:nvPr>
                <p:custDataLst>
                  <p:tags r:id="rId4"/>
                </p:custDataLst>
              </p:nvPr>
            </p:nvSpPr>
            <p:spPr>
              <a:xfrm>
                <a:off x="2321171" y="1735018"/>
                <a:ext cx="246183" cy="246183"/>
              </a:xfrm>
              <a:prstGeom prst="rect">
                <a:avLst/>
              </a:prstGeom>
              <a:solidFill>
                <a:srgbClr val="178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0" name="文本框 9"/>
            <p:cNvSpPr txBox="1"/>
            <p:nvPr>
              <p:custDataLst>
                <p:tags r:id="rId5"/>
              </p:custDataLst>
            </p:nvPr>
          </p:nvSpPr>
          <p:spPr>
            <a:xfrm>
              <a:off x="2366074" y="-71671"/>
              <a:ext cx="3695803" cy="584775"/>
            </a:xfrm>
            <a:prstGeom prst="rect">
              <a:avLst/>
            </a:prstGeom>
            <a:noFill/>
          </p:spPr>
          <p:txBody>
            <a:bodyPr wrap="square" rtlCol="0">
              <a:spAutoFit/>
            </a:bodyPr>
            <a:lstStyle/>
            <a:p>
              <a:r>
                <a:rPr lang="en-US" altLang="zh-CN" sz="3200" b="1" dirty="0">
                  <a:solidFill>
                    <a:srgbClr val="FF0000"/>
                  </a:solidFill>
                  <a:latin typeface="Times New Roman" panose="02020603050405020304" charset="0"/>
                  <a:ea typeface="黑体" panose="02010609060101010101" pitchFamily="49" charset="-122"/>
                  <a:cs typeface="Times New Roman" panose="02020603050405020304" charset="0"/>
                </a:rPr>
                <a:t>Learning</a:t>
              </a:r>
              <a:r>
                <a:rPr lang="zh-CN" altLang="en-US" sz="3200" b="1" dirty="0">
                  <a:solidFill>
                    <a:srgbClr val="FF0000"/>
                  </a:solidFill>
                  <a:latin typeface="Times New Roman" panose="02020603050405020304" charset="0"/>
                  <a:ea typeface="黑体" panose="02010609060101010101" pitchFamily="49" charset="-122"/>
                  <a:cs typeface="Times New Roman" panose="02020603050405020304" charset="0"/>
                </a:rPr>
                <a:t> </a:t>
              </a:r>
              <a:r>
                <a:rPr lang="en-US" altLang="zh-CN" sz="3200" b="1" dirty="0">
                  <a:solidFill>
                    <a:srgbClr val="FF0000"/>
                  </a:solidFill>
                  <a:latin typeface="Times New Roman" panose="02020603050405020304" charset="0"/>
                  <a:ea typeface="黑体" panose="02010609060101010101" pitchFamily="49" charset="-122"/>
                  <a:cs typeface="Times New Roman" panose="02020603050405020304" charset="0"/>
                </a:rPr>
                <a:t>objectives</a:t>
              </a:r>
              <a:endParaRPr lang="zh-CN" altLang="en-US" sz="3200" b="1" dirty="0">
                <a:solidFill>
                  <a:srgbClr val="FF0000"/>
                </a:solidFill>
                <a:latin typeface="Times New Roman" panose="02020603050405020304" charset="0"/>
                <a:ea typeface="黑体" panose="02010609060101010101" pitchFamily="49" charset="-122"/>
                <a:cs typeface="Times New Roman" panose="02020603050405020304" charset="0"/>
              </a:endParaRPr>
            </a:p>
          </p:txBody>
        </p:sp>
      </p:grpSp>
      <p:sp>
        <p:nvSpPr>
          <p:cNvPr id="11" name="文本框 8"/>
          <p:cNvSpPr txBox="1"/>
          <p:nvPr>
            <p:custDataLst>
              <p:tags r:id="rId6"/>
            </p:custDataLst>
          </p:nvPr>
        </p:nvSpPr>
        <p:spPr>
          <a:xfrm>
            <a:off x="520450" y="1451118"/>
            <a:ext cx="11001764" cy="4539191"/>
          </a:xfrm>
          <a:prstGeom prst="rect">
            <a:avLst/>
          </a:prstGeom>
          <a:noFill/>
        </p:spPr>
        <p:txBody>
          <a:bodyPr wrap="square" rtlCol="0">
            <a:spAutoFit/>
          </a:bodyPr>
          <a:lstStyle/>
          <a:p>
            <a:pPr>
              <a:lnSpc>
                <a:spcPct val="150000"/>
              </a:lnSpc>
            </a:pPr>
            <a:r>
              <a:rPr lang="en-US" altLang="zh-CN" sz="2800" b="1" dirty="0">
                <a:solidFill>
                  <a:prstClr val="black"/>
                </a:solidFill>
                <a:latin typeface="Times New Roman" panose="02020603050405020304" charset="0"/>
                <a:ea typeface="华文楷体" panose="02010600040101010101" pitchFamily="2" charset="-122"/>
                <a:cs typeface="Times New Roman" panose="02020603050405020304" charset="0"/>
              </a:rPr>
              <a:t>In</a:t>
            </a:r>
            <a:r>
              <a:rPr lang="zh-CN" altLang="en-US" sz="2800" b="1" dirty="0">
                <a:solidFill>
                  <a:prstClr val="black"/>
                </a:solidFill>
                <a:latin typeface="Times New Roman" panose="02020603050405020304" charset="0"/>
                <a:ea typeface="华文楷体" panose="02010600040101010101" pitchFamily="2" charset="-122"/>
                <a:cs typeface="Times New Roman" panose="02020603050405020304" charset="0"/>
              </a:rPr>
              <a:t> </a:t>
            </a:r>
            <a:r>
              <a:rPr lang="en-US" altLang="zh-CN" sz="2800" b="1" dirty="0">
                <a:solidFill>
                  <a:prstClr val="black"/>
                </a:solidFill>
                <a:latin typeface="Times New Roman" panose="02020603050405020304" charset="0"/>
                <a:ea typeface="华文楷体" panose="02010600040101010101" pitchFamily="2" charset="-122"/>
                <a:cs typeface="Times New Roman" panose="02020603050405020304" charset="0"/>
              </a:rPr>
              <a:t>this class, you will</a:t>
            </a:r>
            <a:endParaRPr lang="en-US" altLang="zh-CN" sz="2800" b="1" dirty="0">
              <a:solidFill>
                <a:prstClr val="black"/>
              </a:solidFill>
              <a:latin typeface="Times New Roman" panose="02020603050405020304" charset="0"/>
              <a:ea typeface="华文楷体" panose="02010600040101010101" pitchFamily="2" charset="-122"/>
              <a:cs typeface="Times New Roman" panose="02020603050405020304" charset="0"/>
            </a:endParaRPr>
          </a:p>
          <a:p>
            <a:pPr lvl="0">
              <a:lnSpc>
                <a:spcPct val="150000"/>
              </a:lnSpc>
            </a:pPr>
            <a:r>
              <a:rPr lang="en-US" altLang="zh-CN" sz="2800" b="1" dirty="0">
                <a:solidFill>
                  <a:prstClr val="black"/>
                </a:solidFill>
                <a:latin typeface="Times New Roman" panose="02020603050405020304" charset="0"/>
                <a:ea typeface="华文楷体" panose="02010600040101010101" pitchFamily="2" charset="-122"/>
                <a:cs typeface="Times New Roman" panose="02020603050405020304" charset="0"/>
              </a:rPr>
              <a:t>1.</a:t>
            </a:r>
            <a:r>
              <a:rPr lang="zh-CN" altLang="en-US" sz="2800" b="1" dirty="0">
                <a:solidFill>
                  <a:prstClr val="black"/>
                </a:solidFill>
                <a:latin typeface="Times New Roman" panose="02020603050405020304" charset="0"/>
                <a:ea typeface="华文楷体" panose="02010600040101010101" pitchFamily="2" charset="-122"/>
                <a:cs typeface="Times New Roman" panose="02020603050405020304" charset="0"/>
              </a:rPr>
              <a:t> </a:t>
            </a:r>
            <a:r>
              <a:rPr lang="en-US" altLang="zh-CN" sz="2800" b="1" dirty="0">
                <a:solidFill>
                  <a:prstClr val="black"/>
                </a:solidFill>
                <a:latin typeface="Times New Roman" panose="02020603050405020304" charset="0"/>
                <a:ea typeface="华文楷体" panose="02010600040101010101" pitchFamily="2" charset="-122"/>
                <a:cs typeface="Times New Roman" panose="02020603050405020304" charset="0"/>
              </a:rPr>
              <a:t>U</a:t>
            </a:r>
            <a:r>
              <a:rPr lang="en-US" altLang="zh-CN" sz="2800" b="1" dirty="0">
                <a:solidFill>
                  <a:prstClr val="black"/>
                </a:solidFill>
                <a:latin typeface="Times New Roman" panose="02020603050405020304" charset="0"/>
                <a:ea typeface="宋体" panose="02010600030101010101" pitchFamily="2" charset="-122"/>
                <a:cs typeface="Times New Roman" panose="02020603050405020304" charset="0"/>
              </a:rPr>
              <a:t>nderstand some facial expressions and talk about body language; </a:t>
            </a:r>
            <a:endParaRPr lang="en-US" altLang="zh-CN" sz="2800" b="1" dirty="0">
              <a:solidFill>
                <a:prstClr val="black"/>
              </a:solidFill>
              <a:latin typeface="Times New Roman" panose="02020603050405020304" charset="0"/>
              <a:ea typeface="宋体" panose="02010600030101010101" pitchFamily="2" charset="-122"/>
              <a:cs typeface="Times New Roman" panose="02020603050405020304" charset="0"/>
            </a:endParaRPr>
          </a:p>
          <a:p>
            <a:pPr lvl="0">
              <a:lnSpc>
                <a:spcPct val="150000"/>
              </a:lnSpc>
            </a:pPr>
            <a:r>
              <a:rPr lang="en-US" altLang="zh-CN" sz="2800" b="1" dirty="0">
                <a:solidFill>
                  <a:prstClr val="black"/>
                </a:solidFill>
                <a:latin typeface="Times New Roman" panose="02020603050405020304" charset="0"/>
                <a:ea typeface="宋体" panose="02010600030101010101" pitchFamily="2" charset="-122"/>
                <a:cs typeface="Times New Roman" panose="02020603050405020304" charset="0"/>
              </a:rPr>
              <a:t>2. Understand a conversation and learn to infer meaning for it;</a:t>
            </a:r>
            <a:endParaRPr lang="en-US" altLang="zh-CN" sz="2800" b="1" dirty="0">
              <a:solidFill>
                <a:prstClr val="black"/>
              </a:solidFill>
              <a:latin typeface="Times New Roman" panose="02020603050405020304" charset="0"/>
              <a:ea typeface="宋体" panose="02010600030101010101" pitchFamily="2" charset="-122"/>
              <a:cs typeface="Times New Roman" panose="02020603050405020304" charset="0"/>
            </a:endParaRPr>
          </a:p>
          <a:p>
            <a:pPr lvl="0">
              <a:lnSpc>
                <a:spcPct val="150000"/>
              </a:lnSpc>
            </a:pPr>
            <a:r>
              <a:rPr lang="en-US" altLang="zh-CN" sz="2800" b="1" dirty="0">
                <a:solidFill>
                  <a:prstClr val="black"/>
                </a:solidFill>
                <a:latin typeface="Times New Roman" panose="02020603050405020304" charset="0"/>
                <a:ea typeface="宋体" panose="02010600030101010101" pitchFamily="2" charset="-122"/>
                <a:cs typeface="Times New Roman" panose="02020603050405020304" charset="0"/>
              </a:rPr>
              <a:t>3. Learn to ask for and make clarification</a:t>
            </a:r>
            <a:endParaRPr lang="en-US" altLang="zh-CN" sz="2800" b="1" dirty="0">
              <a:solidFill>
                <a:prstClr val="black"/>
              </a:solidFill>
              <a:latin typeface="Times New Roman" panose="02020603050405020304" charset="0"/>
              <a:ea typeface="宋体" panose="02010600030101010101" pitchFamily="2" charset="-122"/>
              <a:cs typeface="Times New Roman" panose="02020603050405020304" charset="0"/>
            </a:endParaRPr>
          </a:p>
          <a:p>
            <a:pPr marL="344805" indent="-335280">
              <a:lnSpc>
                <a:spcPct val="150000"/>
              </a:lnSpc>
            </a:pPr>
            <a:r>
              <a:rPr lang="en-US" altLang="zh-CN" sz="2800" b="1" dirty="0">
                <a:solidFill>
                  <a:prstClr val="black"/>
                </a:solidFill>
                <a:latin typeface="Times New Roman" panose="02020603050405020304" charset="0"/>
                <a:ea typeface="华文楷体" panose="02010600040101010101" pitchFamily="2" charset="-122"/>
                <a:cs typeface="Times New Roman" panose="02020603050405020304" charset="0"/>
              </a:rPr>
              <a:t>4</a:t>
            </a:r>
            <a:r>
              <a:rPr kumimoji="0" lang="en-US" altLang="zh-CN" sz="2800" b="1" i="0" u="none" strike="noStrike" kern="1200" cap="none" spc="0" normalizeH="0" baseline="0" noProof="0" dirty="0">
                <a:ln>
                  <a:noFill/>
                </a:ln>
                <a:solidFill>
                  <a:prstClr val="black"/>
                </a:solidFill>
                <a:effectLst/>
                <a:uLnTx/>
                <a:uFillTx/>
                <a:latin typeface="Times New Roman" panose="02020603050405020304" charset="0"/>
                <a:ea typeface="微软雅黑" panose="020B0503020204020204" pitchFamily="34" charset="-122"/>
                <a:cs typeface="Times New Roman" panose="02020603050405020304" charset="0"/>
              </a:rPr>
              <a:t>. </a:t>
            </a:r>
            <a:r>
              <a:rPr lang="en-US" altLang="zh-CN" sz="2800" b="1" dirty="0">
                <a:solidFill>
                  <a:prstClr val="black"/>
                </a:solidFill>
                <a:latin typeface="Times New Roman" panose="02020603050405020304" charset="0"/>
                <a:ea typeface="微软雅黑" panose="020B0503020204020204" pitchFamily="34" charset="-122"/>
                <a:cs typeface="Times New Roman" panose="02020603050405020304" charset="0"/>
              </a:rPr>
              <a:t> </a:t>
            </a:r>
            <a:r>
              <a:rPr lang="en-US" altLang="zh-CN" sz="2800" b="1" dirty="0">
                <a:solidFill>
                  <a:srgbClr val="FF0000"/>
                </a:solidFill>
                <a:latin typeface="Times New Roman" panose="02020603050405020304" charset="0"/>
                <a:ea typeface="微软雅黑" panose="020B0503020204020204" pitchFamily="34" charset="-122"/>
                <a:cs typeface="Times New Roman" panose="02020603050405020304" charset="0"/>
              </a:rPr>
              <a:t>Use</a:t>
            </a:r>
            <a:r>
              <a:rPr lang="en-US" altLang="zh-CN" sz="2800" b="1" dirty="0">
                <a:solidFill>
                  <a:prstClr val="black"/>
                </a:solidFill>
                <a:latin typeface="Times New Roman" panose="02020603050405020304" charset="0"/>
                <a:ea typeface="微软雅黑" panose="020B0503020204020204" pitchFamily="34" charset="-122"/>
                <a:cs typeface="Times New Roman" panose="02020603050405020304" charset="0"/>
              </a:rPr>
              <a:t> body language to express themselves;</a:t>
            </a:r>
            <a:endParaRPr lang="en-US" altLang="zh-CN" sz="2800" b="1" dirty="0">
              <a:solidFill>
                <a:prstClr val="black"/>
              </a:solidFill>
              <a:latin typeface="Times New Roman" panose="02020603050405020304" charset="0"/>
              <a:ea typeface="微软雅黑" panose="020B0503020204020204" pitchFamily="34" charset="-122"/>
              <a:cs typeface="Times New Roman" panose="02020603050405020304" charset="0"/>
            </a:endParaRPr>
          </a:p>
          <a:p>
            <a:pPr lvl="0">
              <a:lnSpc>
                <a:spcPct val="150000"/>
              </a:lnSpc>
            </a:pPr>
            <a:r>
              <a:rPr lang="en-US" altLang="zh-CN" sz="2800" b="1" dirty="0">
                <a:solidFill>
                  <a:prstClr val="black"/>
                </a:solidFill>
                <a:latin typeface="Times New Roman" panose="02020603050405020304" charset="0"/>
                <a:ea typeface="微软雅黑" panose="020B0503020204020204" pitchFamily="34" charset="-122"/>
                <a:cs typeface="Times New Roman" panose="02020603050405020304" charset="0"/>
              </a:rPr>
              <a:t>5. </a:t>
            </a:r>
            <a:r>
              <a:rPr lang="en-US" altLang="zh-CN" sz="2800" b="1" dirty="0">
                <a:solidFill>
                  <a:srgbClr val="FF0000"/>
                </a:solidFill>
                <a:latin typeface="Times New Roman" panose="02020603050405020304" charset="0"/>
                <a:ea typeface="微软雅黑" panose="020B0503020204020204" pitchFamily="34" charset="-122"/>
                <a:cs typeface="Times New Roman" panose="02020603050405020304" charset="0"/>
              </a:rPr>
              <a:t>Identify</a:t>
            </a:r>
            <a:r>
              <a:rPr lang="en-US" altLang="zh-CN" sz="2800" b="1" dirty="0">
                <a:solidFill>
                  <a:prstClr val="black"/>
                </a:solidFill>
                <a:latin typeface="Times New Roman" panose="02020603050405020304" charset="0"/>
                <a:ea typeface="微软雅黑" panose="020B0503020204020204" pitchFamily="34" charset="-122"/>
                <a:cs typeface="Times New Roman" panose="02020603050405020304" charset="0"/>
              </a:rPr>
              <a:t> the inferred meaning of the speaker in conversations.</a:t>
            </a:r>
            <a:endParaRPr lang="en-US" altLang="zh-CN" sz="2800" b="1" dirty="0">
              <a:solidFill>
                <a:prstClr val="black"/>
              </a:solidFill>
              <a:latin typeface="Times New Roman" panose="02020603050405020304" charset="0"/>
              <a:ea typeface="微软雅黑" panose="020B0503020204020204" pitchFamily="34" charset="-122"/>
              <a:cs typeface="Times New Roman" panose="02020603050405020304" charset="0"/>
            </a:endParaRPr>
          </a:p>
          <a:p>
            <a:pPr lvl="0">
              <a:lnSpc>
                <a:spcPct val="150000"/>
              </a:lnSpc>
            </a:pPr>
            <a:r>
              <a:rPr lang="en-US" altLang="zh-CN" sz="2800" b="1" dirty="0">
                <a:solidFill>
                  <a:prstClr val="black"/>
                </a:solidFill>
                <a:latin typeface="Times New Roman" panose="02020603050405020304" charset="0"/>
                <a:ea typeface="微软雅黑" panose="020B0503020204020204" pitchFamily="34" charset="-122"/>
                <a:cs typeface="Times New Roman" panose="02020603050405020304" charset="0"/>
              </a:rPr>
              <a:t>6. Practice listening to make inferences</a:t>
            </a:r>
            <a:endParaRPr lang="en-US" altLang="zh-CN" sz="2800" b="1" dirty="0">
              <a:solidFill>
                <a:prstClr val="black"/>
              </a:solidFill>
              <a:latin typeface="Times New Roman" panose="02020603050405020304" charset="0"/>
              <a:ea typeface="华文楷体" panose="02010600040101010101" pitchFamily="2" charset="-122"/>
              <a:cs typeface="Times New Roman" panose="02020603050405020304" charset="0"/>
            </a:endParaRPr>
          </a:p>
        </p:txBody>
      </p:sp>
    </p:spTree>
    <p:custDataLst>
      <p:tags r:id="rId7"/>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wipe(down)">
                                      <p:cBhvr>
                                        <p:cTn id="14" dur="500"/>
                                        <p:tgtEl>
                                          <p:spTgt spid="1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Effect transition="in" filter="wipe(down)">
                                      <p:cBhvr>
                                        <p:cTn id="19" dur="500"/>
                                        <p:tgtEl>
                                          <p:spTgt spid="11">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1">
                                            <p:txEl>
                                              <p:pRg st="2" end="2"/>
                                            </p:txEl>
                                          </p:spTgt>
                                        </p:tgtEl>
                                        <p:attrNameLst>
                                          <p:attrName>style.visibility</p:attrName>
                                        </p:attrNameLst>
                                      </p:cBhvr>
                                      <p:to>
                                        <p:strVal val="visible"/>
                                      </p:to>
                                    </p:set>
                                    <p:animEffect transition="in" filter="wipe(down)">
                                      <p:cBhvr>
                                        <p:cTn id="24" dur="500"/>
                                        <p:tgtEl>
                                          <p:spTgt spid="11">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1">
                                            <p:txEl>
                                              <p:pRg st="3" end="3"/>
                                            </p:txEl>
                                          </p:spTgt>
                                        </p:tgtEl>
                                        <p:attrNameLst>
                                          <p:attrName>style.visibility</p:attrName>
                                        </p:attrNameLst>
                                      </p:cBhvr>
                                      <p:to>
                                        <p:strVal val="visible"/>
                                      </p:to>
                                    </p:set>
                                    <p:animEffect transition="in" filter="wipe(down)">
                                      <p:cBhvr>
                                        <p:cTn id="29" dur="500"/>
                                        <p:tgtEl>
                                          <p:spTgt spid="11">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1">
                                            <p:txEl>
                                              <p:pRg st="4" end="4"/>
                                            </p:txEl>
                                          </p:spTgt>
                                        </p:tgtEl>
                                        <p:attrNameLst>
                                          <p:attrName>style.visibility</p:attrName>
                                        </p:attrNameLst>
                                      </p:cBhvr>
                                      <p:to>
                                        <p:strVal val="visible"/>
                                      </p:to>
                                    </p:set>
                                    <p:animEffect transition="in" filter="wipe(down)">
                                      <p:cBhvr>
                                        <p:cTn id="34" dur="500"/>
                                        <p:tgtEl>
                                          <p:spTgt spid="11">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1">
                                            <p:txEl>
                                              <p:pRg st="5" end="5"/>
                                            </p:txEl>
                                          </p:spTgt>
                                        </p:tgtEl>
                                        <p:attrNameLst>
                                          <p:attrName>style.visibility</p:attrName>
                                        </p:attrNameLst>
                                      </p:cBhvr>
                                      <p:to>
                                        <p:strVal val="visible"/>
                                      </p:to>
                                    </p:set>
                                    <p:animEffect transition="in" filter="wipe(down)">
                                      <p:cBhvr>
                                        <p:cTn id="39" dur="500"/>
                                        <p:tgtEl>
                                          <p:spTgt spid="11">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1">
                                            <p:txEl>
                                              <p:pRg st="6" end="6"/>
                                            </p:txEl>
                                          </p:spTgt>
                                        </p:tgtEl>
                                        <p:attrNameLst>
                                          <p:attrName>style.visibility</p:attrName>
                                        </p:attrNameLst>
                                      </p:cBhvr>
                                      <p:to>
                                        <p:strVal val="visible"/>
                                      </p:to>
                                    </p:set>
                                    <p:animEffect transition="in" filter="wipe(down)">
                                      <p:cBhvr>
                                        <p:cTn id="44"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528321" y="0"/>
            <a:ext cx="3687420" cy="753900"/>
            <a:chOff x="639905" y="-96639"/>
            <a:chExt cx="6299200" cy="753900"/>
          </a:xfrm>
        </p:grpSpPr>
        <p:grpSp>
          <p:nvGrpSpPr>
            <p:cNvPr id="13" name="组合 12"/>
            <p:cNvGrpSpPr/>
            <p:nvPr/>
          </p:nvGrpSpPr>
          <p:grpSpPr>
            <a:xfrm>
              <a:off x="639905" y="-40518"/>
              <a:ext cx="6299200" cy="697779"/>
              <a:chOff x="3137021" y="-377761"/>
              <a:chExt cx="5123497" cy="697779"/>
            </a:xfrm>
          </p:grpSpPr>
          <p:grpSp>
            <p:nvGrpSpPr>
              <p:cNvPr id="15" name="组合 14"/>
              <p:cNvGrpSpPr/>
              <p:nvPr/>
            </p:nvGrpSpPr>
            <p:grpSpPr>
              <a:xfrm>
                <a:off x="3137021" y="-368301"/>
                <a:ext cx="2425580" cy="688319"/>
                <a:chOff x="102318" y="0"/>
                <a:chExt cx="2425580" cy="736601"/>
              </a:xfrm>
            </p:grpSpPr>
            <p:sp>
              <p:nvSpPr>
                <p:cNvPr id="19" name="Freeform 2" descr="0x786"/>
                <p:cNvSpPr/>
                <p:nvPr/>
              </p:nvSpPr>
              <p:spPr bwMode="auto">
                <a:xfrm>
                  <a:off x="102318" y="0"/>
                  <a:ext cx="2425580" cy="736601"/>
                </a:xfrm>
                <a:custGeom>
                  <a:avLst/>
                  <a:gdLst>
                    <a:gd name="T0" fmla="*/ 371 w 741"/>
                    <a:gd name="T1" fmla="*/ 0 h 741"/>
                    <a:gd name="T2" fmla="*/ 0 w 741"/>
                    <a:gd name="T3" fmla="*/ 371 h 741"/>
                    <a:gd name="T4" fmla="*/ 371 w 741"/>
                    <a:gd name="T5" fmla="*/ 741 h 741"/>
                    <a:gd name="T6" fmla="*/ 741 w 741"/>
                    <a:gd name="T7" fmla="*/ 371 h 741"/>
                    <a:gd name="T8" fmla="*/ 741 w 741"/>
                    <a:gd name="T9" fmla="*/ 0 h 741"/>
                    <a:gd name="T10" fmla="*/ 371 w 741"/>
                    <a:gd name="T11" fmla="*/ 0 h 741"/>
                  </a:gdLst>
                  <a:ahLst/>
                  <a:cxnLst>
                    <a:cxn ang="0">
                      <a:pos x="T0" y="T1"/>
                    </a:cxn>
                    <a:cxn ang="0">
                      <a:pos x="T2" y="T3"/>
                    </a:cxn>
                    <a:cxn ang="0">
                      <a:pos x="T4" y="T5"/>
                    </a:cxn>
                    <a:cxn ang="0">
                      <a:pos x="T6" y="T7"/>
                    </a:cxn>
                    <a:cxn ang="0">
                      <a:pos x="T8" y="T9"/>
                    </a:cxn>
                    <a:cxn ang="0">
                      <a:pos x="T10" y="T11"/>
                    </a:cxn>
                  </a:cxnLst>
                  <a:rect l="0" t="0" r="r" b="b"/>
                  <a:pathLst>
                    <a:path w="741" h="741">
                      <a:moveTo>
                        <a:pt x="371" y="0"/>
                      </a:moveTo>
                      <a:cubicBezTo>
                        <a:pt x="166" y="0"/>
                        <a:pt x="0" y="166"/>
                        <a:pt x="0" y="371"/>
                      </a:cubicBezTo>
                      <a:cubicBezTo>
                        <a:pt x="0" y="575"/>
                        <a:pt x="166" y="741"/>
                        <a:pt x="371" y="741"/>
                      </a:cubicBezTo>
                      <a:cubicBezTo>
                        <a:pt x="575" y="741"/>
                        <a:pt x="741" y="575"/>
                        <a:pt x="741" y="371"/>
                      </a:cubicBezTo>
                      <a:cubicBezTo>
                        <a:pt x="741" y="0"/>
                        <a:pt x="741" y="0"/>
                        <a:pt x="741" y="0"/>
                      </a:cubicBezTo>
                      <a:lnTo>
                        <a:pt x="371" y="0"/>
                      </a:lnTo>
                      <a:close/>
                    </a:path>
                  </a:pathLst>
                </a:custGeom>
                <a:blipFill dpi="0" rotWithShape="1">
                  <a:blip r:embed="rId1"/>
                  <a:stretch>
                    <a:fillRect/>
                  </a:stretch>
                </a:blipFill>
                <a:ln w="9525" cmpd="sng">
                  <a:solidFill>
                    <a:srgbClr val="68B54B"/>
                  </a:solidFill>
                  <a:round/>
                </a:ln>
              </p:spPr>
              <p:txBody>
                <a:bodyPr/>
                <a:lstStyle/>
                <a:p>
                  <a:endParaRPr lang="zh-CN" altLang="en-US" sz="2400" dirty="0"/>
                </a:p>
              </p:txBody>
            </p:sp>
            <p:sp>
              <p:nvSpPr>
                <p:cNvPr id="20" name="矩形 19"/>
                <p:cNvSpPr/>
                <p:nvPr/>
              </p:nvSpPr>
              <p:spPr>
                <a:xfrm>
                  <a:off x="178578" y="108843"/>
                  <a:ext cx="1695390" cy="494048"/>
                </a:xfrm>
                <a:prstGeom prst="rect">
                  <a:avLst/>
                </a:prstGeom>
                <a:noFill/>
              </p:spPr>
              <p:txBody>
                <a:bodyPr wrap="square" lIns="91440" tIns="45720" rIns="91440" bIns="45720">
                  <a:spAutoFit/>
                </a:bodyPr>
                <a:lstStyle/>
                <a:p>
                  <a:pPr algn="ctr"/>
                  <a:r>
                    <a:rPr lang="en-US" altLang="zh-CN" sz="2400" b="1" cap="none" spc="0" dirty="0">
                      <a:ln w="12700" cmpd="sng">
                        <a:solidFill>
                          <a:schemeClr val="accent4"/>
                        </a:solidFill>
                        <a:prstDash val="solid"/>
                      </a:ln>
                      <a:solidFill>
                        <a:srgbClr val="00B050"/>
                      </a:solidFill>
                      <a:effectLst/>
                      <a:latin typeface="Times New Roman" panose="02020603050405020304" charset="0"/>
                      <a:cs typeface="Times New Roman" panose="02020603050405020304" charset="0"/>
                    </a:rPr>
                    <a:t>Part </a:t>
                  </a:r>
                  <a:r>
                    <a:rPr lang="en-US" altLang="zh-CN" sz="2400" b="1" dirty="0">
                      <a:ln w="12700" cmpd="sng">
                        <a:solidFill>
                          <a:schemeClr val="accent4"/>
                        </a:solidFill>
                        <a:prstDash val="solid"/>
                      </a:ln>
                      <a:solidFill>
                        <a:srgbClr val="00B050"/>
                      </a:solidFill>
                      <a:latin typeface="Times New Roman" panose="02020603050405020304" charset="0"/>
                      <a:cs typeface="Times New Roman" panose="02020603050405020304" charset="0"/>
                    </a:rPr>
                    <a:t>1</a:t>
                  </a:r>
                  <a:endParaRPr lang="zh-CN" altLang="en-US" sz="2400" b="1" cap="none" spc="0" dirty="0">
                    <a:ln w="12700" cmpd="sng">
                      <a:solidFill>
                        <a:schemeClr val="accent4"/>
                      </a:solidFill>
                      <a:prstDash val="solid"/>
                    </a:ln>
                    <a:solidFill>
                      <a:srgbClr val="00B050"/>
                    </a:solidFill>
                    <a:effectLst/>
                    <a:latin typeface="Times New Roman" panose="02020603050405020304" charset="0"/>
                    <a:cs typeface="Times New Roman" panose="02020603050405020304" charset="0"/>
                  </a:endParaRPr>
                </a:p>
              </p:txBody>
            </p:sp>
          </p:grpSp>
          <p:grpSp>
            <p:nvGrpSpPr>
              <p:cNvPr id="16" name="组合 15"/>
              <p:cNvGrpSpPr/>
              <p:nvPr/>
            </p:nvGrpSpPr>
            <p:grpSpPr>
              <a:xfrm>
                <a:off x="4868158" y="-377761"/>
                <a:ext cx="3392360" cy="575776"/>
                <a:chOff x="-529463" y="-10124"/>
                <a:chExt cx="3392360" cy="616164"/>
              </a:xfrm>
            </p:grpSpPr>
            <p:sp>
              <p:nvSpPr>
                <p:cNvPr id="17" name="对角圆角矩形 7"/>
                <p:cNvSpPr/>
                <p:nvPr>
                  <p:custDataLst>
                    <p:tags r:id="rId2"/>
                  </p:custDataLst>
                </p:nvPr>
              </p:nvSpPr>
              <p:spPr>
                <a:xfrm>
                  <a:off x="-529463" y="-10124"/>
                  <a:ext cx="3392360" cy="616164"/>
                </a:xfrm>
                <a:prstGeom prst="round2DiagRect">
                  <a:avLst>
                    <a:gd name="adj1" fmla="val 45395"/>
                    <a:gd name="adj2" fmla="val 0"/>
                  </a:avLst>
                </a:prstGeom>
                <a:solidFill>
                  <a:srgbClr val="FFC00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sz="2400"/>
                </a:p>
              </p:txBody>
            </p:sp>
            <p:sp>
              <p:nvSpPr>
                <p:cNvPr id="18" name="TextBox 6"/>
                <p:cNvSpPr txBox="1">
                  <a:spLocks noChangeArrowheads="1"/>
                </p:cNvSpPr>
                <p:nvPr>
                  <p:custDataLst>
                    <p:tags r:id="rId3"/>
                  </p:custDataLst>
                </p:nvPr>
              </p:nvSpPr>
              <p:spPr bwMode="auto">
                <a:xfrm>
                  <a:off x="-448010" y="73712"/>
                  <a:ext cx="3052666" cy="494049"/>
                </a:xfrm>
                <a:prstGeom prst="rect">
                  <a:avLst/>
                </a:prstGeom>
                <a:solidFill>
                  <a:srgbClr val="FFC000"/>
                </a:solidFill>
                <a:ln w="9525">
                  <a:noFill/>
                  <a:miter lim="800000"/>
                </a:ln>
              </p:spPr>
              <p:txBody>
                <a:bodyPr wrap="square">
                  <a:spAutoFit/>
                </a:bodyPr>
                <a:lstStyle/>
                <a:p>
                  <a:pPr>
                    <a:buFont typeface="Arial" panose="020B0604020202020204" pitchFamily="34" charset="0"/>
                    <a:buNone/>
                    <a:defRPr/>
                  </a:pPr>
                  <a:endParaRPr lang="zh-CN" altLang="en-US" sz="2400" b="1" dirty="0">
                    <a:solidFill>
                      <a:srgbClr val="FF0000"/>
                    </a:solidFill>
                    <a:latin typeface="Times New Roman" panose="02020603050405020304" charset="0"/>
                    <a:cs typeface="Times New Roman" panose="02020603050405020304" charset="0"/>
                  </a:endParaRPr>
                </a:p>
              </p:txBody>
            </p:sp>
          </p:grpSp>
        </p:grpSp>
        <p:sp>
          <p:nvSpPr>
            <p:cNvPr id="14" name="文本框 13"/>
            <p:cNvSpPr txBox="1"/>
            <p:nvPr/>
          </p:nvSpPr>
          <p:spPr>
            <a:xfrm>
              <a:off x="3292797" y="-96639"/>
              <a:ext cx="3433825" cy="628955"/>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3200" b="1" i="0" u="none" strike="noStrike" kern="1200" cap="none" spc="0" normalizeH="0" baseline="0" noProof="0" dirty="0">
                  <a:ln w="6600">
                    <a:solidFill>
                      <a:srgbClr val="4775AD"/>
                    </a:solidFill>
                    <a:prstDash val="solid"/>
                  </a:ln>
                  <a:gradFill>
                    <a:gsLst>
                      <a:gs pos="0">
                        <a:srgbClr val="14CD68"/>
                      </a:gs>
                      <a:gs pos="100000">
                        <a:srgbClr val="035C7D"/>
                      </a:gs>
                    </a:gsLst>
                    <a:lin scaled="0"/>
                  </a:gradFill>
                  <a:effectLst>
                    <a:outerShdw dist="38100" dir="2700000" algn="tl" rotWithShape="0">
                      <a:srgbClr val="4775AD"/>
                    </a:outerShdw>
                  </a:effectLst>
                  <a:uLnTx/>
                  <a:uFillTx/>
                  <a:latin typeface="Arial" panose="020B0604020202020204" pitchFamily="34" charset="0"/>
                  <a:ea typeface="微软雅黑" panose="020B0503020204020204" pitchFamily="34" charset="-122"/>
                  <a:cs typeface="Arial" panose="020B0604020202020204"/>
                </a:rPr>
                <a:t>Lead in</a:t>
              </a:r>
              <a:endParaRPr kumimoji="0" lang="en-US" altLang="zh-CN" sz="3200" b="1" i="0" u="none" strike="noStrike" kern="1200" cap="none" spc="0" normalizeH="0" baseline="0" noProof="0" dirty="0">
                <a:ln w="6600">
                  <a:solidFill>
                    <a:srgbClr val="4775AD"/>
                  </a:solidFill>
                  <a:prstDash val="solid"/>
                </a:ln>
                <a:gradFill>
                  <a:gsLst>
                    <a:gs pos="0">
                      <a:srgbClr val="14CD68"/>
                    </a:gs>
                    <a:gs pos="100000">
                      <a:srgbClr val="035C7D"/>
                    </a:gs>
                  </a:gsLst>
                  <a:lin scaled="0"/>
                </a:gradFill>
                <a:effectLst>
                  <a:outerShdw dist="38100" dir="2700000" algn="tl" rotWithShape="0">
                    <a:srgbClr val="4775AD"/>
                  </a:outerShdw>
                </a:effectLst>
                <a:uLnTx/>
                <a:uFillTx/>
                <a:latin typeface="Arial" panose="020B0604020202020204" pitchFamily="34" charset="0"/>
                <a:ea typeface="微软雅黑" panose="020B0503020204020204" pitchFamily="34" charset="-122"/>
                <a:cs typeface="Arial" panose="020B0604020202020204"/>
              </a:endParaRPr>
            </a:p>
          </p:txBody>
        </p:sp>
      </p:grpSp>
      <p:sp>
        <p:nvSpPr>
          <p:cNvPr id="22" name="文本框 21"/>
          <p:cNvSpPr txBox="1"/>
          <p:nvPr/>
        </p:nvSpPr>
        <p:spPr>
          <a:xfrm>
            <a:off x="528321" y="695109"/>
            <a:ext cx="11485879" cy="1569660"/>
          </a:xfrm>
          <a:prstGeom prst="rect">
            <a:avLst/>
          </a:prstGeom>
          <a:noFill/>
        </p:spPr>
        <p:txBody>
          <a:bodyPr wrap="square">
            <a:spAutoFit/>
          </a:bodyPr>
          <a:lstStyle/>
          <a:p>
            <a:r>
              <a:rPr kumimoji="0" lang="en-US" altLang="zh-CN" sz="3200" b="1" i="0" u="none" strike="noStrike" kern="1200" cap="none" spc="200" normalizeH="0" baseline="0" noProof="1">
                <a:ln>
                  <a:noFill/>
                </a:ln>
                <a:solidFill>
                  <a:srgbClr val="FF0000"/>
                </a:solidFill>
                <a:effectLst/>
                <a:uLnTx/>
                <a:uFillTx/>
                <a:latin typeface="Times New Roman" panose="02020603050405020304" charset="0"/>
                <a:ea typeface="幼圆" panose="02010509060101010101" charset="-122"/>
                <a:cs typeface="Times New Roman" panose="02020603050405020304" charset="0"/>
                <a:sym typeface="+mn-ea"/>
              </a:rPr>
              <a:t>Explore body language:</a:t>
            </a:r>
            <a:endParaRPr kumimoji="0" lang="en-US" altLang="zh-CN" sz="3200" b="1" i="0" u="none" strike="noStrike" kern="1200" cap="none" spc="200" normalizeH="0" baseline="0" noProof="1">
              <a:ln>
                <a:noFill/>
              </a:ln>
              <a:solidFill>
                <a:srgbClr val="FF0000"/>
              </a:solidFill>
              <a:effectLst/>
              <a:uLnTx/>
              <a:uFillTx/>
              <a:latin typeface="Times New Roman" panose="02020603050405020304" charset="0"/>
              <a:ea typeface="幼圆" panose="02010509060101010101" charset="-122"/>
              <a:cs typeface="Times New Roman" panose="02020603050405020304" charset="0"/>
              <a:sym typeface="+mn-ea"/>
            </a:endParaRPr>
          </a:p>
          <a:p>
            <a:r>
              <a:rPr kumimoji="0" lang="en-US" altLang="zh-CN" sz="3200" b="1" i="0" u="none" strike="noStrike" kern="1200" cap="none" spc="200" normalizeH="0" baseline="0" noProof="1">
                <a:ln>
                  <a:noFill/>
                </a:ln>
                <a:solidFill>
                  <a:srgbClr val="000000"/>
                </a:solidFill>
                <a:effectLst/>
                <a:uLnTx/>
                <a:uFillTx/>
                <a:latin typeface="Times New Roman" panose="02020603050405020304" charset="0"/>
                <a:ea typeface="幼圆" panose="02010509060101010101" charset="-122"/>
                <a:cs typeface="Times New Roman" panose="02020603050405020304" charset="0"/>
                <a:sym typeface="+mn-ea"/>
              </a:rPr>
              <a:t>Look at these photos and discuss what you think each person is communicating. </a:t>
            </a:r>
            <a:endParaRPr lang="zh-CN" altLang="en-US" dirty="0"/>
          </a:p>
        </p:txBody>
      </p:sp>
      <p:pic>
        <p:nvPicPr>
          <p:cNvPr id="23" name="图片 22" descr="一群人的照片&#10;&#10;描述已自动生成"/>
          <p:cNvPicPr>
            <a:picLocks noChangeAspect="1"/>
          </p:cNvPicPr>
          <p:nvPr/>
        </p:nvPicPr>
        <p:blipFill>
          <a:blip r:embed="rId4">
            <a:extLst>
              <a:ext uri="{28A0092B-C50C-407E-A947-70E740481C1C}">
                <a14:useLocalDpi xmlns:a14="http://schemas.microsoft.com/office/drawing/2010/main" val="0"/>
              </a:ext>
            </a:extLst>
          </a:blip>
          <a:srcRect l="1917" t="5588" r="2640" b="6721"/>
          <a:stretch>
            <a:fillRect/>
          </a:stretch>
        </p:blipFill>
        <p:spPr>
          <a:xfrm>
            <a:off x="2542476" y="2482182"/>
            <a:ext cx="7107047" cy="3321654"/>
          </a:xfrm>
          <a:prstGeom prst="rect">
            <a:avLst/>
          </a:prstGeom>
        </p:spPr>
      </p:pic>
    </p:spTree>
    <p:custDataLst>
      <p:tags r:id="rId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xEl>
                                              <p:pRg st="0" end="0"/>
                                            </p:txEl>
                                          </p:spTgt>
                                        </p:tgtEl>
                                        <p:attrNameLst>
                                          <p:attrName>style.visibility</p:attrName>
                                        </p:attrNameLst>
                                      </p:cBhvr>
                                      <p:to>
                                        <p:strVal val="visible"/>
                                      </p:to>
                                    </p:set>
                                    <p:anim calcmode="lin" valueType="num">
                                      <p:cBhvr additive="base">
                                        <p:cTn id="1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xEl>
                                              <p:pRg st="1" end="1"/>
                                            </p:txEl>
                                          </p:spTgt>
                                        </p:tgtEl>
                                        <p:attrNameLst>
                                          <p:attrName>style.visibility</p:attrName>
                                        </p:attrNameLst>
                                      </p:cBhvr>
                                      <p:to>
                                        <p:strVal val="visible"/>
                                      </p:to>
                                    </p:set>
                                    <p:anim calcmode="lin" valueType="num">
                                      <p:cBhvr additive="base">
                                        <p:cTn id="1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arn(inVertical)">
                                      <p:cBhvr>
                                        <p:cTn id="2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44221" y="3236"/>
            <a:ext cx="4350293" cy="728831"/>
            <a:chOff x="639905" y="-71570"/>
            <a:chExt cx="6299200" cy="728831"/>
          </a:xfrm>
        </p:grpSpPr>
        <p:grpSp>
          <p:nvGrpSpPr>
            <p:cNvPr id="12" name="组合 11"/>
            <p:cNvGrpSpPr/>
            <p:nvPr/>
          </p:nvGrpSpPr>
          <p:grpSpPr>
            <a:xfrm>
              <a:off x="639905" y="-40518"/>
              <a:ext cx="6299200" cy="697779"/>
              <a:chOff x="3137021" y="-377761"/>
              <a:chExt cx="5123497" cy="697779"/>
            </a:xfrm>
          </p:grpSpPr>
          <p:grpSp>
            <p:nvGrpSpPr>
              <p:cNvPr id="13" name="组合 12"/>
              <p:cNvGrpSpPr/>
              <p:nvPr/>
            </p:nvGrpSpPr>
            <p:grpSpPr>
              <a:xfrm>
                <a:off x="3137021" y="-368301"/>
                <a:ext cx="2425580" cy="688319"/>
                <a:chOff x="102318" y="0"/>
                <a:chExt cx="2425580" cy="736601"/>
              </a:xfrm>
            </p:grpSpPr>
            <p:sp>
              <p:nvSpPr>
                <p:cNvPr id="18" name="Freeform 2" descr="0x786"/>
                <p:cNvSpPr/>
                <p:nvPr/>
              </p:nvSpPr>
              <p:spPr bwMode="auto">
                <a:xfrm>
                  <a:off x="102318" y="0"/>
                  <a:ext cx="2425580" cy="736601"/>
                </a:xfrm>
                <a:custGeom>
                  <a:avLst/>
                  <a:gdLst>
                    <a:gd name="T0" fmla="*/ 371 w 741"/>
                    <a:gd name="T1" fmla="*/ 0 h 741"/>
                    <a:gd name="T2" fmla="*/ 0 w 741"/>
                    <a:gd name="T3" fmla="*/ 371 h 741"/>
                    <a:gd name="T4" fmla="*/ 371 w 741"/>
                    <a:gd name="T5" fmla="*/ 741 h 741"/>
                    <a:gd name="T6" fmla="*/ 741 w 741"/>
                    <a:gd name="T7" fmla="*/ 371 h 741"/>
                    <a:gd name="T8" fmla="*/ 741 w 741"/>
                    <a:gd name="T9" fmla="*/ 0 h 741"/>
                    <a:gd name="T10" fmla="*/ 371 w 741"/>
                    <a:gd name="T11" fmla="*/ 0 h 741"/>
                  </a:gdLst>
                  <a:ahLst/>
                  <a:cxnLst>
                    <a:cxn ang="0">
                      <a:pos x="T0" y="T1"/>
                    </a:cxn>
                    <a:cxn ang="0">
                      <a:pos x="T2" y="T3"/>
                    </a:cxn>
                    <a:cxn ang="0">
                      <a:pos x="T4" y="T5"/>
                    </a:cxn>
                    <a:cxn ang="0">
                      <a:pos x="T6" y="T7"/>
                    </a:cxn>
                    <a:cxn ang="0">
                      <a:pos x="T8" y="T9"/>
                    </a:cxn>
                    <a:cxn ang="0">
                      <a:pos x="T10" y="T11"/>
                    </a:cxn>
                  </a:cxnLst>
                  <a:rect l="0" t="0" r="r" b="b"/>
                  <a:pathLst>
                    <a:path w="741" h="741">
                      <a:moveTo>
                        <a:pt x="371" y="0"/>
                      </a:moveTo>
                      <a:cubicBezTo>
                        <a:pt x="166" y="0"/>
                        <a:pt x="0" y="166"/>
                        <a:pt x="0" y="371"/>
                      </a:cubicBezTo>
                      <a:cubicBezTo>
                        <a:pt x="0" y="575"/>
                        <a:pt x="166" y="741"/>
                        <a:pt x="371" y="741"/>
                      </a:cubicBezTo>
                      <a:cubicBezTo>
                        <a:pt x="575" y="741"/>
                        <a:pt x="741" y="575"/>
                        <a:pt x="741" y="371"/>
                      </a:cubicBezTo>
                      <a:cubicBezTo>
                        <a:pt x="741" y="0"/>
                        <a:pt x="741" y="0"/>
                        <a:pt x="741" y="0"/>
                      </a:cubicBezTo>
                      <a:lnTo>
                        <a:pt x="371" y="0"/>
                      </a:lnTo>
                      <a:close/>
                    </a:path>
                  </a:pathLst>
                </a:custGeom>
                <a:blipFill dpi="0" rotWithShape="1">
                  <a:blip r:embed="rId1"/>
                  <a:stretch>
                    <a:fillRect/>
                  </a:stretch>
                </a:blipFill>
                <a:ln w="9525" cmpd="sng">
                  <a:solidFill>
                    <a:srgbClr val="68B54B"/>
                  </a:solidFill>
                  <a:round/>
                </a:ln>
              </p:spPr>
              <p:txBody>
                <a:bodyPr/>
                <a:lstStyle/>
                <a:p>
                  <a:endParaRPr lang="zh-CN" altLang="en-US" sz="2400" dirty="0"/>
                </a:p>
              </p:txBody>
            </p:sp>
            <p:sp>
              <p:nvSpPr>
                <p:cNvPr id="19" name="矩形 18"/>
                <p:cNvSpPr/>
                <p:nvPr/>
              </p:nvSpPr>
              <p:spPr>
                <a:xfrm>
                  <a:off x="178578" y="108843"/>
                  <a:ext cx="1695390" cy="494048"/>
                </a:xfrm>
                <a:prstGeom prst="rect">
                  <a:avLst/>
                </a:prstGeom>
                <a:noFill/>
              </p:spPr>
              <p:txBody>
                <a:bodyPr wrap="square" lIns="91440" tIns="45720" rIns="91440" bIns="45720">
                  <a:spAutoFit/>
                </a:bodyPr>
                <a:lstStyle/>
                <a:p>
                  <a:pPr algn="ctr"/>
                  <a:r>
                    <a:rPr lang="en-US" altLang="zh-CN" sz="2400" b="1" cap="none" spc="0" dirty="0">
                      <a:ln w="12700" cmpd="sng">
                        <a:solidFill>
                          <a:schemeClr val="accent4"/>
                        </a:solidFill>
                        <a:prstDash val="solid"/>
                      </a:ln>
                      <a:solidFill>
                        <a:srgbClr val="00B050"/>
                      </a:solidFill>
                      <a:effectLst/>
                      <a:latin typeface="Times New Roman" panose="02020603050405020304" charset="0"/>
                      <a:cs typeface="Times New Roman" panose="02020603050405020304" charset="0"/>
                    </a:rPr>
                    <a:t>Part </a:t>
                  </a:r>
                  <a:r>
                    <a:rPr lang="en-US" altLang="zh-CN" sz="2400" b="1" dirty="0">
                      <a:ln w="12700" cmpd="sng">
                        <a:solidFill>
                          <a:schemeClr val="accent4"/>
                        </a:solidFill>
                        <a:prstDash val="solid"/>
                      </a:ln>
                      <a:solidFill>
                        <a:srgbClr val="00B050"/>
                      </a:solidFill>
                      <a:latin typeface="Times New Roman" panose="02020603050405020304" charset="0"/>
                      <a:cs typeface="Times New Roman" panose="02020603050405020304" charset="0"/>
                    </a:rPr>
                    <a:t>1</a:t>
                  </a:r>
                  <a:endParaRPr lang="zh-CN" altLang="en-US" sz="2400" b="1" cap="none" spc="0" dirty="0">
                    <a:ln w="12700" cmpd="sng">
                      <a:solidFill>
                        <a:schemeClr val="accent4"/>
                      </a:solidFill>
                      <a:prstDash val="solid"/>
                    </a:ln>
                    <a:solidFill>
                      <a:srgbClr val="00B050"/>
                    </a:solidFill>
                    <a:effectLst/>
                    <a:latin typeface="Times New Roman" panose="02020603050405020304" charset="0"/>
                    <a:cs typeface="Times New Roman" panose="02020603050405020304" charset="0"/>
                  </a:endParaRPr>
                </a:p>
              </p:txBody>
            </p:sp>
          </p:grpSp>
          <p:sp>
            <p:nvSpPr>
              <p:cNvPr id="16" name="对角圆角矩形 7"/>
              <p:cNvSpPr/>
              <p:nvPr>
                <p:custDataLst>
                  <p:tags r:id="rId2"/>
                </p:custDataLst>
              </p:nvPr>
            </p:nvSpPr>
            <p:spPr>
              <a:xfrm>
                <a:off x="4868158" y="-377761"/>
                <a:ext cx="3392360" cy="575776"/>
              </a:xfrm>
              <a:prstGeom prst="round2DiagRect">
                <a:avLst>
                  <a:gd name="adj1" fmla="val 45395"/>
                  <a:gd name="adj2" fmla="val 0"/>
                </a:avLst>
              </a:prstGeom>
              <a:solidFill>
                <a:srgbClr val="FFC00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sz="2400"/>
              </a:p>
            </p:txBody>
          </p:sp>
        </p:grpSp>
        <p:sp>
          <p:nvSpPr>
            <p:cNvPr id="20" name="文本框 19"/>
            <p:cNvSpPr txBox="1"/>
            <p:nvPr/>
          </p:nvSpPr>
          <p:spPr>
            <a:xfrm>
              <a:off x="3088594" y="-71570"/>
              <a:ext cx="3168797" cy="628955"/>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3200" b="1" i="0" u="none" strike="noStrike" kern="1200" cap="none" spc="0" normalizeH="0" baseline="0" noProof="0" dirty="0">
                  <a:ln w="6600">
                    <a:solidFill>
                      <a:srgbClr val="4775AD"/>
                    </a:solidFill>
                    <a:prstDash val="solid"/>
                  </a:ln>
                  <a:gradFill>
                    <a:gsLst>
                      <a:gs pos="0">
                        <a:srgbClr val="14CD68"/>
                      </a:gs>
                      <a:gs pos="100000">
                        <a:srgbClr val="035C7D"/>
                      </a:gs>
                    </a:gsLst>
                    <a:lin scaled="0"/>
                  </a:gradFill>
                  <a:effectLst>
                    <a:outerShdw dist="38100" dir="2700000" algn="tl" rotWithShape="0">
                      <a:srgbClr val="4775AD"/>
                    </a:outerShdw>
                  </a:effectLst>
                  <a:uLnTx/>
                  <a:uFillTx/>
                  <a:latin typeface="Arial" panose="020B0604020202020204" pitchFamily="34" charset="0"/>
                  <a:ea typeface="微软雅黑" panose="020B0503020204020204" pitchFamily="34" charset="-122"/>
                  <a:cs typeface="Arial" panose="020B0604020202020204"/>
                </a:rPr>
                <a:t>Lead in</a:t>
              </a:r>
              <a:endParaRPr kumimoji="0" lang="en-US" altLang="zh-CN" sz="3200" b="1" i="0" u="none" strike="noStrike" kern="1200" cap="none" spc="0" normalizeH="0" baseline="0" noProof="0" dirty="0">
                <a:ln w="6600">
                  <a:solidFill>
                    <a:srgbClr val="4775AD"/>
                  </a:solidFill>
                  <a:prstDash val="solid"/>
                </a:ln>
                <a:gradFill>
                  <a:gsLst>
                    <a:gs pos="0">
                      <a:srgbClr val="14CD68"/>
                    </a:gs>
                    <a:gs pos="100000">
                      <a:srgbClr val="035C7D"/>
                    </a:gs>
                  </a:gsLst>
                  <a:lin scaled="0"/>
                </a:gradFill>
                <a:effectLst>
                  <a:outerShdw dist="38100" dir="2700000" algn="tl" rotWithShape="0">
                    <a:srgbClr val="4775AD"/>
                  </a:outerShdw>
                </a:effectLst>
                <a:uLnTx/>
                <a:uFillTx/>
                <a:latin typeface="Arial" panose="020B0604020202020204" pitchFamily="34" charset="0"/>
                <a:ea typeface="微软雅黑" panose="020B0503020204020204" pitchFamily="34" charset="-122"/>
                <a:cs typeface="Arial" panose="020B0604020202020204"/>
              </a:endParaRPr>
            </a:p>
          </p:txBody>
        </p:sp>
      </p:grpSp>
      <p:sp>
        <p:nvSpPr>
          <p:cNvPr id="11" name="文本框 10"/>
          <p:cNvSpPr txBox="1"/>
          <p:nvPr/>
        </p:nvSpPr>
        <p:spPr>
          <a:xfrm>
            <a:off x="502921" y="663243"/>
            <a:ext cx="11485879" cy="1569660"/>
          </a:xfrm>
          <a:prstGeom prst="rect">
            <a:avLst/>
          </a:prstGeom>
          <a:noFill/>
        </p:spPr>
        <p:txBody>
          <a:bodyPr wrap="square">
            <a:spAutoFit/>
          </a:bodyPr>
          <a:lstStyle/>
          <a:p>
            <a:r>
              <a:rPr kumimoji="0" lang="en-US" altLang="zh-CN" sz="3200" b="1" i="0" u="none" strike="noStrike" kern="1200" cap="none" spc="200" normalizeH="0" baseline="0" noProof="1">
                <a:ln>
                  <a:noFill/>
                </a:ln>
                <a:solidFill>
                  <a:srgbClr val="FF0000"/>
                </a:solidFill>
                <a:effectLst/>
                <a:uLnTx/>
                <a:uFillTx/>
                <a:latin typeface="Times New Roman" panose="02020603050405020304" charset="0"/>
                <a:ea typeface="幼圆" panose="02010509060101010101" charset="-122"/>
                <a:cs typeface="Times New Roman" panose="02020603050405020304" charset="0"/>
                <a:sym typeface="+mn-ea"/>
              </a:rPr>
              <a:t>Explore body language:</a:t>
            </a:r>
            <a:endParaRPr kumimoji="0" lang="en-US" altLang="zh-CN" sz="3200" b="1" i="0" u="none" strike="noStrike" kern="1200" cap="none" spc="200" normalizeH="0" baseline="0" noProof="1">
              <a:ln>
                <a:noFill/>
              </a:ln>
              <a:solidFill>
                <a:srgbClr val="FF0000"/>
              </a:solidFill>
              <a:effectLst/>
              <a:uLnTx/>
              <a:uFillTx/>
              <a:latin typeface="Times New Roman" panose="02020603050405020304" charset="0"/>
              <a:ea typeface="幼圆" panose="02010509060101010101" charset="-122"/>
              <a:cs typeface="Times New Roman" panose="02020603050405020304" charset="0"/>
              <a:sym typeface="+mn-ea"/>
            </a:endParaRPr>
          </a:p>
          <a:p>
            <a:r>
              <a:rPr kumimoji="0" lang="en-US" altLang="zh-CN" sz="3200" b="1" i="0" u="none" strike="noStrike" kern="1200" cap="none" spc="200" normalizeH="0" baseline="0" noProof="1">
                <a:ln>
                  <a:noFill/>
                </a:ln>
                <a:solidFill>
                  <a:srgbClr val="000000"/>
                </a:solidFill>
                <a:effectLst/>
                <a:uLnTx/>
                <a:uFillTx/>
                <a:latin typeface="Times New Roman" panose="02020603050405020304" charset="0"/>
                <a:ea typeface="幼圆" panose="02010509060101010101" charset="-122"/>
                <a:cs typeface="Times New Roman" panose="02020603050405020304" charset="0"/>
                <a:sym typeface="+mn-ea"/>
              </a:rPr>
              <a:t>Look at these photos and discuss what you think each person is communicating. </a:t>
            </a:r>
            <a:endParaRPr lang="zh-CN" altLang="en-US" dirty="0"/>
          </a:p>
        </p:txBody>
      </p:sp>
      <p:pic>
        <p:nvPicPr>
          <p:cNvPr id="14" name="图片 13"/>
          <p:cNvPicPr>
            <a:picLocks noChangeAspect="1"/>
          </p:cNvPicPr>
          <p:nvPr/>
        </p:nvPicPr>
        <p:blipFill>
          <a:blip r:embed="rId3"/>
          <a:srcRect r="68893"/>
          <a:stretch>
            <a:fillRect/>
          </a:stretch>
        </p:blipFill>
        <p:spPr>
          <a:xfrm>
            <a:off x="528252" y="2555957"/>
            <a:ext cx="2000972" cy="3006650"/>
          </a:xfrm>
          <a:prstGeom prst="rect">
            <a:avLst/>
          </a:prstGeom>
        </p:spPr>
      </p:pic>
      <p:sp>
        <p:nvSpPr>
          <p:cNvPr id="15" name="内容占位符 2"/>
          <p:cNvSpPr txBox="1"/>
          <p:nvPr/>
        </p:nvSpPr>
        <p:spPr>
          <a:xfrm>
            <a:off x="2485024" y="2497759"/>
            <a:ext cx="3673475" cy="7582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华文楷体" panose="02010600040101010101" pitchFamily="2" charset="-122"/>
                <a:ea typeface="华文楷体" panose="02010600040101010101"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华文楷体" panose="02010600040101010101" pitchFamily="2" charset="-122"/>
                <a:ea typeface="华文楷体" panose="02010600040101010101"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华文楷体" panose="02010600040101010101" pitchFamily="2" charset="-122"/>
                <a:ea typeface="华文楷体" panose="02010600040101010101"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华文楷体" panose="02010600040101010101" pitchFamily="2" charset="-122"/>
                <a:ea typeface="华文楷体" panose="02010600040101010101"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华文楷体" panose="02010600040101010101" pitchFamily="2" charset="-122"/>
                <a:ea typeface="华文楷体" panose="0201060004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600"/>
              </a:spcBef>
              <a:buFont typeface="Arial" panose="020B0604020202020204" pitchFamily="34" charset="0"/>
              <a:buNone/>
            </a:pPr>
            <a:r>
              <a:rPr lang="en-US" altLang="zh-CN" sz="2400" b="1" dirty="0">
                <a:latin typeface="Times New Roman" panose="02020603050405020304" charset="0"/>
                <a:cs typeface="Times New Roman" panose="02020603050405020304" charset="0"/>
              </a:rPr>
              <a:t>frown (</a:t>
            </a:r>
            <a:r>
              <a:rPr lang="zh-CN" altLang="en-US" sz="2400" b="1" dirty="0">
                <a:latin typeface="Times New Roman" panose="02020603050405020304" charset="0"/>
                <a:cs typeface="Times New Roman" panose="02020603050405020304" charset="0"/>
              </a:rPr>
              <a:t>皱眉</a:t>
            </a:r>
            <a:r>
              <a:rPr lang="en-US" altLang="zh-CN" sz="2400" b="1" dirty="0">
                <a:latin typeface="Times New Roman" panose="02020603050405020304" charset="0"/>
                <a:cs typeface="Times New Roman" panose="02020603050405020304" charset="0"/>
              </a:rPr>
              <a:t>), tightly shut eyes, tight-lipped</a:t>
            </a:r>
            <a:endParaRPr lang="zh-CN" altLang="en-US" sz="2400" b="1" dirty="0">
              <a:latin typeface="Times New Roman" panose="02020603050405020304" charset="0"/>
              <a:cs typeface="Times New Roman" panose="02020603050405020304" charset="0"/>
            </a:endParaRPr>
          </a:p>
        </p:txBody>
      </p:sp>
      <p:sp>
        <p:nvSpPr>
          <p:cNvPr id="17" name="内容占位符 2"/>
          <p:cNvSpPr txBox="1"/>
          <p:nvPr/>
        </p:nvSpPr>
        <p:spPr>
          <a:xfrm>
            <a:off x="2529224" y="4620269"/>
            <a:ext cx="3758980" cy="981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华文楷体" panose="02010600040101010101" pitchFamily="2" charset="-122"/>
                <a:ea typeface="华文楷体" panose="02010600040101010101"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华文楷体" panose="02010600040101010101" pitchFamily="2" charset="-122"/>
                <a:ea typeface="华文楷体" panose="02010600040101010101"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华文楷体" panose="02010600040101010101" pitchFamily="2" charset="-122"/>
                <a:ea typeface="华文楷体" panose="02010600040101010101"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华文楷体" panose="02010600040101010101" pitchFamily="2" charset="-122"/>
                <a:ea typeface="华文楷体" panose="02010600040101010101"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华文楷体" panose="02010600040101010101" pitchFamily="2" charset="-122"/>
                <a:ea typeface="华文楷体" panose="0201060004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pPr>
            <a:r>
              <a:rPr lang="en-US" altLang="zh-CN" sz="2400" b="1" dirty="0">
                <a:latin typeface="Times New Roman" panose="02020603050405020304" charset="0"/>
                <a:cs typeface="Times New Roman" panose="02020603050405020304" charset="0"/>
              </a:rPr>
              <a:t>He could be in great pain.</a:t>
            </a:r>
            <a:endParaRPr lang="en-US" altLang="zh-CN" sz="2400" b="1" dirty="0">
              <a:latin typeface="Times New Roman" panose="02020603050405020304" charset="0"/>
              <a:cs typeface="Times New Roman" panose="02020603050405020304" charset="0"/>
            </a:endParaRPr>
          </a:p>
          <a:p>
            <a:pPr algn="just">
              <a:spcBef>
                <a:spcPts val="600"/>
              </a:spcBef>
            </a:pPr>
            <a:r>
              <a:rPr lang="en-US" altLang="zh-CN" sz="2400" b="1" dirty="0">
                <a:latin typeface="Times New Roman" panose="02020603050405020304" charset="0"/>
                <a:cs typeface="Times New Roman" panose="02020603050405020304" charset="0"/>
              </a:rPr>
              <a:t>He could be upset. </a:t>
            </a:r>
            <a:endParaRPr lang="zh-CN" altLang="en-US" sz="2400" b="1" dirty="0">
              <a:latin typeface="Times New Roman" panose="02020603050405020304" charset="0"/>
              <a:cs typeface="Times New Roman" panose="02020603050405020304" charset="0"/>
            </a:endParaRPr>
          </a:p>
        </p:txBody>
      </p:sp>
      <p:cxnSp>
        <p:nvCxnSpPr>
          <p:cNvPr id="21" name="直接箭头连接符 20"/>
          <p:cNvCxnSpPr/>
          <p:nvPr/>
        </p:nvCxnSpPr>
        <p:spPr>
          <a:xfrm>
            <a:off x="4249290" y="3429000"/>
            <a:ext cx="0" cy="952758"/>
          </a:xfrm>
          <a:prstGeom prst="straightConnector1">
            <a:avLst/>
          </a:prstGeom>
          <a:ln w="6985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22" name="内容占位符 2"/>
          <p:cNvSpPr txBox="1"/>
          <p:nvPr/>
        </p:nvSpPr>
        <p:spPr>
          <a:xfrm>
            <a:off x="8273284" y="3136393"/>
            <a:ext cx="5400675" cy="5633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华文楷体" panose="02010600040101010101" pitchFamily="2" charset="-122"/>
                <a:ea typeface="华文楷体" panose="02010600040101010101"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华文楷体" panose="02010600040101010101" pitchFamily="2" charset="-122"/>
                <a:ea typeface="华文楷体" panose="02010600040101010101"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华文楷体" panose="02010600040101010101" pitchFamily="2" charset="-122"/>
                <a:ea typeface="华文楷体" panose="02010600040101010101"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华文楷体" panose="02010600040101010101" pitchFamily="2" charset="-122"/>
                <a:ea typeface="华文楷体" panose="02010600040101010101"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华文楷体" panose="02010600040101010101" pitchFamily="2" charset="-122"/>
                <a:ea typeface="华文楷体" panose="0201060004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600"/>
              </a:spcBef>
              <a:buFont typeface="Arial" panose="020B0604020202020204" pitchFamily="34" charset="0"/>
              <a:buNone/>
            </a:pPr>
            <a:r>
              <a:rPr lang="en-US" altLang="zh-CN" sz="2400" b="1" dirty="0">
                <a:latin typeface="Times New Roman" panose="02020603050405020304" charset="0"/>
                <a:cs typeface="Times New Roman" panose="02020603050405020304" charset="0"/>
              </a:rPr>
              <a:t>fingers crossed, eyes closed </a:t>
            </a:r>
            <a:endParaRPr lang="zh-CN" altLang="en-US" sz="2400" b="1" dirty="0">
              <a:latin typeface="Times New Roman" panose="02020603050405020304" charset="0"/>
              <a:cs typeface="Times New Roman" panose="02020603050405020304" charset="0"/>
            </a:endParaRPr>
          </a:p>
        </p:txBody>
      </p:sp>
      <p:sp>
        <p:nvSpPr>
          <p:cNvPr id="23" name="内容占位符 2"/>
          <p:cNvSpPr txBox="1"/>
          <p:nvPr/>
        </p:nvSpPr>
        <p:spPr>
          <a:xfrm>
            <a:off x="8289176" y="4620269"/>
            <a:ext cx="2984531" cy="8674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华文楷体" panose="02010600040101010101" pitchFamily="2" charset="-122"/>
                <a:ea typeface="华文楷体" panose="02010600040101010101"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华文楷体" panose="02010600040101010101" pitchFamily="2" charset="-122"/>
                <a:ea typeface="华文楷体" panose="02010600040101010101"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华文楷体" panose="02010600040101010101" pitchFamily="2" charset="-122"/>
                <a:ea typeface="华文楷体" panose="02010600040101010101"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华文楷体" panose="02010600040101010101" pitchFamily="2" charset="-122"/>
                <a:ea typeface="华文楷体" panose="02010600040101010101"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华文楷体" panose="02010600040101010101" pitchFamily="2" charset="-122"/>
                <a:ea typeface="华文楷体" panose="0201060004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pPr>
            <a:r>
              <a:rPr lang="en-US" altLang="zh-CN" sz="2400" b="1" dirty="0">
                <a:latin typeface="Times New Roman" panose="02020603050405020304" charset="0"/>
                <a:cs typeface="Times New Roman" panose="02020603050405020304" charset="0"/>
              </a:rPr>
              <a:t>He could be hoping for good luck.</a:t>
            </a:r>
            <a:endParaRPr lang="en-US" altLang="zh-CN" sz="2400" b="1" dirty="0">
              <a:latin typeface="Times New Roman" panose="02020603050405020304" charset="0"/>
              <a:cs typeface="Times New Roman" panose="02020603050405020304" charset="0"/>
            </a:endParaRPr>
          </a:p>
        </p:txBody>
      </p:sp>
      <p:cxnSp>
        <p:nvCxnSpPr>
          <p:cNvPr id="24" name="直接箭头连接符 23"/>
          <p:cNvCxnSpPr/>
          <p:nvPr/>
        </p:nvCxnSpPr>
        <p:spPr>
          <a:xfrm>
            <a:off x="9935523" y="3606216"/>
            <a:ext cx="0" cy="1014053"/>
          </a:xfrm>
          <a:prstGeom prst="straightConnector1">
            <a:avLst/>
          </a:prstGeom>
          <a:ln w="69850">
            <a:solidFill>
              <a:srgbClr val="FF0000"/>
            </a:solidFill>
            <a:tailEnd type="triangle"/>
          </a:ln>
        </p:spPr>
        <p:style>
          <a:lnRef idx="1">
            <a:schemeClr val="dk1"/>
          </a:lnRef>
          <a:fillRef idx="0">
            <a:schemeClr val="dk1"/>
          </a:fillRef>
          <a:effectRef idx="0">
            <a:schemeClr val="dk1"/>
          </a:effectRef>
          <a:fontRef idx="minor">
            <a:schemeClr val="tx1"/>
          </a:fontRef>
        </p:style>
      </p:cxnSp>
      <p:pic>
        <p:nvPicPr>
          <p:cNvPr id="25" name="图片 24"/>
          <p:cNvPicPr>
            <a:picLocks noChangeAspect="1"/>
          </p:cNvPicPr>
          <p:nvPr/>
        </p:nvPicPr>
        <p:blipFill>
          <a:blip r:embed="rId3"/>
          <a:srcRect l="32045" r="32179" b="50000"/>
          <a:stretch>
            <a:fillRect/>
          </a:stretch>
        </p:blipFill>
        <p:spPr>
          <a:xfrm>
            <a:off x="6146764" y="2609805"/>
            <a:ext cx="2153436" cy="26566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down)">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barn(inVertical)">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barn(inVertical)">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7"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44221" y="0"/>
            <a:ext cx="4350293" cy="728831"/>
            <a:chOff x="639905" y="-71570"/>
            <a:chExt cx="6299200" cy="728831"/>
          </a:xfrm>
        </p:grpSpPr>
        <p:grpSp>
          <p:nvGrpSpPr>
            <p:cNvPr id="3" name="组合 2"/>
            <p:cNvGrpSpPr/>
            <p:nvPr/>
          </p:nvGrpSpPr>
          <p:grpSpPr>
            <a:xfrm>
              <a:off x="639905" y="-40518"/>
              <a:ext cx="6299200" cy="697779"/>
              <a:chOff x="3137021" y="-377761"/>
              <a:chExt cx="5123497" cy="697779"/>
            </a:xfrm>
          </p:grpSpPr>
          <p:grpSp>
            <p:nvGrpSpPr>
              <p:cNvPr id="5" name="组合 4"/>
              <p:cNvGrpSpPr/>
              <p:nvPr/>
            </p:nvGrpSpPr>
            <p:grpSpPr>
              <a:xfrm>
                <a:off x="3137021" y="-368301"/>
                <a:ext cx="2425580" cy="688319"/>
                <a:chOff x="102318" y="0"/>
                <a:chExt cx="2425580" cy="736601"/>
              </a:xfrm>
            </p:grpSpPr>
            <p:sp>
              <p:nvSpPr>
                <p:cNvPr id="7" name="Freeform 2" descr="0x786"/>
                <p:cNvSpPr/>
                <p:nvPr/>
              </p:nvSpPr>
              <p:spPr bwMode="auto">
                <a:xfrm>
                  <a:off x="102318" y="0"/>
                  <a:ext cx="2425580" cy="736601"/>
                </a:xfrm>
                <a:custGeom>
                  <a:avLst/>
                  <a:gdLst>
                    <a:gd name="T0" fmla="*/ 371 w 741"/>
                    <a:gd name="T1" fmla="*/ 0 h 741"/>
                    <a:gd name="T2" fmla="*/ 0 w 741"/>
                    <a:gd name="T3" fmla="*/ 371 h 741"/>
                    <a:gd name="T4" fmla="*/ 371 w 741"/>
                    <a:gd name="T5" fmla="*/ 741 h 741"/>
                    <a:gd name="T6" fmla="*/ 741 w 741"/>
                    <a:gd name="T7" fmla="*/ 371 h 741"/>
                    <a:gd name="T8" fmla="*/ 741 w 741"/>
                    <a:gd name="T9" fmla="*/ 0 h 741"/>
                    <a:gd name="T10" fmla="*/ 371 w 741"/>
                    <a:gd name="T11" fmla="*/ 0 h 741"/>
                  </a:gdLst>
                  <a:ahLst/>
                  <a:cxnLst>
                    <a:cxn ang="0">
                      <a:pos x="T0" y="T1"/>
                    </a:cxn>
                    <a:cxn ang="0">
                      <a:pos x="T2" y="T3"/>
                    </a:cxn>
                    <a:cxn ang="0">
                      <a:pos x="T4" y="T5"/>
                    </a:cxn>
                    <a:cxn ang="0">
                      <a:pos x="T6" y="T7"/>
                    </a:cxn>
                    <a:cxn ang="0">
                      <a:pos x="T8" y="T9"/>
                    </a:cxn>
                    <a:cxn ang="0">
                      <a:pos x="T10" y="T11"/>
                    </a:cxn>
                  </a:cxnLst>
                  <a:rect l="0" t="0" r="r" b="b"/>
                  <a:pathLst>
                    <a:path w="741" h="741">
                      <a:moveTo>
                        <a:pt x="371" y="0"/>
                      </a:moveTo>
                      <a:cubicBezTo>
                        <a:pt x="166" y="0"/>
                        <a:pt x="0" y="166"/>
                        <a:pt x="0" y="371"/>
                      </a:cubicBezTo>
                      <a:cubicBezTo>
                        <a:pt x="0" y="575"/>
                        <a:pt x="166" y="741"/>
                        <a:pt x="371" y="741"/>
                      </a:cubicBezTo>
                      <a:cubicBezTo>
                        <a:pt x="575" y="741"/>
                        <a:pt x="741" y="575"/>
                        <a:pt x="741" y="371"/>
                      </a:cubicBezTo>
                      <a:cubicBezTo>
                        <a:pt x="741" y="0"/>
                        <a:pt x="741" y="0"/>
                        <a:pt x="741" y="0"/>
                      </a:cubicBezTo>
                      <a:lnTo>
                        <a:pt x="371" y="0"/>
                      </a:lnTo>
                      <a:close/>
                    </a:path>
                  </a:pathLst>
                </a:custGeom>
                <a:blipFill dpi="0" rotWithShape="1">
                  <a:blip r:embed="rId1"/>
                  <a:stretch>
                    <a:fillRect/>
                  </a:stretch>
                </a:blipFill>
                <a:ln w="9525" cmpd="sng">
                  <a:solidFill>
                    <a:srgbClr val="68B54B"/>
                  </a:solidFill>
                  <a:round/>
                </a:ln>
              </p:spPr>
              <p:txBody>
                <a:bodyPr/>
                <a:lstStyle/>
                <a:p>
                  <a:endParaRPr lang="zh-CN" altLang="en-US" sz="2400" dirty="0"/>
                </a:p>
              </p:txBody>
            </p:sp>
            <p:sp>
              <p:nvSpPr>
                <p:cNvPr id="8" name="矩形 7"/>
                <p:cNvSpPr/>
                <p:nvPr/>
              </p:nvSpPr>
              <p:spPr>
                <a:xfrm>
                  <a:off x="178578" y="108843"/>
                  <a:ext cx="1695390" cy="494048"/>
                </a:xfrm>
                <a:prstGeom prst="rect">
                  <a:avLst/>
                </a:prstGeom>
                <a:noFill/>
              </p:spPr>
              <p:txBody>
                <a:bodyPr wrap="square" lIns="91440" tIns="45720" rIns="91440" bIns="45720">
                  <a:spAutoFit/>
                </a:bodyPr>
                <a:lstStyle/>
                <a:p>
                  <a:pPr algn="ctr"/>
                  <a:r>
                    <a:rPr lang="en-US" altLang="zh-CN" sz="2400" b="1" cap="none" spc="0" dirty="0">
                      <a:ln w="12700" cmpd="sng">
                        <a:solidFill>
                          <a:schemeClr val="accent4"/>
                        </a:solidFill>
                        <a:prstDash val="solid"/>
                      </a:ln>
                      <a:solidFill>
                        <a:srgbClr val="00B050"/>
                      </a:solidFill>
                      <a:effectLst/>
                      <a:latin typeface="Times New Roman" panose="02020603050405020304" charset="0"/>
                      <a:cs typeface="Times New Roman" panose="02020603050405020304" charset="0"/>
                    </a:rPr>
                    <a:t>Part </a:t>
                  </a:r>
                  <a:r>
                    <a:rPr lang="en-US" altLang="zh-CN" sz="2400" b="1" dirty="0">
                      <a:ln w="12700" cmpd="sng">
                        <a:solidFill>
                          <a:schemeClr val="accent4"/>
                        </a:solidFill>
                        <a:prstDash val="solid"/>
                      </a:ln>
                      <a:solidFill>
                        <a:srgbClr val="00B050"/>
                      </a:solidFill>
                      <a:latin typeface="Times New Roman" panose="02020603050405020304" charset="0"/>
                      <a:cs typeface="Times New Roman" panose="02020603050405020304" charset="0"/>
                    </a:rPr>
                    <a:t>1</a:t>
                  </a:r>
                  <a:endParaRPr lang="zh-CN" altLang="en-US" sz="2400" b="1" cap="none" spc="0" dirty="0">
                    <a:ln w="12700" cmpd="sng">
                      <a:solidFill>
                        <a:schemeClr val="accent4"/>
                      </a:solidFill>
                      <a:prstDash val="solid"/>
                    </a:ln>
                    <a:solidFill>
                      <a:srgbClr val="00B050"/>
                    </a:solidFill>
                    <a:effectLst/>
                    <a:latin typeface="Times New Roman" panose="02020603050405020304" charset="0"/>
                    <a:cs typeface="Times New Roman" panose="02020603050405020304" charset="0"/>
                  </a:endParaRPr>
                </a:p>
              </p:txBody>
            </p:sp>
          </p:grpSp>
          <p:sp>
            <p:nvSpPr>
              <p:cNvPr id="6" name="对角圆角矩形 7"/>
              <p:cNvSpPr/>
              <p:nvPr>
                <p:custDataLst>
                  <p:tags r:id="rId2"/>
                </p:custDataLst>
              </p:nvPr>
            </p:nvSpPr>
            <p:spPr>
              <a:xfrm>
                <a:off x="4868158" y="-377761"/>
                <a:ext cx="3392360" cy="575776"/>
              </a:xfrm>
              <a:prstGeom prst="round2DiagRect">
                <a:avLst>
                  <a:gd name="adj1" fmla="val 45395"/>
                  <a:gd name="adj2" fmla="val 0"/>
                </a:avLst>
              </a:prstGeom>
              <a:solidFill>
                <a:srgbClr val="FFC00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sz="2400"/>
              </a:p>
            </p:txBody>
          </p:sp>
        </p:grpSp>
        <p:sp>
          <p:nvSpPr>
            <p:cNvPr id="4" name="文本框 3"/>
            <p:cNvSpPr txBox="1"/>
            <p:nvPr/>
          </p:nvSpPr>
          <p:spPr>
            <a:xfrm>
              <a:off x="3088594" y="-71570"/>
              <a:ext cx="3168797" cy="628955"/>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3200" b="1" i="0" u="none" strike="noStrike" kern="1200" cap="none" spc="0" normalizeH="0" baseline="0" noProof="0" dirty="0">
                  <a:ln w="6600">
                    <a:solidFill>
                      <a:srgbClr val="4775AD"/>
                    </a:solidFill>
                    <a:prstDash val="solid"/>
                  </a:ln>
                  <a:gradFill>
                    <a:gsLst>
                      <a:gs pos="0">
                        <a:srgbClr val="14CD68"/>
                      </a:gs>
                      <a:gs pos="100000">
                        <a:srgbClr val="035C7D"/>
                      </a:gs>
                    </a:gsLst>
                    <a:lin scaled="0"/>
                  </a:gradFill>
                  <a:effectLst>
                    <a:outerShdw dist="38100" dir="2700000" algn="tl" rotWithShape="0">
                      <a:srgbClr val="4775AD"/>
                    </a:outerShdw>
                  </a:effectLst>
                  <a:uLnTx/>
                  <a:uFillTx/>
                  <a:latin typeface="Arial" panose="020B0604020202020204" pitchFamily="34" charset="0"/>
                  <a:ea typeface="微软雅黑" panose="020B0503020204020204" pitchFamily="34" charset="-122"/>
                  <a:cs typeface="Arial" panose="020B0604020202020204"/>
                </a:rPr>
                <a:t>Lead in</a:t>
              </a:r>
              <a:endParaRPr kumimoji="0" lang="en-US" altLang="zh-CN" sz="3200" b="1" i="0" u="none" strike="noStrike" kern="1200" cap="none" spc="0" normalizeH="0" baseline="0" noProof="0" dirty="0">
                <a:ln w="6600">
                  <a:solidFill>
                    <a:srgbClr val="4775AD"/>
                  </a:solidFill>
                  <a:prstDash val="solid"/>
                </a:ln>
                <a:gradFill>
                  <a:gsLst>
                    <a:gs pos="0">
                      <a:srgbClr val="14CD68"/>
                    </a:gs>
                    <a:gs pos="100000">
                      <a:srgbClr val="035C7D"/>
                    </a:gs>
                  </a:gsLst>
                  <a:lin scaled="0"/>
                </a:gradFill>
                <a:effectLst>
                  <a:outerShdw dist="38100" dir="2700000" algn="tl" rotWithShape="0">
                    <a:srgbClr val="4775AD"/>
                  </a:outerShdw>
                </a:effectLst>
                <a:uLnTx/>
                <a:uFillTx/>
                <a:latin typeface="Arial" panose="020B0604020202020204" pitchFamily="34" charset="0"/>
                <a:ea typeface="微软雅黑" panose="020B0503020204020204" pitchFamily="34" charset="-122"/>
                <a:cs typeface="Arial" panose="020B0604020202020204"/>
              </a:endParaRPr>
            </a:p>
          </p:txBody>
        </p:sp>
      </p:grpSp>
      <p:sp>
        <p:nvSpPr>
          <p:cNvPr id="9" name="文本框 8"/>
          <p:cNvSpPr txBox="1"/>
          <p:nvPr/>
        </p:nvSpPr>
        <p:spPr>
          <a:xfrm>
            <a:off x="443807" y="570391"/>
            <a:ext cx="11748193" cy="1384995"/>
          </a:xfrm>
          <a:prstGeom prst="rect">
            <a:avLst/>
          </a:prstGeom>
          <a:noFill/>
        </p:spPr>
        <p:txBody>
          <a:bodyPr wrap="square">
            <a:spAutoFit/>
          </a:bodyPr>
          <a:lstStyle/>
          <a:p>
            <a:r>
              <a:rPr kumimoji="0" lang="en-US" altLang="zh-CN" sz="2800" b="1" i="0" u="none" strike="noStrike" kern="1200" cap="none" spc="200" normalizeH="0" baseline="0" noProof="1">
                <a:ln>
                  <a:noFill/>
                </a:ln>
                <a:solidFill>
                  <a:srgbClr val="FF0000"/>
                </a:solidFill>
                <a:effectLst/>
                <a:uLnTx/>
                <a:uFillTx/>
                <a:latin typeface="Times New Roman" panose="02020603050405020304" charset="0"/>
                <a:ea typeface="幼圆" panose="02010509060101010101" charset="-122"/>
                <a:cs typeface="Times New Roman" panose="02020603050405020304" charset="0"/>
                <a:sym typeface="+mn-ea"/>
              </a:rPr>
              <a:t>Explore body language:</a:t>
            </a:r>
            <a:endParaRPr kumimoji="0" lang="en-US" altLang="zh-CN" sz="2800" b="1" i="0" u="none" strike="noStrike" kern="1200" cap="none" spc="200" normalizeH="0" baseline="0" noProof="1">
              <a:ln>
                <a:noFill/>
              </a:ln>
              <a:solidFill>
                <a:srgbClr val="FF0000"/>
              </a:solidFill>
              <a:effectLst/>
              <a:uLnTx/>
              <a:uFillTx/>
              <a:latin typeface="Times New Roman" panose="02020603050405020304" charset="0"/>
              <a:ea typeface="幼圆" panose="02010509060101010101" charset="-122"/>
              <a:cs typeface="Times New Roman" panose="02020603050405020304" charset="0"/>
              <a:sym typeface="+mn-ea"/>
            </a:endParaRPr>
          </a:p>
          <a:p>
            <a:r>
              <a:rPr kumimoji="0" lang="en-US" altLang="zh-CN" sz="2800" b="1" i="0" u="none" strike="noStrike" kern="1200" cap="none" spc="200" normalizeH="0" baseline="0" noProof="1">
                <a:ln>
                  <a:noFill/>
                </a:ln>
                <a:solidFill>
                  <a:srgbClr val="000000"/>
                </a:solidFill>
                <a:effectLst/>
                <a:uLnTx/>
                <a:uFillTx/>
                <a:latin typeface="Times New Roman" panose="02020603050405020304" charset="0"/>
                <a:ea typeface="幼圆" panose="02010509060101010101" charset="-122"/>
                <a:cs typeface="Times New Roman" panose="02020603050405020304" charset="0"/>
                <a:sym typeface="+mn-ea"/>
              </a:rPr>
              <a:t>Look at these photos and discuss what you think each person is communicating. </a:t>
            </a:r>
            <a:endParaRPr lang="zh-CN" altLang="en-US" sz="2800" dirty="0"/>
          </a:p>
        </p:txBody>
      </p:sp>
      <p:sp>
        <p:nvSpPr>
          <p:cNvPr id="10" name="内容占位符 2"/>
          <p:cNvSpPr txBox="1"/>
          <p:nvPr/>
        </p:nvSpPr>
        <p:spPr>
          <a:xfrm>
            <a:off x="3940614" y="1720774"/>
            <a:ext cx="8193937" cy="1325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华文楷体" panose="02010600040101010101" pitchFamily="2" charset="-122"/>
                <a:ea typeface="华文楷体" panose="02010600040101010101"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华文楷体" panose="02010600040101010101" pitchFamily="2" charset="-122"/>
                <a:ea typeface="华文楷体" panose="02010600040101010101"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华文楷体" panose="02010600040101010101" pitchFamily="2" charset="-122"/>
                <a:ea typeface="华文楷体" panose="02010600040101010101"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华文楷体" panose="02010600040101010101" pitchFamily="2" charset="-122"/>
                <a:ea typeface="华文楷体" panose="02010600040101010101"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华文楷体" panose="02010600040101010101" pitchFamily="2" charset="-122"/>
                <a:ea typeface="华文楷体" panose="0201060004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600"/>
              </a:spcBef>
              <a:buFont typeface="Arial" panose="020B0604020202020204" pitchFamily="34" charset="0"/>
              <a:buNone/>
            </a:pPr>
            <a:r>
              <a:rPr lang="en-US" altLang="zh-CN" sz="2600" b="1" dirty="0">
                <a:latin typeface="Times New Roman" panose="02020603050405020304" charset="0"/>
                <a:cs typeface="Times New Roman" panose="02020603050405020304" charset="0"/>
              </a:rPr>
              <a:t>hug, American Sign Language (hand gesture for love)</a:t>
            </a:r>
            <a:endParaRPr lang="zh-CN" altLang="en-US" sz="2600" b="1" dirty="0">
              <a:latin typeface="Times New Roman" panose="02020603050405020304" charset="0"/>
              <a:cs typeface="Times New Roman" panose="02020603050405020304" charset="0"/>
            </a:endParaRPr>
          </a:p>
        </p:txBody>
      </p:sp>
      <p:sp>
        <p:nvSpPr>
          <p:cNvPr id="11" name="内容占位符 2"/>
          <p:cNvSpPr txBox="1"/>
          <p:nvPr/>
        </p:nvSpPr>
        <p:spPr>
          <a:xfrm>
            <a:off x="3992848" y="2987668"/>
            <a:ext cx="8089470" cy="15589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华文楷体" panose="02010600040101010101" pitchFamily="2" charset="-122"/>
                <a:ea typeface="华文楷体" panose="02010600040101010101"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华文楷体" panose="02010600040101010101" pitchFamily="2" charset="-122"/>
                <a:ea typeface="华文楷体" panose="02010600040101010101"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华文楷体" panose="02010600040101010101" pitchFamily="2" charset="-122"/>
                <a:ea typeface="华文楷体" panose="02010600040101010101"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华文楷体" panose="02010600040101010101" pitchFamily="2" charset="-122"/>
                <a:ea typeface="华文楷体" panose="02010600040101010101"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华文楷体" panose="02010600040101010101" pitchFamily="2" charset="-122"/>
                <a:ea typeface="华文楷体" panose="0201060004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pPr>
            <a:r>
              <a:rPr lang="en-US" altLang="zh-CN" sz="2600" b="1" dirty="0">
                <a:latin typeface="Times New Roman" panose="02020603050405020304" charset="0"/>
                <a:cs typeface="Times New Roman" panose="02020603050405020304" charset="0"/>
              </a:rPr>
              <a:t>The woman in the photo is either deaf or is communicating with her husband who is deaf.</a:t>
            </a:r>
            <a:endParaRPr lang="en-US" altLang="zh-CN" sz="2600" b="1" dirty="0">
              <a:latin typeface="Times New Roman" panose="02020603050405020304" charset="0"/>
              <a:cs typeface="Times New Roman" panose="02020603050405020304" charset="0"/>
            </a:endParaRPr>
          </a:p>
          <a:p>
            <a:pPr algn="just">
              <a:spcBef>
                <a:spcPts val="600"/>
              </a:spcBef>
            </a:pPr>
            <a:r>
              <a:rPr lang="en-US" altLang="zh-CN" sz="2600" b="1" dirty="0">
                <a:latin typeface="Times New Roman" panose="02020603050405020304" charset="0"/>
                <a:cs typeface="Times New Roman" panose="02020603050405020304" charset="0"/>
              </a:rPr>
              <a:t>She is using American Sign Language, and the sign she is using means “I love you”.</a:t>
            </a:r>
            <a:endParaRPr lang="en-US" altLang="zh-CN" sz="2600" b="1" dirty="0">
              <a:latin typeface="Times New Roman" panose="02020603050405020304" charset="0"/>
              <a:cs typeface="Times New Roman" panose="02020603050405020304" charset="0"/>
            </a:endParaRPr>
          </a:p>
        </p:txBody>
      </p:sp>
      <p:cxnSp>
        <p:nvCxnSpPr>
          <p:cNvPr id="12" name="直接箭头连接符 11"/>
          <p:cNvCxnSpPr/>
          <p:nvPr/>
        </p:nvCxnSpPr>
        <p:spPr>
          <a:xfrm flipH="1">
            <a:off x="6976339" y="2096880"/>
            <a:ext cx="0" cy="594670"/>
          </a:xfrm>
          <a:prstGeom prst="straightConnector1">
            <a:avLst/>
          </a:prstGeom>
          <a:ln w="63500">
            <a:solidFill>
              <a:srgbClr val="0000FF"/>
            </a:solidFill>
            <a:tailEnd type="triangle"/>
          </a:ln>
        </p:spPr>
        <p:style>
          <a:lnRef idx="1">
            <a:schemeClr val="dk1"/>
          </a:lnRef>
          <a:fillRef idx="0">
            <a:schemeClr val="dk1"/>
          </a:fillRef>
          <a:effectRef idx="0">
            <a:schemeClr val="dk1"/>
          </a:effectRef>
          <a:fontRef idx="minor">
            <a:schemeClr val="tx1"/>
          </a:fontRef>
        </p:style>
      </p:cxnSp>
      <p:pic>
        <p:nvPicPr>
          <p:cNvPr id="13" name="图片 12"/>
          <p:cNvPicPr>
            <a:picLocks noChangeAspect="1"/>
          </p:cNvPicPr>
          <p:nvPr/>
        </p:nvPicPr>
        <p:blipFill>
          <a:blip r:embed="rId3"/>
          <a:srcRect l="32045" t="51720" r="32447"/>
          <a:stretch>
            <a:fillRect/>
          </a:stretch>
        </p:blipFill>
        <p:spPr>
          <a:xfrm>
            <a:off x="962647" y="2096880"/>
            <a:ext cx="2887563" cy="2259220"/>
          </a:xfrm>
          <a:prstGeom prst="rect">
            <a:avLst/>
          </a:prstGeom>
        </p:spPr>
      </p:pic>
      <p:sp>
        <p:nvSpPr>
          <p:cNvPr id="14" name="内容占位符 2"/>
          <p:cNvSpPr txBox="1"/>
          <p:nvPr/>
        </p:nvSpPr>
        <p:spPr>
          <a:xfrm>
            <a:off x="4132333" y="4790499"/>
            <a:ext cx="5285563" cy="3782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华文楷体" panose="02010600040101010101" pitchFamily="2" charset="-122"/>
                <a:ea typeface="华文楷体" panose="02010600040101010101"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华文楷体" panose="02010600040101010101" pitchFamily="2" charset="-122"/>
                <a:ea typeface="华文楷体" panose="02010600040101010101"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华文楷体" panose="02010600040101010101" pitchFamily="2" charset="-122"/>
                <a:ea typeface="华文楷体" panose="02010600040101010101"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华文楷体" panose="02010600040101010101" pitchFamily="2" charset="-122"/>
                <a:ea typeface="华文楷体" panose="02010600040101010101"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华文楷体" panose="02010600040101010101" pitchFamily="2" charset="-122"/>
                <a:ea typeface="华文楷体" panose="0201060004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600"/>
              </a:spcBef>
              <a:buFont typeface="Arial" panose="020B0604020202020204" pitchFamily="34" charset="0"/>
              <a:buNone/>
            </a:pPr>
            <a:r>
              <a:rPr lang="en-US" altLang="zh-CN" b="1" dirty="0">
                <a:latin typeface="Times New Roman" panose="02020603050405020304" charset="0"/>
                <a:cs typeface="Times New Roman" panose="02020603050405020304" charset="0"/>
              </a:rPr>
              <a:t>smile, hold hands tightly</a:t>
            </a:r>
            <a:endParaRPr lang="zh-CN" altLang="en-US" b="1" dirty="0">
              <a:latin typeface="Times New Roman" panose="02020603050405020304" charset="0"/>
              <a:cs typeface="Times New Roman" panose="02020603050405020304" charset="0"/>
            </a:endParaRPr>
          </a:p>
        </p:txBody>
      </p:sp>
      <p:sp>
        <p:nvSpPr>
          <p:cNvPr id="15" name="内容占位符 2"/>
          <p:cNvSpPr txBox="1"/>
          <p:nvPr/>
        </p:nvSpPr>
        <p:spPr>
          <a:xfrm>
            <a:off x="3850210" y="5585174"/>
            <a:ext cx="8089470" cy="9065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华文楷体" panose="02010600040101010101" pitchFamily="2" charset="-122"/>
                <a:ea typeface="华文楷体" panose="02010600040101010101"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华文楷体" panose="02010600040101010101" pitchFamily="2" charset="-122"/>
                <a:ea typeface="华文楷体" panose="02010600040101010101"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华文楷体" panose="02010600040101010101" pitchFamily="2" charset="-122"/>
                <a:ea typeface="华文楷体" panose="02010600040101010101"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华文楷体" panose="02010600040101010101" pitchFamily="2" charset="-122"/>
                <a:ea typeface="华文楷体" panose="02010600040101010101"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华文楷体" panose="02010600040101010101" pitchFamily="2" charset="-122"/>
                <a:ea typeface="华文楷体" panose="0201060004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pPr>
            <a:r>
              <a:rPr lang="en-US" altLang="zh-CN" b="1" dirty="0">
                <a:latin typeface="Times New Roman" panose="02020603050405020304" charset="0"/>
                <a:cs typeface="Times New Roman" panose="02020603050405020304" charset="0"/>
              </a:rPr>
              <a:t>The two children seem quite happy.</a:t>
            </a:r>
            <a:endParaRPr lang="en-US" altLang="zh-CN" b="1" dirty="0">
              <a:latin typeface="Times New Roman" panose="02020603050405020304" charset="0"/>
              <a:cs typeface="Times New Roman" panose="02020603050405020304" charset="0"/>
            </a:endParaRPr>
          </a:p>
          <a:p>
            <a:pPr algn="just">
              <a:spcBef>
                <a:spcPts val="600"/>
              </a:spcBef>
            </a:pPr>
            <a:r>
              <a:rPr lang="en-US" altLang="zh-CN" b="1" dirty="0">
                <a:latin typeface="Times New Roman" panose="02020603050405020304" charset="0"/>
                <a:cs typeface="Times New Roman" panose="02020603050405020304" charset="0"/>
              </a:rPr>
              <a:t>Perhaps they have just won a table tennis match.</a:t>
            </a:r>
            <a:endParaRPr lang="en-US" altLang="zh-CN" b="1" dirty="0">
              <a:latin typeface="Times New Roman" panose="02020603050405020304" charset="0"/>
              <a:cs typeface="Times New Roman" panose="02020603050405020304" charset="0"/>
            </a:endParaRPr>
          </a:p>
        </p:txBody>
      </p:sp>
      <p:cxnSp>
        <p:nvCxnSpPr>
          <p:cNvPr id="16" name="直接箭头连接符 15"/>
          <p:cNvCxnSpPr/>
          <p:nvPr/>
        </p:nvCxnSpPr>
        <p:spPr>
          <a:xfrm flipH="1">
            <a:off x="5767299" y="5107809"/>
            <a:ext cx="0" cy="594670"/>
          </a:xfrm>
          <a:prstGeom prst="straightConnector1">
            <a:avLst/>
          </a:prstGeom>
          <a:ln w="63500">
            <a:solidFill>
              <a:srgbClr val="0000FF"/>
            </a:solidFill>
            <a:tailEnd type="triangle"/>
          </a:ln>
        </p:spPr>
        <p:style>
          <a:lnRef idx="1">
            <a:schemeClr val="dk1"/>
          </a:lnRef>
          <a:fillRef idx="0">
            <a:schemeClr val="dk1"/>
          </a:fillRef>
          <a:effectRef idx="0">
            <a:schemeClr val="dk1"/>
          </a:effectRef>
          <a:fontRef idx="minor">
            <a:schemeClr val="tx1"/>
          </a:fontRef>
        </p:style>
      </p:cxnSp>
      <p:pic>
        <p:nvPicPr>
          <p:cNvPr id="17" name="图片 16"/>
          <p:cNvPicPr>
            <a:picLocks noChangeAspect="1"/>
          </p:cNvPicPr>
          <p:nvPr/>
        </p:nvPicPr>
        <p:blipFill>
          <a:blip r:embed="rId3"/>
          <a:srcRect l="68491"/>
          <a:stretch>
            <a:fillRect/>
          </a:stretch>
        </p:blipFill>
        <p:spPr>
          <a:xfrm>
            <a:off x="962647" y="4546600"/>
            <a:ext cx="2771151" cy="204116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custDataLst>
              <p:tags r:id="rId1"/>
            </p:custDataLst>
          </p:nvPr>
        </p:nvCxnSpPr>
        <p:spPr>
          <a:xfrm flipV="1">
            <a:off x="584030" y="688136"/>
            <a:ext cx="5556738" cy="23447"/>
          </a:xfrm>
          <a:prstGeom prst="line">
            <a:avLst/>
          </a:prstGeom>
          <a:ln w="12700">
            <a:solidFill>
              <a:srgbClr val="014E6A"/>
            </a:solidFill>
          </a:ln>
        </p:spPr>
        <p:style>
          <a:lnRef idx="1">
            <a:schemeClr val="accent1"/>
          </a:lnRef>
          <a:fillRef idx="0">
            <a:schemeClr val="accent1"/>
          </a:fillRef>
          <a:effectRef idx="0">
            <a:schemeClr val="accent1"/>
          </a:effectRef>
          <a:fontRef idx="minor">
            <a:schemeClr val="tx1"/>
          </a:fontRef>
        </p:style>
      </p:cxnSp>
      <p:sp>
        <p:nvSpPr>
          <p:cNvPr id="51" name="内容占位符 1"/>
          <p:cNvSpPr txBox="1"/>
          <p:nvPr/>
        </p:nvSpPr>
        <p:spPr>
          <a:xfrm>
            <a:off x="584030" y="835911"/>
            <a:ext cx="11314112" cy="1081087"/>
          </a:xfrm>
          <a:prstGeom prst="rect">
            <a:avLst/>
          </a:prstGeom>
          <a:noFill/>
          <a:ln w="9525">
            <a:noFill/>
          </a:ln>
        </p:spPr>
        <p:txBody>
          <a:bodyPr lIns="91440" tIns="45720" rIns="91440" bIns="45720" anchor="t" anchorCtr="0"/>
          <a:lstStyle/>
          <a:p>
            <a:pPr>
              <a:spcBef>
                <a:spcPct val="20000"/>
              </a:spcBef>
              <a:buFont typeface="Arial" panose="020B0604020202020204" pitchFamily="34" charset="0"/>
            </a:pPr>
            <a:r>
              <a:rPr lang="en-US" altLang="zh-CN" sz="3200" b="1" dirty="0">
                <a:solidFill>
                  <a:srgbClr val="0000FF"/>
                </a:solidFill>
                <a:latin typeface="Times New Roman" panose="02020603050405020304" charset="0"/>
                <a:ea typeface="微软雅黑" panose="020B0503020204020204" pitchFamily="34" charset="-122"/>
              </a:rPr>
              <a:t>Discuss when and where people need to use body language to communicate effectively.</a:t>
            </a:r>
            <a:endParaRPr lang="en-US" altLang="zh-CN" sz="3200" b="1" dirty="0">
              <a:solidFill>
                <a:srgbClr val="0000FF"/>
              </a:solidFill>
              <a:latin typeface="Times New Roman" panose="02020603050405020304" charset="0"/>
              <a:ea typeface="微软雅黑" panose="020B0503020204020204" pitchFamily="34" charset="-122"/>
            </a:endParaRPr>
          </a:p>
        </p:txBody>
      </p:sp>
      <p:grpSp>
        <p:nvGrpSpPr>
          <p:cNvPr id="3" name="组合 2"/>
          <p:cNvGrpSpPr/>
          <p:nvPr/>
        </p:nvGrpSpPr>
        <p:grpSpPr>
          <a:xfrm>
            <a:off x="2567431" y="2371023"/>
            <a:ext cx="7097757" cy="1143108"/>
            <a:chOff x="2567431" y="2371023"/>
            <a:chExt cx="7097757" cy="1143108"/>
          </a:xfrm>
        </p:grpSpPr>
        <p:grpSp>
          <p:nvGrpSpPr>
            <p:cNvPr id="10" name="chenying0907 3"/>
            <p:cNvGrpSpPr/>
            <p:nvPr/>
          </p:nvGrpSpPr>
          <p:grpSpPr>
            <a:xfrm>
              <a:off x="2567431" y="3346769"/>
              <a:ext cx="7097757" cy="167362"/>
              <a:chOff x="2557231" y="2931459"/>
              <a:chExt cx="7097759" cy="167362"/>
            </a:xfrm>
          </p:grpSpPr>
          <p:grpSp>
            <p:nvGrpSpPr>
              <p:cNvPr id="11" name="chenying0907 29"/>
              <p:cNvGrpSpPr/>
              <p:nvPr/>
            </p:nvGrpSpPr>
            <p:grpSpPr>
              <a:xfrm rot="5400000" flipH="1">
                <a:off x="6080008" y="-591318"/>
                <a:ext cx="52206" cy="7097759"/>
                <a:chOff x="4597501" y="2216030"/>
                <a:chExt cx="45719" cy="3703199"/>
              </a:xfrm>
              <a:solidFill>
                <a:srgbClr val="F26F61"/>
              </a:solidFill>
            </p:grpSpPr>
            <p:sp>
              <p:nvSpPr>
                <p:cNvPr id="22" name="Freeform 548"/>
                <p:cNvSpPr>
                  <a:spLocks noEditPoints="1"/>
                </p:cNvSpPr>
                <p:nvPr/>
              </p:nvSpPr>
              <p:spPr bwMode="auto">
                <a:xfrm rot="16200000" flipV="1">
                  <a:off x="4438472" y="2375059"/>
                  <a:ext cx="363777" cy="45719"/>
                </a:xfrm>
                <a:custGeom>
                  <a:avLst/>
                  <a:gdLst>
                    <a:gd name="T0" fmla="*/ 480 w 748"/>
                    <a:gd name="T1" fmla="*/ 13 h 95"/>
                    <a:gd name="T2" fmla="*/ 427 w 748"/>
                    <a:gd name="T3" fmla="*/ 8 h 95"/>
                    <a:gd name="T4" fmla="*/ 366 w 748"/>
                    <a:gd name="T5" fmla="*/ 13 h 95"/>
                    <a:gd name="T6" fmla="*/ 311 w 748"/>
                    <a:gd name="T7" fmla="*/ 15 h 95"/>
                    <a:gd name="T8" fmla="*/ 289 w 748"/>
                    <a:gd name="T9" fmla="*/ 1 h 95"/>
                    <a:gd name="T10" fmla="*/ 234 w 748"/>
                    <a:gd name="T11" fmla="*/ 11 h 95"/>
                    <a:gd name="T12" fmla="*/ 205 w 748"/>
                    <a:gd name="T13" fmla="*/ 13 h 95"/>
                    <a:gd name="T14" fmla="*/ 152 w 748"/>
                    <a:gd name="T15" fmla="*/ 18 h 95"/>
                    <a:gd name="T16" fmla="*/ 142 w 748"/>
                    <a:gd name="T17" fmla="*/ 18 h 95"/>
                    <a:gd name="T18" fmla="*/ 126 w 748"/>
                    <a:gd name="T19" fmla="*/ 20 h 95"/>
                    <a:gd name="T20" fmla="*/ 107 w 748"/>
                    <a:gd name="T21" fmla="*/ 1 h 95"/>
                    <a:gd name="T22" fmla="*/ 64 w 748"/>
                    <a:gd name="T23" fmla="*/ 20 h 95"/>
                    <a:gd name="T24" fmla="*/ 17 w 748"/>
                    <a:gd name="T25" fmla="*/ 64 h 95"/>
                    <a:gd name="T26" fmla="*/ 71 w 748"/>
                    <a:gd name="T27" fmla="*/ 69 h 95"/>
                    <a:gd name="T28" fmla="*/ 101 w 748"/>
                    <a:gd name="T29" fmla="*/ 51 h 95"/>
                    <a:gd name="T30" fmla="*/ 90 w 748"/>
                    <a:gd name="T31" fmla="*/ 67 h 95"/>
                    <a:gd name="T32" fmla="*/ 112 w 748"/>
                    <a:gd name="T33" fmla="*/ 63 h 95"/>
                    <a:gd name="T34" fmla="*/ 140 w 748"/>
                    <a:gd name="T35" fmla="*/ 69 h 95"/>
                    <a:gd name="T36" fmla="*/ 151 w 748"/>
                    <a:gd name="T37" fmla="*/ 51 h 95"/>
                    <a:gd name="T38" fmla="*/ 167 w 748"/>
                    <a:gd name="T39" fmla="*/ 62 h 95"/>
                    <a:gd name="T40" fmla="*/ 213 w 748"/>
                    <a:gd name="T41" fmla="*/ 61 h 95"/>
                    <a:gd name="T42" fmla="*/ 244 w 748"/>
                    <a:gd name="T43" fmla="*/ 84 h 95"/>
                    <a:gd name="T44" fmla="*/ 306 w 748"/>
                    <a:gd name="T45" fmla="*/ 77 h 95"/>
                    <a:gd name="T46" fmla="*/ 364 w 748"/>
                    <a:gd name="T47" fmla="*/ 85 h 95"/>
                    <a:gd name="T48" fmla="*/ 566 w 748"/>
                    <a:gd name="T49" fmla="*/ 89 h 95"/>
                    <a:gd name="T50" fmla="*/ 675 w 748"/>
                    <a:gd name="T51" fmla="*/ 85 h 95"/>
                    <a:gd name="T52" fmla="*/ 744 w 748"/>
                    <a:gd name="T53" fmla="*/ 58 h 95"/>
                    <a:gd name="T54" fmla="*/ 725 w 748"/>
                    <a:gd name="T55" fmla="*/ 56 h 95"/>
                    <a:gd name="T56" fmla="*/ 733 w 748"/>
                    <a:gd name="T57" fmla="*/ 32 h 95"/>
                    <a:gd name="T58" fmla="*/ 725 w 748"/>
                    <a:gd name="T59" fmla="*/ 7 h 95"/>
                    <a:gd name="T60" fmla="*/ 672 w 748"/>
                    <a:gd name="T61" fmla="*/ 9 h 95"/>
                    <a:gd name="T62" fmla="*/ 642 w 748"/>
                    <a:gd name="T63" fmla="*/ 9 h 95"/>
                    <a:gd name="T64" fmla="*/ 604 w 748"/>
                    <a:gd name="T65" fmla="*/ 6 h 95"/>
                    <a:gd name="T66" fmla="*/ 227 w 748"/>
                    <a:gd name="T67" fmla="*/ 28 h 95"/>
                    <a:gd name="T68" fmla="*/ 201 w 748"/>
                    <a:gd name="T69" fmla="*/ 36 h 95"/>
                    <a:gd name="T70" fmla="*/ 220 w 748"/>
                    <a:gd name="T71" fmla="*/ 21 h 95"/>
                    <a:gd name="T72" fmla="*/ 196 w 748"/>
                    <a:gd name="T73" fmla="*/ 25 h 95"/>
                    <a:gd name="T74" fmla="*/ 184 w 748"/>
                    <a:gd name="T75" fmla="*/ 11 h 95"/>
                    <a:gd name="T76" fmla="*/ 79 w 748"/>
                    <a:gd name="T77" fmla="*/ 39 h 95"/>
                    <a:gd name="T78" fmla="*/ 54 w 748"/>
                    <a:gd name="T79" fmla="*/ 40 h 95"/>
                    <a:gd name="T80" fmla="*/ 71 w 748"/>
                    <a:gd name="T81" fmla="*/ 38 h 95"/>
                    <a:gd name="T82" fmla="*/ 79 w 748"/>
                    <a:gd name="T83" fmla="*/ 44 h 95"/>
                    <a:gd name="T84" fmla="*/ 60 w 748"/>
                    <a:gd name="T85" fmla="*/ 68 h 95"/>
                    <a:gd name="T86" fmla="*/ 95 w 748"/>
                    <a:gd name="T87" fmla="*/ 48 h 95"/>
                    <a:gd name="T88" fmla="*/ 115 w 748"/>
                    <a:gd name="T89" fmla="*/ 39 h 95"/>
                    <a:gd name="T90" fmla="*/ 132 w 748"/>
                    <a:gd name="T91" fmla="*/ 31 h 95"/>
                    <a:gd name="T92" fmla="*/ 168 w 748"/>
                    <a:gd name="T93" fmla="*/ 26 h 95"/>
                    <a:gd name="T94" fmla="*/ 134 w 748"/>
                    <a:gd name="T95" fmla="*/ 63 h 95"/>
                    <a:gd name="T96" fmla="*/ 174 w 748"/>
                    <a:gd name="T97" fmla="*/ 29 h 95"/>
                    <a:gd name="T98" fmla="*/ 159 w 748"/>
                    <a:gd name="T99" fmla="*/ 58 h 95"/>
                    <a:gd name="T100" fmla="*/ 194 w 748"/>
                    <a:gd name="T101" fmla="*/ 38 h 95"/>
                    <a:gd name="T102" fmla="*/ 201 w 748"/>
                    <a:gd name="T103" fmla="*/ 43 h 95"/>
                    <a:gd name="T104" fmla="*/ 183 w 748"/>
                    <a:gd name="T105" fmla="*/ 66 h 95"/>
                    <a:gd name="T106" fmla="*/ 222 w 748"/>
                    <a:gd name="T107" fmla="*/ 63 h 95"/>
                    <a:gd name="T108" fmla="*/ 227 w 748"/>
                    <a:gd name="T109" fmla="*/ 66 h 95"/>
                    <a:gd name="T110" fmla="*/ 241 w 748"/>
                    <a:gd name="T111" fmla="*/ 73 h 95"/>
                    <a:gd name="T112" fmla="*/ 363 w 748"/>
                    <a:gd name="T113" fmla="*/ 12 h 95"/>
                    <a:gd name="T114" fmla="*/ 717 w 748"/>
                    <a:gd name="T115" fmla="*/ 62 h 95"/>
                    <a:gd name="T116" fmla="*/ 721 w 748"/>
                    <a:gd name="T117" fmla="*/ 3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8" h="95">
                      <a:moveTo>
                        <a:pt x="559" y="11"/>
                      </a:moveTo>
                      <a:cubicBezTo>
                        <a:pt x="559" y="7"/>
                        <a:pt x="557" y="9"/>
                        <a:pt x="557" y="5"/>
                      </a:cubicBezTo>
                      <a:cubicBezTo>
                        <a:pt x="546" y="13"/>
                        <a:pt x="543" y="8"/>
                        <a:pt x="534" y="8"/>
                      </a:cubicBezTo>
                      <a:cubicBezTo>
                        <a:pt x="537" y="7"/>
                        <a:pt x="541" y="7"/>
                        <a:pt x="539" y="3"/>
                      </a:cubicBezTo>
                      <a:cubicBezTo>
                        <a:pt x="529" y="8"/>
                        <a:pt x="508" y="10"/>
                        <a:pt x="498" y="11"/>
                      </a:cubicBezTo>
                      <a:cubicBezTo>
                        <a:pt x="499" y="11"/>
                        <a:pt x="499" y="9"/>
                        <a:pt x="498" y="8"/>
                      </a:cubicBezTo>
                      <a:cubicBezTo>
                        <a:pt x="491" y="10"/>
                        <a:pt x="491" y="13"/>
                        <a:pt x="485" y="9"/>
                      </a:cubicBezTo>
                      <a:cubicBezTo>
                        <a:pt x="483" y="14"/>
                        <a:pt x="481" y="8"/>
                        <a:pt x="480" y="13"/>
                      </a:cubicBezTo>
                      <a:cubicBezTo>
                        <a:pt x="478" y="10"/>
                        <a:pt x="476" y="12"/>
                        <a:pt x="476" y="9"/>
                      </a:cubicBezTo>
                      <a:cubicBezTo>
                        <a:pt x="473" y="9"/>
                        <a:pt x="470" y="11"/>
                        <a:pt x="467" y="8"/>
                      </a:cubicBezTo>
                      <a:cubicBezTo>
                        <a:pt x="463" y="10"/>
                        <a:pt x="469" y="13"/>
                        <a:pt x="465" y="15"/>
                      </a:cubicBezTo>
                      <a:cubicBezTo>
                        <a:pt x="464" y="14"/>
                        <a:pt x="463" y="13"/>
                        <a:pt x="462" y="13"/>
                      </a:cubicBezTo>
                      <a:cubicBezTo>
                        <a:pt x="463" y="12"/>
                        <a:pt x="464" y="10"/>
                        <a:pt x="462" y="9"/>
                      </a:cubicBezTo>
                      <a:cubicBezTo>
                        <a:pt x="461" y="10"/>
                        <a:pt x="459" y="11"/>
                        <a:pt x="458" y="12"/>
                      </a:cubicBezTo>
                      <a:cubicBezTo>
                        <a:pt x="445" y="2"/>
                        <a:pt x="432" y="14"/>
                        <a:pt x="426" y="14"/>
                      </a:cubicBezTo>
                      <a:cubicBezTo>
                        <a:pt x="422" y="9"/>
                        <a:pt x="428" y="10"/>
                        <a:pt x="427" y="8"/>
                      </a:cubicBezTo>
                      <a:cubicBezTo>
                        <a:pt x="420" y="9"/>
                        <a:pt x="412" y="6"/>
                        <a:pt x="410" y="14"/>
                      </a:cubicBezTo>
                      <a:cubicBezTo>
                        <a:pt x="405" y="6"/>
                        <a:pt x="404" y="18"/>
                        <a:pt x="401" y="13"/>
                      </a:cubicBezTo>
                      <a:cubicBezTo>
                        <a:pt x="400" y="11"/>
                        <a:pt x="406" y="9"/>
                        <a:pt x="402" y="7"/>
                      </a:cubicBezTo>
                      <a:cubicBezTo>
                        <a:pt x="397" y="8"/>
                        <a:pt x="397" y="14"/>
                        <a:pt x="392" y="11"/>
                      </a:cubicBezTo>
                      <a:cubicBezTo>
                        <a:pt x="393" y="10"/>
                        <a:pt x="394" y="9"/>
                        <a:pt x="392" y="7"/>
                      </a:cubicBezTo>
                      <a:cubicBezTo>
                        <a:pt x="386" y="13"/>
                        <a:pt x="381" y="11"/>
                        <a:pt x="375" y="13"/>
                      </a:cubicBezTo>
                      <a:cubicBezTo>
                        <a:pt x="376" y="13"/>
                        <a:pt x="376" y="7"/>
                        <a:pt x="374" y="9"/>
                      </a:cubicBezTo>
                      <a:cubicBezTo>
                        <a:pt x="375" y="12"/>
                        <a:pt x="368" y="13"/>
                        <a:pt x="366" y="13"/>
                      </a:cubicBezTo>
                      <a:cubicBezTo>
                        <a:pt x="370" y="11"/>
                        <a:pt x="369" y="8"/>
                        <a:pt x="370" y="5"/>
                      </a:cubicBezTo>
                      <a:cubicBezTo>
                        <a:pt x="365" y="4"/>
                        <a:pt x="369" y="8"/>
                        <a:pt x="365" y="10"/>
                      </a:cubicBezTo>
                      <a:cubicBezTo>
                        <a:pt x="361" y="4"/>
                        <a:pt x="353" y="5"/>
                        <a:pt x="350" y="11"/>
                      </a:cubicBezTo>
                      <a:cubicBezTo>
                        <a:pt x="346" y="10"/>
                        <a:pt x="340" y="11"/>
                        <a:pt x="338" y="8"/>
                      </a:cubicBezTo>
                      <a:cubicBezTo>
                        <a:pt x="336" y="8"/>
                        <a:pt x="326" y="14"/>
                        <a:pt x="322" y="8"/>
                      </a:cubicBezTo>
                      <a:cubicBezTo>
                        <a:pt x="318" y="9"/>
                        <a:pt x="321" y="12"/>
                        <a:pt x="319" y="14"/>
                      </a:cubicBezTo>
                      <a:cubicBezTo>
                        <a:pt x="317" y="11"/>
                        <a:pt x="315" y="8"/>
                        <a:pt x="315" y="6"/>
                      </a:cubicBezTo>
                      <a:cubicBezTo>
                        <a:pt x="310" y="8"/>
                        <a:pt x="314" y="12"/>
                        <a:pt x="311" y="15"/>
                      </a:cubicBezTo>
                      <a:cubicBezTo>
                        <a:pt x="309" y="12"/>
                        <a:pt x="301" y="15"/>
                        <a:pt x="302" y="11"/>
                      </a:cubicBezTo>
                      <a:cubicBezTo>
                        <a:pt x="304" y="12"/>
                        <a:pt x="311" y="14"/>
                        <a:pt x="310" y="8"/>
                      </a:cubicBezTo>
                      <a:cubicBezTo>
                        <a:pt x="305" y="11"/>
                        <a:pt x="302" y="7"/>
                        <a:pt x="298" y="7"/>
                      </a:cubicBezTo>
                      <a:cubicBezTo>
                        <a:pt x="298" y="11"/>
                        <a:pt x="299" y="8"/>
                        <a:pt x="302" y="9"/>
                      </a:cubicBezTo>
                      <a:cubicBezTo>
                        <a:pt x="298" y="10"/>
                        <a:pt x="297" y="14"/>
                        <a:pt x="295" y="13"/>
                      </a:cubicBezTo>
                      <a:cubicBezTo>
                        <a:pt x="292" y="11"/>
                        <a:pt x="295" y="6"/>
                        <a:pt x="292" y="8"/>
                      </a:cubicBezTo>
                      <a:cubicBezTo>
                        <a:pt x="294" y="10"/>
                        <a:pt x="287" y="15"/>
                        <a:pt x="286" y="13"/>
                      </a:cubicBezTo>
                      <a:cubicBezTo>
                        <a:pt x="284" y="8"/>
                        <a:pt x="293" y="5"/>
                        <a:pt x="289" y="1"/>
                      </a:cubicBezTo>
                      <a:cubicBezTo>
                        <a:pt x="285" y="11"/>
                        <a:pt x="272" y="11"/>
                        <a:pt x="263" y="11"/>
                      </a:cubicBezTo>
                      <a:cubicBezTo>
                        <a:pt x="263" y="8"/>
                        <a:pt x="264" y="2"/>
                        <a:pt x="260" y="4"/>
                      </a:cubicBezTo>
                      <a:cubicBezTo>
                        <a:pt x="258" y="8"/>
                        <a:pt x="261" y="7"/>
                        <a:pt x="260" y="9"/>
                      </a:cubicBezTo>
                      <a:cubicBezTo>
                        <a:pt x="257" y="10"/>
                        <a:pt x="256" y="12"/>
                        <a:pt x="253" y="6"/>
                      </a:cubicBezTo>
                      <a:cubicBezTo>
                        <a:pt x="251" y="7"/>
                        <a:pt x="252" y="9"/>
                        <a:pt x="250" y="10"/>
                      </a:cubicBezTo>
                      <a:cubicBezTo>
                        <a:pt x="245" y="1"/>
                        <a:pt x="245" y="12"/>
                        <a:pt x="243" y="10"/>
                      </a:cubicBezTo>
                      <a:cubicBezTo>
                        <a:pt x="238" y="7"/>
                        <a:pt x="247" y="6"/>
                        <a:pt x="242" y="3"/>
                      </a:cubicBezTo>
                      <a:cubicBezTo>
                        <a:pt x="237" y="7"/>
                        <a:pt x="240" y="10"/>
                        <a:pt x="234" y="11"/>
                      </a:cubicBezTo>
                      <a:cubicBezTo>
                        <a:pt x="234" y="8"/>
                        <a:pt x="232" y="6"/>
                        <a:pt x="230" y="6"/>
                      </a:cubicBezTo>
                      <a:cubicBezTo>
                        <a:pt x="229" y="8"/>
                        <a:pt x="227" y="11"/>
                        <a:pt x="226" y="5"/>
                      </a:cubicBezTo>
                      <a:cubicBezTo>
                        <a:pt x="220" y="7"/>
                        <a:pt x="230" y="10"/>
                        <a:pt x="224" y="12"/>
                      </a:cubicBezTo>
                      <a:cubicBezTo>
                        <a:pt x="223" y="11"/>
                        <a:pt x="222" y="10"/>
                        <a:pt x="220" y="10"/>
                      </a:cubicBezTo>
                      <a:cubicBezTo>
                        <a:pt x="223" y="8"/>
                        <a:pt x="223" y="6"/>
                        <a:pt x="221" y="4"/>
                      </a:cubicBezTo>
                      <a:cubicBezTo>
                        <a:pt x="214" y="5"/>
                        <a:pt x="221" y="17"/>
                        <a:pt x="213" y="12"/>
                      </a:cubicBezTo>
                      <a:cubicBezTo>
                        <a:pt x="219" y="11"/>
                        <a:pt x="214" y="9"/>
                        <a:pt x="216" y="4"/>
                      </a:cubicBezTo>
                      <a:cubicBezTo>
                        <a:pt x="212" y="5"/>
                        <a:pt x="207" y="9"/>
                        <a:pt x="205" y="13"/>
                      </a:cubicBezTo>
                      <a:cubicBezTo>
                        <a:pt x="202" y="10"/>
                        <a:pt x="204" y="7"/>
                        <a:pt x="201" y="5"/>
                      </a:cubicBezTo>
                      <a:cubicBezTo>
                        <a:pt x="194" y="9"/>
                        <a:pt x="192" y="14"/>
                        <a:pt x="188" y="12"/>
                      </a:cubicBezTo>
                      <a:cubicBezTo>
                        <a:pt x="191" y="10"/>
                        <a:pt x="183" y="7"/>
                        <a:pt x="188" y="6"/>
                      </a:cubicBezTo>
                      <a:cubicBezTo>
                        <a:pt x="189" y="7"/>
                        <a:pt x="188" y="8"/>
                        <a:pt x="190" y="10"/>
                      </a:cubicBezTo>
                      <a:cubicBezTo>
                        <a:pt x="197" y="2"/>
                        <a:pt x="183" y="7"/>
                        <a:pt x="179" y="4"/>
                      </a:cubicBezTo>
                      <a:cubicBezTo>
                        <a:pt x="174" y="7"/>
                        <a:pt x="174" y="12"/>
                        <a:pt x="169" y="8"/>
                      </a:cubicBezTo>
                      <a:cubicBezTo>
                        <a:pt x="169" y="4"/>
                        <a:pt x="176" y="9"/>
                        <a:pt x="175" y="2"/>
                      </a:cubicBezTo>
                      <a:cubicBezTo>
                        <a:pt x="167" y="6"/>
                        <a:pt x="150" y="5"/>
                        <a:pt x="152" y="18"/>
                      </a:cubicBezTo>
                      <a:cubicBezTo>
                        <a:pt x="155" y="14"/>
                        <a:pt x="157" y="17"/>
                        <a:pt x="160" y="17"/>
                      </a:cubicBezTo>
                      <a:cubicBezTo>
                        <a:pt x="165" y="15"/>
                        <a:pt x="162" y="12"/>
                        <a:pt x="166" y="9"/>
                      </a:cubicBezTo>
                      <a:cubicBezTo>
                        <a:pt x="170" y="13"/>
                        <a:pt x="167" y="16"/>
                        <a:pt x="164" y="19"/>
                      </a:cubicBezTo>
                      <a:cubicBezTo>
                        <a:pt x="159" y="19"/>
                        <a:pt x="153" y="20"/>
                        <a:pt x="148" y="23"/>
                      </a:cubicBezTo>
                      <a:cubicBezTo>
                        <a:pt x="147" y="22"/>
                        <a:pt x="147" y="22"/>
                        <a:pt x="146" y="21"/>
                      </a:cubicBezTo>
                      <a:cubicBezTo>
                        <a:pt x="156" y="14"/>
                        <a:pt x="144" y="12"/>
                        <a:pt x="152" y="7"/>
                      </a:cubicBezTo>
                      <a:cubicBezTo>
                        <a:pt x="146" y="7"/>
                        <a:pt x="146" y="11"/>
                        <a:pt x="140" y="13"/>
                      </a:cubicBezTo>
                      <a:cubicBezTo>
                        <a:pt x="138" y="17"/>
                        <a:pt x="144" y="15"/>
                        <a:pt x="142" y="18"/>
                      </a:cubicBezTo>
                      <a:cubicBezTo>
                        <a:pt x="136" y="18"/>
                        <a:pt x="138" y="21"/>
                        <a:pt x="133" y="25"/>
                      </a:cubicBezTo>
                      <a:cubicBezTo>
                        <a:pt x="131" y="19"/>
                        <a:pt x="127" y="30"/>
                        <a:pt x="125" y="26"/>
                      </a:cubicBezTo>
                      <a:cubicBezTo>
                        <a:pt x="123" y="22"/>
                        <a:pt x="130" y="20"/>
                        <a:pt x="129" y="16"/>
                      </a:cubicBezTo>
                      <a:cubicBezTo>
                        <a:pt x="139" y="21"/>
                        <a:pt x="139" y="4"/>
                        <a:pt x="149" y="6"/>
                      </a:cubicBezTo>
                      <a:cubicBezTo>
                        <a:pt x="143" y="3"/>
                        <a:pt x="136" y="7"/>
                        <a:pt x="130" y="5"/>
                      </a:cubicBezTo>
                      <a:cubicBezTo>
                        <a:pt x="129" y="8"/>
                        <a:pt x="127" y="12"/>
                        <a:pt x="127" y="16"/>
                      </a:cubicBezTo>
                      <a:cubicBezTo>
                        <a:pt x="125" y="14"/>
                        <a:pt x="123" y="14"/>
                        <a:pt x="121" y="15"/>
                      </a:cubicBezTo>
                      <a:cubicBezTo>
                        <a:pt x="119" y="19"/>
                        <a:pt x="128" y="17"/>
                        <a:pt x="126" y="20"/>
                      </a:cubicBezTo>
                      <a:cubicBezTo>
                        <a:pt x="115" y="20"/>
                        <a:pt x="116" y="24"/>
                        <a:pt x="111" y="27"/>
                      </a:cubicBezTo>
                      <a:cubicBezTo>
                        <a:pt x="111" y="22"/>
                        <a:pt x="111" y="17"/>
                        <a:pt x="114" y="13"/>
                      </a:cubicBezTo>
                      <a:cubicBezTo>
                        <a:pt x="118" y="16"/>
                        <a:pt x="116" y="18"/>
                        <a:pt x="119" y="21"/>
                      </a:cubicBezTo>
                      <a:cubicBezTo>
                        <a:pt x="120" y="15"/>
                        <a:pt x="122" y="9"/>
                        <a:pt x="126" y="4"/>
                      </a:cubicBezTo>
                      <a:cubicBezTo>
                        <a:pt x="124" y="1"/>
                        <a:pt x="109" y="1"/>
                        <a:pt x="114" y="8"/>
                      </a:cubicBezTo>
                      <a:cubicBezTo>
                        <a:pt x="114" y="10"/>
                        <a:pt x="109" y="12"/>
                        <a:pt x="106" y="12"/>
                      </a:cubicBezTo>
                      <a:cubicBezTo>
                        <a:pt x="103" y="10"/>
                        <a:pt x="112" y="9"/>
                        <a:pt x="109" y="6"/>
                      </a:cubicBezTo>
                      <a:cubicBezTo>
                        <a:pt x="104" y="8"/>
                        <a:pt x="106" y="3"/>
                        <a:pt x="107" y="1"/>
                      </a:cubicBezTo>
                      <a:cubicBezTo>
                        <a:pt x="103" y="6"/>
                        <a:pt x="93" y="13"/>
                        <a:pt x="86" y="16"/>
                      </a:cubicBezTo>
                      <a:cubicBezTo>
                        <a:pt x="87" y="14"/>
                        <a:pt x="85" y="13"/>
                        <a:pt x="86" y="12"/>
                      </a:cubicBezTo>
                      <a:cubicBezTo>
                        <a:pt x="90" y="7"/>
                        <a:pt x="103" y="8"/>
                        <a:pt x="99" y="0"/>
                      </a:cubicBezTo>
                      <a:cubicBezTo>
                        <a:pt x="94" y="2"/>
                        <a:pt x="96" y="5"/>
                        <a:pt x="92" y="7"/>
                      </a:cubicBezTo>
                      <a:cubicBezTo>
                        <a:pt x="86" y="7"/>
                        <a:pt x="91" y="4"/>
                        <a:pt x="89" y="1"/>
                      </a:cubicBezTo>
                      <a:cubicBezTo>
                        <a:pt x="80" y="5"/>
                        <a:pt x="88" y="11"/>
                        <a:pt x="82" y="15"/>
                      </a:cubicBezTo>
                      <a:cubicBezTo>
                        <a:pt x="78" y="10"/>
                        <a:pt x="73" y="16"/>
                        <a:pt x="70" y="10"/>
                      </a:cubicBezTo>
                      <a:cubicBezTo>
                        <a:pt x="68" y="13"/>
                        <a:pt x="69" y="17"/>
                        <a:pt x="64" y="20"/>
                      </a:cubicBezTo>
                      <a:cubicBezTo>
                        <a:pt x="57" y="12"/>
                        <a:pt x="58" y="16"/>
                        <a:pt x="51" y="12"/>
                      </a:cubicBezTo>
                      <a:cubicBezTo>
                        <a:pt x="52" y="17"/>
                        <a:pt x="49" y="18"/>
                        <a:pt x="44" y="21"/>
                      </a:cubicBezTo>
                      <a:cubicBezTo>
                        <a:pt x="50" y="29"/>
                        <a:pt x="44" y="36"/>
                        <a:pt x="35" y="43"/>
                      </a:cubicBezTo>
                      <a:cubicBezTo>
                        <a:pt x="29" y="38"/>
                        <a:pt x="22" y="43"/>
                        <a:pt x="18" y="49"/>
                      </a:cubicBezTo>
                      <a:cubicBezTo>
                        <a:pt x="13" y="48"/>
                        <a:pt x="18" y="44"/>
                        <a:pt x="12" y="42"/>
                      </a:cubicBezTo>
                      <a:cubicBezTo>
                        <a:pt x="11" y="46"/>
                        <a:pt x="16" y="67"/>
                        <a:pt x="8" y="58"/>
                      </a:cubicBezTo>
                      <a:cubicBezTo>
                        <a:pt x="7" y="60"/>
                        <a:pt x="0" y="62"/>
                        <a:pt x="5" y="64"/>
                      </a:cubicBezTo>
                      <a:cubicBezTo>
                        <a:pt x="9" y="64"/>
                        <a:pt x="13" y="63"/>
                        <a:pt x="17" y="64"/>
                      </a:cubicBezTo>
                      <a:cubicBezTo>
                        <a:pt x="18" y="60"/>
                        <a:pt x="17" y="56"/>
                        <a:pt x="20" y="52"/>
                      </a:cubicBezTo>
                      <a:cubicBezTo>
                        <a:pt x="22" y="53"/>
                        <a:pt x="24" y="53"/>
                        <a:pt x="25" y="56"/>
                      </a:cubicBezTo>
                      <a:cubicBezTo>
                        <a:pt x="27" y="51"/>
                        <a:pt x="30" y="52"/>
                        <a:pt x="34" y="51"/>
                      </a:cubicBezTo>
                      <a:cubicBezTo>
                        <a:pt x="32" y="48"/>
                        <a:pt x="30" y="49"/>
                        <a:pt x="29" y="47"/>
                      </a:cubicBezTo>
                      <a:cubicBezTo>
                        <a:pt x="35" y="41"/>
                        <a:pt x="36" y="47"/>
                        <a:pt x="40" y="40"/>
                      </a:cubicBezTo>
                      <a:cubicBezTo>
                        <a:pt x="43" y="44"/>
                        <a:pt x="49" y="46"/>
                        <a:pt x="56" y="46"/>
                      </a:cubicBezTo>
                      <a:cubicBezTo>
                        <a:pt x="46" y="53"/>
                        <a:pt x="60" y="57"/>
                        <a:pt x="51" y="64"/>
                      </a:cubicBezTo>
                      <a:cubicBezTo>
                        <a:pt x="57" y="73"/>
                        <a:pt x="65" y="66"/>
                        <a:pt x="71" y="69"/>
                      </a:cubicBezTo>
                      <a:cubicBezTo>
                        <a:pt x="69" y="66"/>
                        <a:pt x="67" y="67"/>
                        <a:pt x="65" y="63"/>
                      </a:cubicBezTo>
                      <a:cubicBezTo>
                        <a:pt x="66" y="61"/>
                        <a:pt x="66" y="59"/>
                        <a:pt x="68" y="58"/>
                      </a:cubicBezTo>
                      <a:cubicBezTo>
                        <a:pt x="70" y="60"/>
                        <a:pt x="69" y="62"/>
                        <a:pt x="71" y="63"/>
                      </a:cubicBezTo>
                      <a:cubicBezTo>
                        <a:pt x="72" y="64"/>
                        <a:pt x="78" y="62"/>
                        <a:pt x="76" y="59"/>
                      </a:cubicBezTo>
                      <a:cubicBezTo>
                        <a:pt x="75" y="59"/>
                        <a:pt x="81" y="47"/>
                        <a:pt x="86" y="46"/>
                      </a:cubicBezTo>
                      <a:cubicBezTo>
                        <a:pt x="84" y="48"/>
                        <a:pt x="83" y="50"/>
                        <a:pt x="83" y="52"/>
                      </a:cubicBezTo>
                      <a:cubicBezTo>
                        <a:pt x="86" y="51"/>
                        <a:pt x="92" y="50"/>
                        <a:pt x="91" y="55"/>
                      </a:cubicBezTo>
                      <a:cubicBezTo>
                        <a:pt x="94" y="52"/>
                        <a:pt x="98" y="50"/>
                        <a:pt x="101" y="51"/>
                      </a:cubicBezTo>
                      <a:cubicBezTo>
                        <a:pt x="101" y="52"/>
                        <a:pt x="102" y="53"/>
                        <a:pt x="101" y="54"/>
                      </a:cubicBezTo>
                      <a:cubicBezTo>
                        <a:pt x="96" y="55"/>
                        <a:pt x="91" y="54"/>
                        <a:pt x="85" y="59"/>
                      </a:cubicBezTo>
                      <a:cubicBezTo>
                        <a:pt x="85" y="58"/>
                        <a:pt x="85" y="53"/>
                        <a:pt x="82" y="55"/>
                      </a:cubicBezTo>
                      <a:cubicBezTo>
                        <a:pt x="85" y="62"/>
                        <a:pt x="73" y="61"/>
                        <a:pt x="75" y="69"/>
                      </a:cubicBezTo>
                      <a:cubicBezTo>
                        <a:pt x="79" y="65"/>
                        <a:pt x="82" y="74"/>
                        <a:pt x="86" y="69"/>
                      </a:cubicBezTo>
                      <a:cubicBezTo>
                        <a:pt x="90" y="67"/>
                        <a:pt x="84" y="64"/>
                        <a:pt x="86" y="62"/>
                      </a:cubicBezTo>
                      <a:cubicBezTo>
                        <a:pt x="88" y="61"/>
                        <a:pt x="89" y="60"/>
                        <a:pt x="90" y="61"/>
                      </a:cubicBezTo>
                      <a:cubicBezTo>
                        <a:pt x="93" y="63"/>
                        <a:pt x="88" y="65"/>
                        <a:pt x="90" y="67"/>
                      </a:cubicBezTo>
                      <a:cubicBezTo>
                        <a:pt x="92" y="66"/>
                        <a:pt x="93" y="70"/>
                        <a:pt x="96" y="65"/>
                      </a:cubicBezTo>
                      <a:cubicBezTo>
                        <a:pt x="94" y="64"/>
                        <a:pt x="93" y="62"/>
                        <a:pt x="91" y="60"/>
                      </a:cubicBezTo>
                      <a:cubicBezTo>
                        <a:pt x="93" y="59"/>
                        <a:pt x="93" y="57"/>
                        <a:pt x="94" y="56"/>
                      </a:cubicBezTo>
                      <a:cubicBezTo>
                        <a:pt x="96" y="62"/>
                        <a:pt x="99" y="56"/>
                        <a:pt x="101" y="60"/>
                      </a:cubicBezTo>
                      <a:cubicBezTo>
                        <a:pt x="98" y="64"/>
                        <a:pt x="97" y="57"/>
                        <a:pt x="94" y="61"/>
                      </a:cubicBezTo>
                      <a:cubicBezTo>
                        <a:pt x="100" y="64"/>
                        <a:pt x="97" y="67"/>
                        <a:pt x="98" y="71"/>
                      </a:cubicBezTo>
                      <a:cubicBezTo>
                        <a:pt x="105" y="68"/>
                        <a:pt x="100" y="63"/>
                        <a:pt x="104" y="59"/>
                      </a:cubicBezTo>
                      <a:cubicBezTo>
                        <a:pt x="107" y="57"/>
                        <a:pt x="109" y="64"/>
                        <a:pt x="112" y="63"/>
                      </a:cubicBezTo>
                      <a:cubicBezTo>
                        <a:pt x="114" y="59"/>
                        <a:pt x="118" y="57"/>
                        <a:pt x="112" y="54"/>
                      </a:cubicBezTo>
                      <a:cubicBezTo>
                        <a:pt x="115" y="51"/>
                        <a:pt x="120" y="47"/>
                        <a:pt x="124" y="49"/>
                      </a:cubicBezTo>
                      <a:cubicBezTo>
                        <a:pt x="117" y="54"/>
                        <a:pt x="118" y="60"/>
                        <a:pt x="114" y="66"/>
                      </a:cubicBezTo>
                      <a:cubicBezTo>
                        <a:pt x="111" y="60"/>
                        <a:pt x="96" y="73"/>
                        <a:pt x="104" y="74"/>
                      </a:cubicBezTo>
                      <a:cubicBezTo>
                        <a:pt x="103" y="70"/>
                        <a:pt x="109" y="75"/>
                        <a:pt x="112" y="69"/>
                      </a:cubicBezTo>
                      <a:cubicBezTo>
                        <a:pt x="115" y="75"/>
                        <a:pt x="123" y="71"/>
                        <a:pt x="131" y="76"/>
                      </a:cubicBezTo>
                      <a:cubicBezTo>
                        <a:pt x="136" y="74"/>
                        <a:pt x="133" y="71"/>
                        <a:pt x="134" y="68"/>
                      </a:cubicBezTo>
                      <a:cubicBezTo>
                        <a:pt x="136" y="69"/>
                        <a:pt x="138" y="65"/>
                        <a:pt x="140" y="69"/>
                      </a:cubicBezTo>
                      <a:cubicBezTo>
                        <a:pt x="143" y="65"/>
                        <a:pt x="143" y="65"/>
                        <a:pt x="147" y="64"/>
                      </a:cubicBezTo>
                      <a:cubicBezTo>
                        <a:pt x="145" y="58"/>
                        <a:pt x="142" y="67"/>
                        <a:pt x="140" y="64"/>
                      </a:cubicBezTo>
                      <a:cubicBezTo>
                        <a:pt x="137" y="61"/>
                        <a:pt x="137" y="59"/>
                        <a:pt x="138" y="57"/>
                      </a:cubicBezTo>
                      <a:cubicBezTo>
                        <a:pt x="142" y="56"/>
                        <a:pt x="145" y="61"/>
                        <a:pt x="150" y="56"/>
                      </a:cubicBezTo>
                      <a:cubicBezTo>
                        <a:pt x="146" y="52"/>
                        <a:pt x="148" y="49"/>
                        <a:pt x="151" y="46"/>
                      </a:cubicBezTo>
                      <a:cubicBezTo>
                        <a:pt x="154" y="49"/>
                        <a:pt x="157" y="43"/>
                        <a:pt x="160" y="44"/>
                      </a:cubicBezTo>
                      <a:cubicBezTo>
                        <a:pt x="161" y="45"/>
                        <a:pt x="160" y="47"/>
                        <a:pt x="160" y="48"/>
                      </a:cubicBezTo>
                      <a:cubicBezTo>
                        <a:pt x="157" y="52"/>
                        <a:pt x="154" y="50"/>
                        <a:pt x="151" y="51"/>
                      </a:cubicBezTo>
                      <a:cubicBezTo>
                        <a:pt x="154" y="59"/>
                        <a:pt x="144" y="65"/>
                        <a:pt x="147" y="73"/>
                      </a:cubicBezTo>
                      <a:cubicBezTo>
                        <a:pt x="143" y="73"/>
                        <a:pt x="140" y="68"/>
                        <a:pt x="136" y="72"/>
                      </a:cubicBezTo>
                      <a:cubicBezTo>
                        <a:pt x="140" y="79"/>
                        <a:pt x="149" y="71"/>
                        <a:pt x="150" y="77"/>
                      </a:cubicBezTo>
                      <a:cubicBezTo>
                        <a:pt x="157" y="75"/>
                        <a:pt x="157" y="70"/>
                        <a:pt x="162" y="64"/>
                      </a:cubicBezTo>
                      <a:cubicBezTo>
                        <a:pt x="163" y="66"/>
                        <a:pt x="165" y="65"/>
                        <a:pt x="166" y="67"/>
                      </a:cubicBezTo>
                      <a:cubicBezTo>
                        <a:pt x="165" y="71"/>
                        <a:pt x="161" y="69"/>
                        <a:pt x="161" y="72"/>
                      </a:cubicBezTo>
                      <a:cubicBezTo>
                        <a:pt x="163" y="76"/>
                        <a:pt x="166" y="72"/>
                        <a:pt x="169" y="75"/>
                      </a:cubicBezTo>
                      <a:cubicBezTo>
                        <a:pt x="175" y="71"/>
                        <a:pt x="166" y="64"/>
                        <a:pt x="167" y="62"/>
                      </a:cubicBezTo>
                      <a:cubicBezTo>
                        <a:pt x="169" y="61"/>
                        <a:pt x="170" y="62"/>
                        <a:pt x="171" y="63"/>
                      </a:cubicBezTo>
                      <a:cubicBezTo>
                        <a:pt x="173" y="68"/>
                        <a:pt x="172" y="72"/>
                        <a:pt x="177" y="76"/>
                      </a:cubicBezTo>
                      <a:cubicBezTo>
                        <a:pt x="180" y="76"/>
                        <a:pt x="182" y="72"/>
                        <a:pt x="184" y="78"/>
                      </a:cubicBezTo>
                      <a:cubicBezTo>
                        <a:pt x="187" y="73"/>
                        <a:pt x="190" y="78"/>
                        <a:pt x="189" y="81"/>
                      </a:cubicBezTo>
                      <a:cubicBezTo>
                        <a:pt x="195" y="71"/>
                        <a:pt x="202" y="78"/>
                        <a:pt x="204" y="70"/>
                      </a:cubicBezTo>
                      <a:cubicBezTo>
                        <a:pt x="202" y="67"/>
                        <a:pt x="200" y="69"/>
                        <a:pt x="198" y="65"/>
                      </a:cubicBezTo>
                      <a:cubicBezTo>
                        <a:pt x="204" y="64"/>
                        <a:pt x="201" y="62"/>
                        <a:pt x="204" y="58"/>
                      </a:cubicBezTo>
                      <a:cubicBezTo>
                        <a:pt x="204" y="64"/>
                        <a:pt x="210" y="59"/>
                        <a:pt x="213" y="61"/>
                      </a:cubicBezTo>
                      <a:cubicBezTo>
                        <a:pt x="213" y="64"/>
                        <a:pt x="208" y="64"/>
                        <a:pt x="205" y="64"/>
                      </a:cubicBezTo>
                      <a:cubicBezTo>
                        <a:pt x="207" y="69"/>
                        <a:pt x="203" y="73"/>
                        <a:pt x="203" y="78"/>
                      </a:cubicBezTo>
                      <a:cubicBezTo>
                        <a:pt x="209" y="73"/>
                        <a:pt x="209" y="80"/>
                        <a:pt x="215" y="79"/>
                      </a:cubicBezTo>
                      <a:cubicBezTo>
                        <a:pt x="216" y="75"/>
                        <a:pt x="211" y="77"/>
                        <a:pt x="213" y="75"/>
                      </a:cubicBezTo>
                      <a:cubicBezTo>
                        <a:pt x="216" y="77"/>
                        <a:pt x="219" y="75"/>
                        <a:pt x="221" y="76"/>
                      </a:cubicBezTo>
                      <a:cubicBezTo>
                        <a:pt x="223" y="77"/>
                        <a:pt x="220" y="78"/>
                        <a:pt x="221" y="80"/>
                      </a:cubicBezTo>
                      <a:cubicBezTo>
                        <a:pt x="225" y="82"/>
                        <a:pt x="228" y="76"/>
                        <a:pt x="229" y="77"/>
                      </a:cubicBezTo>
                      <a:cubicBezTo>
                        <a:pt x="229" y="82"/>
                        <a:pt x="244" y="78"/>
                        <a:pt x="244" y="84"/>
                      </a:cubicBezTo>
                      <a:cubicBezTo>
                        <a:pt x="249" y="80"/>
                        <a:pt x="255" y="79"/>
                        <a:pt x="259" y="82"/>
                      </a:cubicBezTo>
                      <a:cubicBezTo>
                        <a:pt x="263" y="79"/>
                        <a:pt x="269" y="76"/>
                        <a:pt x="268" y="72"/>
                      </a:cubicBezTo>
                      <a:cubicBezTo>
                        <a:pt x="268" y="73"/>
                        <a:pt x="269" y="73"/>
                        <a:pt x="270" y="73"/>
                      </a:cubicBezTo>
                      <a:cubicBezTo>
                        <a:pt x="266" y="77"/>
                        <a:pt x="272" y="82"/>
                        <a:pt x="274" y="83"/>
                      </a:cubicBezTo>
                      <a:cubicBezTo>
                        <a:pt x="274" y="79"/>
                        <a:pt x="284" y="87"/>
                        <a:pt x="284" y="79"/>
                      </a:cubicBezTo>
                      <a:cubicBezTo>
                        <a:pt x="289" y="84"/>
                        <a:pt x="296" y="83"/>
                        <a:pt x="302" y="82"/>
                      </a:cubicBezTo>
                      <a:cubicBezTo>
                        <a:pt x="300" y="78"/>
                        <a:pt x="296" y="79"/>
                        <a:pt x="299" y="75"/>
                      </a:cubicBezTo>
                      <a:cubicBezTo>
                        <a:pt x="298" y="81"/>
                        <a:pt x="304" y="77"/>
                        <a:pt x="306" y="77"/>
                      </a:cubicBezTo>
                      <a:cubicBezTo>
                        <a:pt x="303" y="84"/>
                        <a:pt x="321" y="74"/>
                        <a:pt x="318" y="84"/>
                      </a:cubicBezTo>
                      <a:cubicBezTo>
                        <a:pt x="314" y="77"/>
                        <a:pt x="310" y="84"/>
                        <a:pt x="305" y="83"/>
                      </a:cubicBezTo>
                      <a:cubicBezTo>
                        <a:pt x="305" y="84"/>
                        <a:pt x="306" y="84"/>
                        <a:pt x="305" y="85"/>
                      </a:cubicBezTo>
                      <a:cubicBezTo>
                        <a:pt x="305" y="86"/>
                        <a:pt x="305" y="87"/>
                        <a:pt x="305" y="88"/>
                      </a:cubicBezTo>
                      <a:cubicBezTo>
                        <a:pt x="312" y="84"/>
                        <a:pt x="317" y="85"/>
                        <a:pt x="327" y="86"/>
                      </a:cubicBezTo>
                      <a:cubicBezTo>
                        <a:pt x="337" y="86"/>
                        <a:pt x="354" y="90"/>
                        <a:pt x="362" y="87"/>
                      </a:cubicBezTo>
                      <a:cubicBezTo>
                        <a:pt x="364" y="86"/>
                        <a:pt x="364" y="86"/>
                        <a:pt x="364" y="85"/>
                      </a:cubicBezTo>
                      <a:cubicBezTo>
                        <a:pt x="363" y="84"/>
                        <a:pt x="364" y="84"/>
                        <a:pt x="364" y="85"/>
                      </a:cubicBezTo>
                      <a:cubicBezTo>
                        <a:pt x="364" y="85"/>
                        <a:pt x="365" y="86"/>
                        <a:pt x="365" y="86"/>
                      </a:cubicBezTo>
                      <a:cubicBezTo>
                        <a:pt x="372" y="93"/>
                        <a:pt x="389" y="81"/>
                        <a:pt x="387" y="91"/>
                      </a:cubicBezTo>
                      <a:cubicBezTo>
                        <a:pt x="387" y="87"/>
                        <a:pt x="400" y="85"/>
                        <a:pt x="399" y="90"/>
                      </a:cubicBezTo>
                      <a:cubicBezTo>
                        <a:pt x="413" y="85"/>
                        <a:pt x="426" y="87"/>
                        <a:pt x="439" y="90"/>
                      </a:cubicBezTo>
                      <a:cubicBezTo>
                        <a:pt x="448" y="88"/>
                        <a:pt x="461" y="85"/>
                        <a:pt x="465" y="91"/>
                      </a:cubicBezTo>
                      <a:cubicBezTo>
                        <a:pt x="464" y="90"/>
                        <a:pt x="465" y="89"/>
                        <a:pt x="466" y="87"/>
                      </a:cubicBezTo>
                      <a:cubicBezTo>
                        <a:pt x="481" y="89"/>
                        <a:pt x="505" y="89"/>
                        <a:pt x="524" y="92"/>
                      </a:cubicBezTo>
                      <a:cubicBezTo>
                        <a:pt x="539" y="86"/>
                        <a:pt x="551" y="95"/>
                        <a:pt x="566" y="89"/>
                      </a:cubicBezTo>
                      <a:cubicBezTo>
                        <a:pt x="569" y="91"/>
                        <a:pt x="572" y="89"/>
                        <a:pt x="575" y="93"/>
                      </a:cubicBezTo>
                      <a:cubicBezTo>
                        <a:pt x="588" y="85"/>
                        <a:pt x="600" y="94"/>
                        <a:pt x="614" y="87"/>
                      </a:cubicBezTo>
                      <a:cubicBezTo>
                        <a:pt x="615" y="88"/>
                        <a:pt x="616" y="90"/>
                        <a:pt x="616" y="91"/>
                      </a:cubicBezTo>
                      <a:cubicBezTo>
                        <a:pt x="625" y="89"/>
                        <a:pt x="634" y="85"/>
                        <a:pt x="641" y="86"/>
                      </a:cubicBezTo>
                      <a:cubicBezTo>
                        <a:pt x="643" y="86"/>
                        <a:pt x="646" y="89"/>
                        <a:pt x="648" y="89"/>
                      </a:cubicBezTo>
                      <a:cubicBezTo>
                        <a:pt x="652" y="89"/>
                        <a:pt x="655" y="84"/>
                        <a:pt x="659" y="85"/>
                      </a:cubicBezTo>
                      <a:cubicBezTo>
                        <a:pt x="661" y="85"/>
                        <a:pt x="662" y="88"/>
                        <a:pt x="665" y="87"/>
                      </a:cubicBezTo>
                      <a:cubicBezTo>
                        <a:pt x="669" y="87"/>
                        <a:pt x="669" y="86"/>
                        <a:pt x="675" y="85"/>
                      </a:cubicBezTo>
                      <a:cubicBezTo>
                        <a:pt x="687" y="81"/>
                        <a:pt x="703" y="89"/>
                        <a:pt x="708" y="79"/>
                      </a:cubicBezTo>
                      <a:cubicBezTo>
                        <a:pt x="708" y="81"/>
                        <a:pt x="709" y="82"/>
                        <a:pt x="712" y="83"/>
                      </a:cubicBezTo>
                      <a:cubicBezTo>
                        <a:pt x="715" y="79"/>
                        <a:pt x="717" y="79"/>
                        <a:pt x="721" y="74"/>
                      </a:cubicBezTo>
                      <a:cubicBezTo>
                        <a:pt x="722" y="77"/>
                        <a:pt x="720" y="79"/>
                        <a:pt x="721" y="81"/>
                      </a:cubicBezTo>
                      <a:cubicBezTo>
                        <a:pt x="728" y="77"/>
                        <a:pt x="735" y="72"/>
                        <a:pt x="736" y="64"/>
                      </a:cubicBezTo>
                      <a:cubicBezTo>
                        <a:pt x="742" y="66"/>
                        <a:pt x="744" y="59"/>
                        <a:pt x="748" y="58"/>
                      </a:cubicBezTo>
                      <a:cubicBezTo>
                        <a:pt x="745" y="56"/>
                        <a:pt x="748" y="50"/>
                        <a:pt x="743" y="51"/>
                      </a:cubicBezTo>
                      <a:cubicBezTo>
                        <a:pt x="742" y="55"/>
                        <a:pt x="745" y="56"/>
                        <a:pt x="744" y="58"/>
                      </a:cubicBezTo>
                      <a:cubicBezTo>
                        <a:pt x="740" y="59"/>
                        <a:pt x="732" y="63"/>
                        <a:pt x="732" y="56"/>
                      </a:cubicBezTo>
                      <a:cubicBezTo>
                        <a:pt x="731" y="61"/>
                        <a:pt x="726" y="59"/>
                        <a:pt x="726" y="62"/>
                      </a:cubicBezTo>
                      <a:cubicBezTo>
                        <a:pt x="733" y="58"/>
                        <a:pt x="727" y="71"/>
                        <a:pt x="730" y="69"/>
                      </a:cubicBezTo>
                      <a:cubicBezTo>
                        <a:pt x="732" y="68"/>
                        <a:pt x="729" y="62"/>
                        <a:pt x="732" y="65"/>
                      </a:cubicBezTo>
                      <a:cubicBezTo>
                        <a:pt x="733" y="68"/>
                        <a:pt x="731" y="70"/>
                        <a:pt x="728" y="72"/>
                      </a:cubicBezTo>
                      <a:cubicBezTo>
                        <a:pt x="727" y="66"/>
                        <a:pt x="723" y="75"/>
                        <a:pt x="721" y="72"/>
                      </a:cubicBezTo>
                      <a:cubicBezTo>
                        <a:pt x="721" y="71"/>
                        <a:pt x="720" y="70"/>
                        <a:pt x="719" y="70"/>
                      </a:cubicBezTo>
                      <a:cubicBezTo>
                        <a:pt x="726" y="65"/>
                        <a:pt x="720" y="62"/>
                        <a:pt x="725" y="56"/>
                      </a:cubicBezTo>
                      <a:cubicBezTo>
                        <a:pt x="732" y="58"/>
                        <a:pt x="730" y="47"/>
                        <a:pt x="736" y="53"/>
                      </a:cubicBezTo>
                      <a:cubicBezTo>
                        <a:pt x="737" y="50"/>
                        <a:pt x="746" y="41"/>
                        <a:pt x="739" y="40"/>
                      </a:cubicBezTo>
                      <a:cubicBezTo>
                        <a:pt x="741" y="41"/>
                        <a:pt x="734" y="48"/>
                        <a:pt x="733" y="43"/>
                      </a:cubicBezTo>
                      <a:cubicBezTo>
                        <a:pt x="729" y="46"/>
                        <a:pt x="726" y="58"/>
                        <a:pt x="720" y="51"/>
                      </a:cubicBezTo>
                      <a:cubicBezTo>
                        <a:pt x="722" y="47"/>
                        <a:pt x="723" y="47"/>
                        <a:pt x="727" y="47"/>
                      </a:cubicBezTo>
                      <a:cubicBezTo>
                        <a:pt x="723" y="44"/>
                        <a:pt x="729" y="42"/>
                        <a:pt x="728" y="39"/>
                      </a:cubicBezTo>
                      <a:cubicBezTo>
                        <a:pt x="724" y="39"/>
                        <a:pt x="725" y="30"/>
                        <a:pt x="730" y="27"/>
                      </a:cubicBezTo>
                      <a:cubicBezTo>
                        <a:pt x="731" y="29"/>
                        <a:pt x="732" y="30"/>
                        <a:pt x="733" y="32"/>
                      </a:cubicBezTo>
                      <a:cubicBezTo>
                        <a:pt x="734" y="31"/>
                        <a:pt x="735" y="31"/>
                        <a:pt x="736" y="30"/>
                      </a:cubicBezTo>
                      <a:cubicBezTo>
                        <a:pt x="737" y="29"/>
                        <a:pt x="736" y="27"/>
                        <a:pt x="736" y="26"/>
                      </a:cubicBezTo>
                      <a:cubicBezTo>
                        <a:pt x="735" y="27"/>
                        <a:pt x="733" y="28"/>
                        <a:pt x="732" y="26"/>
                      </a:cubicBezTo>
                      <a:cubicBezTo>
                        <a:pt x="734" y="22"/>
                        <a:pt x="738" y="21"/>
                        <a:pt x="736" y="17"/>
                      </a:cubicBezTo>
                      <a:cubicBezTo>
                        <a:pt x="733" y="19"/>
                        <a:pt x="734" y="21"/>
                        <a:pt x="730" y="23"/>
                      </a:cubicBezTo>
                      <a:cubicBezTo>
                        <a:pt x="724" y="22"/>
                        <a:pt x="725" y="19"/>
                        <a:pt x="724" y="13"/>
                      </a:cubicBezTo>
                      <a:cubicBezTo>
                        <a:pt x="728" y="14"/>
                        <a:pt x="731" y="16"/>
                        <a:pt x="735" y="14"/>
                      </a:cubicBezTo>
                      <a:cubicBezTo>
                        <a:pt x="732" y="10"/>
                        <a:pt x="725" y="13"/>
                        <a:pt x="725" y="7"/>
                      </a:cubicBezTo>
                      <a:cubicBezTo>
                        <a:pt x="723" y="9"/>
                        <a:pt x="723" y="10"/>
                        <a:pt x="723" y="11"/>
                      </a:cubicBezTo>
                      <a:cubicBezTo>
                        <a:pt x="715" y="0"/>
                        <a:pt x="704" y="15"/>
                        <a:pt x="697" y="8"/>
                      </a:cubicBezTo>
                      <a:cubicBezTo>
                        <a:pt x="692" y="9"/>
                        <a:pt x="697" y="17"/>
                        <a:pt x="693" y="15"/>
                      </a:cubicBezTo>
                      <a:cubicBezTo>
                        <a:pt x="696" y="11"/>
                        <a:pt x="689" y="17"/>
                        <a:pt x="689" y="12"/>
                      </a:cubicBezTo>
                      <a:cubicBezTo>
                        <a:pt x="692" y="10"/>
                        <a:pt x="695" y="8"/>
                        <a:pt x="693" y="6"/>
                      </a:cubicBezTo>
                      <a:cubicBezTo>
                        <a:pt x="687" y="9"/>
                        <a:pt x="689" y="7"/>
                        <a:pt x="689" y="10"/>
                      </a:cubicBezTo>
                      <a:cubicBezTo>
                        <a:pt x="684" y="9"/>
                        <a:pt x="676" y="11"/>
                        <a:pt x="674" y="13"/>
                      </a:cubicBezTo>
                      <a:cubicBezTo>
                        <a:pt x="672" y="12"/>
                        <a:pt x="672" y="10"/>
                        <a:pt x="672" y="9"/>
                      </a:cubicBezTo>
                      <a:cubicBezTo>
                        <a:pt x="668" y="10"/>
                        <a:pt x="664" y="10"/>
                        <a:pt x="660" y="10"/>
                      </a:cubicBezTo>
                      <a:cubicBezTo>
                        <a:pt x="661" y="11"/>
                        <a:pt x="658" y="13"/>
                        <a:pt x="658" y="15"/>
                      </a:cubicBezTo>
                      <a:cubicBezTo>
                        <a:pt x="658" y="8"/>
                        <a:pt x="656" y="16"/>
                        <a:pt x="654" y="14"/>
                      </a:cubicBezTo>
                      <a:cubicBezTo>
                        <a:pt x="654" y="13"/>
                        <a:pt x="653" y="13"/>
                        <a:pt x="652" y="12"/>
                      </a:cubicBezTo>
                      <a:cubicBezTo>
                        <a:pt x="654" y="11"/>
                        <a:pt x="655" y="12"/>
                        <a:pt x="657" y="10"/>
                      </a:cubicBezTo>
                      <a:cubicBezTo>
                        <a:pt x="653" y="8"/>
                        <a:pt x="643" y="5"/>
                        <a:pt x="644" y="13"/>
                      </a:cubicBezTo>
                      <a:cubicBezTo>
                        <a:pt x="645" y="12"/>
                        <a:pt x="648" y="11"/>
                        <a:pt x="646" y="13"/>
                      </a:cubicBezTo>
                      <a:cubicBezTo>
                        <a:pt x="642" y="15"/>
                        <a:pt x="644" y="12"/>
                        <a:pt x="642" y="9"/>
                      </a:cubicBezTo>
                      <a:cubicBezTo>
                        <a:pt x="638" y="11"/>
                        <a:pt x="631" y="8"/>
                        <a:pt x="630" y="13"/>
                      </a:cubicBezTo>
                      <a:cubicBezTo>
                        <a:pt x="626" y="9"/>
                        <a:pt x="618" y="13"/>
                        <a:pt x="622" y="8"/>
                      </a:cubicBezTo>
                      <a:cubicBezTo>
                        <a:pt x="621" y="9"/>
                        <a:pt x="620" y="8"/>
                        <a:pt x="620" y="7"/>
                      </a:cubicBezTo>
                      <a:cubicBezTo>
                        <a:pt x="617" y="8"/>
                        <a:pt x="619" y="10"/>
                        <a:pt x="618" y="12"/>
                      </a:cubicBezTo>
                      <a:cubicBezTo>
                        <a:pt x="617" y="10"/>
                        <a:pt x="615" y="12"/>
                        <a:pt x="614" y="11"/>
                      </a:cubicBezTo>
                      <a:cubicBezTo>
                        <a:pt x="616" y="10"/>
                        <a:pt x="618" y="8"/>
                        <a:pt x="616" y="6"/>
                      </a:cubicBezTo>
                      <a:cubicBezTo>
                        <a:pt x="611" y="7"/>
                        <a:pt x="607" y="11"/>
                        <a:pt x="600" y="9"/>
                      </a:cubicBezTo>
                      <a:cubicBezTo>
                        <a:pt x="601" y="9"/>
                        <a:pt x="607" y="9"/>
                        <a:pt x="604" y="6"/>
                      </a:cubicBezTo>
                      <a:cubicBezTo>
                        <a:pt x="601" y="6"/>
                        <a:pt x="595" y="6"/>
                        <a:pt x="594" y="11"/>
                      </a:cubicBezTo>
                      <a:cubicBezTo>
                        <a:pt x="589" y="4"/>
                        <a:pt x="584" y="11"/>
                        <a:pt x="580" y="12"/>
                      </a:cubicBezTo>
                      <a:cubicBezTo>
                        <a:pt x="582" y="11"/>
                        <a:pt x="583" y="9"/>
                        <a:pt x="582" y="7"/>
                      </a:cubicBezTo>
                      <a:cubicBezTo>
                        <a:pt x="578" y="12"/>
                        <a:pt x="581" y="4"/>
                        <a:pt x="578" y="7"/>
                      </a:cubicBezTo>
                      <a:cubicBezTo>
                        <a:pt x="576" y="11"/>
                        <a:pt x="574" y="9"/>
                        <a:pt x="571" y="7"/>
                      </a:cubicBezTo>
                      <a:cubicBezTo>
                        <a:pt x="566" y="14"/>
                        <a:pt x="564" y="5"/>
                        <a:pt x="559" y="11"/>
                      </a:cubicBezTo>
                      <a:close/>
                      <a:moveTo>
                        <a:pt x="231" y="32"/>
                      </a:moveTo>
                      <a:cubicBezTo>
                        <a:pt x="227" y="31"/>
                        <a:pt x="230" y="31"/>
                        <a:pt x="227" y="28"/>
                      </a:cubicBezTo>
                      <a:cubicBezTo>
                        <a:pt x="231" y="24"/>
                        <a:pt x="236" y="30"/>
                        <a:pt x="231" y="32"/>
                      </a:cubicBezTo>
                      <a:close/>
                      <a:moveTo>
                        <a:pt x="231" y="21"/>
                      </a:moveTo>
                      <a:cubicBezTo>
                        <a:pt x="230" y="21"/>
                        <a:pt x="222" y="23"/>
                        <a:pt x="227" y="23"/>
                      </a:cubicBezTo>
                      <a:cubicBezTo>
                        <a:pt x="228" y="25"/>
                        <a:pt x="222" y="25"/>
                        <a:pt x="221" y="22"/>
                      </a:cubicBezTo>
                      <a:cubicBezTo>
                        <a:pt x="224" y="23"/>
                        <a:pt x="228" y="16"/>
                        <a:pt x="231" y="21"/>
                      </a:cubicBezTo>
                      <a:close/>
                      <a:moveTo>
                        <a:pt x="201" y="36"/>
                      </a:moveTo>
                      <a:cubicBezTo>
                        <a:pt x="201" y="32"/>
                        <a:pt x="207" y="22"/>
                        <a:pt x="209" y="30"/>
                      </a:cubicBezTo>
                      <a:cubicBezTo>
                        <a:pt x="203" y="27"/>
                        <a:pt x="206" y="33"/>
                        <a:pt x="201" y="36"/>
                      </a:cubicBezTo>
                      <a:close/>
                      <a:moveTo>
                        <a:pt x="211" y="26"/>
                      </a:moveTo>
                      <a:cubicBezTo>
                        <a:pt x="213" y="25"/>
                        <a:pt x="213" y="26"/>
                        <a:pt x="212" y="27"/>
                      </a:cubicBezTo>
                      <a:cubicBezTo>
                        <a:pt x="217" y="29"/>
                        <a:pt x="212" y="22"/>
                        <a:pt x="217" y="23"/>
                      </a:cubicBezTo>
                      <a:cubicBezTo>
                        <a:pt x="216" y="26"/>
                        <a:pt x="217" y="30"/>
                        <a:pt x="213" y="32"/>
                      </a:cubicBezTo>
                      <a:cubicBezTo>
                        <a:pt x="212" y="30"/>
                        <a:pt x="212" y="28"/>
                        <a:pt x="211" y="26"/>
                      </a:cubicBezTo>
                      <a:close/>
                      <a:moveTo>
                        <a:pt x="217" y="16"/>
                      </a:moveTo>
                      <a:cubicBezTo>
                        <a:pt x="216" y="19"/>
                        <a:pt x="217" y="19"/>
                        <a:pt x="219" y="18"/>
                      </a:cubicBezTo>
                      <a:cubicBezTo>
                        <a:pt x="220" y="19"/>
                        <a:pt x="219" y="20"/>
                        <a:pt x="220" y="21"/>
                      </a:cubicBezTo>
                      <a:cubicBezTo>
                        <a:pt x="219" y="21"/>
                        <a:pt x="219" y="22"/>
                        <a:pt x="218" y="23"/>
                      </a:cubicBezTo>
                      <a:cubicBezTo>
                        <a:pt x="216" y="20"/>
                        <a:pt x="215" y="21"/>
                        <a:pt x="213" y="19"/>
                      </a:cubicBezTo>
                      <a:cubicBezTo>
                        <a:pt x="214" y="18"/>
                        <a:pt x="215" y="17"/>
                        <a:pt x="217" y="16"/>
                      </a:cubicBezTo>
                      <a:close/>
                      <a:moveTo>
                        <a:pt x="196" y="25"/>
                      </a:moveTo>
                      <a:cubicBezTo>
                        <a:pt x="193" y="27"/>
                        <a:pt x="196" y="29"/>
                        <a:pt x="195" y="31"/>
                      </a:cubicBezTo>
                      <a:cubicBezTo>
                        <a:pt x="193" y="27"/>
                        <a:pt x="186" y="16"/>
                        <a:pt x="180" y="21"/>
                      </a:cubicBezTo>
                      <a:cubicBezTo>
                        <a:pt x="177" y="18"/>
                        <a:pt x="187" y="17"/>
                        <a:pt x="184" y="14"/>
                      </a:cubicBezTo>
                      <a:cubicBezTo>
                        <a:pt x="187" y="17"/>
                        <a:pt x="191" y="19"/>
                        <a:pt x="196" y="25"/>
                      </a:cubicBezTo>
                      <a:close/>
                      <a:moveTo>
                        <a:pt x="181" y="31"/>
                      </a:moveTo>
                      <a:cubicBezTo>
                        <a:pt x="181" y="30"/>
                        <a:pt x="180" y="28"/>
                        <a:pt x="179" y="26"/>
                      </a:cubicBezTo>
                      <a:cubicBezTo>
                        <a:pt x="180" y="26"/>
                        <a:pt x="182" y="25"/>
                        <a:pt x="184" y="24"/>
                      </a:cubicBezTo>
                      <a:cubicBezTo>
                        <a:pt x="187" y="27"/>
                        <a:pt x="184" y="29"/>
                        <a:pt x="181" y="31"/>
                      </a:cubicBezTo>
                      <a:close/>
                      <a:moveTo>
                        <a:pt x="184" y="11"/>
                      </a:moveTo>
                      <a:cubicBezTo>
                        <a:pt x="181" y="15"/>
                        <a:pt x="179" y="12"/>
                        <a:pt x="177" y="15"/>
                      </a:cubicBezTo>
                      <a:cubicBezTo>
                        <a:pt x="172" y="11"/>
                        <a:pt x="183" y="10"/>
                        <a:pt x="180" y="7"/>
                      </a:cubicBezTo>
                      <a:cubicBezTo>
                        <a:pt x="184" y="5"/>
                        <a:pt x="181" y="10"/>
                        <a:pt x="184" y="11"/>
                      </a:cubicBezTo>
                      <a:close/>
                      <a:moveTo>
                        <a:pt x="88" y="30"/>
                      </a:moveTo>
                      <a:cubicBezTo>
                        <a:pt x="87" y="25"/>
                        <a:pt x="93" y="22"/>
                        <a:pt x="97" y="18"/>
                      </a:cubicBezTo>
                      <a:cubicBezTo>
                        <a:pt x="96" y="17"/>
                        <a:pt x="95" y="16"/>
                        <a:pt x="95" y="16"/>
                      </a:cubicBezTo>
                      <a:cubicBezTo>
                        <a:pt x="101" y="18"/>
                        <a:pt x="102" y="25"/>
                        <a:pt x="88" y="30"/>
                      </a:cubicBezTo>
                      <a:close/>
                      <a:moveTo>
                        <a:pt x="74" y="17"/>
                      </a:moveTo>
                      <a:cubicBezTo>
                        <a:pt x="79" y="24"/>
                        <a:pt x="80" y="13"/>
                        <a:pt x="85" y="18"/>
                      </a:cubicBezTo>
                      <a:cubicBezTo>
                        <a:pt x="87" y="24"/>
                        <a:pt x="81" y="35"/>
                        <a:pt x="85" y="38"/>
                      </a:cubicBezTo>
                      <a:cubicBezTo>
                        <a:pt x="86" y="42"/>
                        <a:pt x="80" y="37"/>
                        <a:pt x="79" y="39"/>
                      </a:cubicBezTo>
                      <a:cubicBezTo>
                        <a:pt x="78" y="34"/>
                        <a:pt x="81" y="30"/>
                        <a:pt x="82" y="25"/>
                      </a:cubicBezTo>
                      <a:cubicBezTo>
                        <a:pt x="78" y="21"/>
                        <a:pt x="71" y="28"/>
                        <a:pt x="66" y="23"/>
                      </a:cubicBezTo>
                      <a:cubicBezTo>
                        <a:pt x="69" y="21"/>
                        <a:pt x="72" y="19"/>
                        <a:pt x="74" y="17"/>
                      </a:cubicBezTo>
                      <a:close/>
                      <a:moveTo>
                        <a:pt x="48" y="23"/>
                      </a:moveTo>
                      <a:cubicBezTo>
                        <a:pt x="52" y="17"/>
                        <a:pt x="55" y="22"/>
                        <a:pt x="59" y="18"/>
                      </a:cubicBezTo>
                      <a:cubicBezTo>
                        <a:pt x="56" y="23"/>
                        <a:pt x="53" y="27"/>
                        <a:pt x="51" y="32"/>
                      </a:cubicBezTo>
                      <a:cubicBezTo>
                        <a:pt x="50" y="29"/>
                        <a:pt x="50" y="26"/>
                        <a:pt x="48" y="23"/>
                      </a:cubicBezTo>
                      <a:close/>
                      <a:moveTo>
                        <a:pt x="54" y="40"/>
                      </a:moveTo>
                      <a:cubicBezTo>
                        <a:pt x="56" y="40"/>
                        <a:pt x="58" y="40"/>
                        <a:pt x="59" y="40"/>
                      </a:cubicBezTo>
                      <a:cubicBezTo>
                        <a:pt x="57" y="51"/>
                        <a:pt x="48" y="41"/>
                        <a:pt x="46" y="36"/>
                      </a:cubicBezTo>
                      <a:cubicBezTo>
                        <a:pt x="55" y="39"/>
                        <a:pt x="57" y="20"/>
                        <a:pt x="66" y="25"/>
                      </a:cubicBezTo>
                      <a:cubicBezTo>
                        <a:pt x="63" y="28"/>
                        <a:pt x="64" y="34"/>
                        <a:pt x="58" y="33"/>
                      </a:cubicBezTo>
                      <a:cubicBezTo>
                        <a:pt x="61" y="36"/>
                        <a:pt x="64" y="37"/>
                        <a:pt x="68" y="35"/>
                      </a:cubicBezTo>
                      <a:cubicBezTo>
                        <a:pt x="71" y="32"/>
                        <a:pt x="65" y="34"/>
                        <a:pt x="65" y="30"/>
                      </a:cubicBezTo>
                      <a:cubicBezTo>
                        <a:pt x="67" y="31"/>
                        <a:pt x="71" y="28"/>
                        <a:pt x="74" y="28"/>
                      </a:cubicBezTo>
                      <a:cubicBezTo>
                        <a:pt x="78" y="32"/>
                        <a:pt x="68" y="34"/>
                        <a:pt x="71" y="38"/>
                      </a:cubicBezTo>
                      <a:cubicBezTo>
                        <a:pt x="66" y="38"/>
                        <a:pt x="57" y="41"/>
                        <a:pt x="56" y="35"/>
                      </a:cubicBezTo>
                      <a:cubicBezTo>
                        <a:pt x="55" y="37"/>
                        <a:pt x="56" y="39"/>
                        <a:pt x="54" y="40"/>
                      </a:cubicBezTo>
                      <a:close/>
                      <a:moveTo>
                        <a:pt x="61" y="55"/>
                      </a:moveTo>
                      <a:cubicBezTo>
                        <a:pt x="59" y="55"/>
                        <a:pt x="57" y="53"/>
                        <a:pt x="56" y="51"/>
                      </a:cubicBezTo>
                      <a:cubicBezTo>
                        <a:pt x="63" y="47"/>
                        <a:pt x="63" y="47"/>
                        <a:pt x="64" y="41"/>
                      </a:cubicBezTo>
                      <a:cubicBezTo>
                        <a:pt x="68" y="42"/>
                        <a:pt x="66" y="45"/>
                        <a:pt x="70" y="48"/>
                      </a:cubicBezTo>
                      <a:cubicBezTo>
                        <a:pt x="72" y="45"/>
                        <a:pt x="71" y="41"/>
                        <a:pt x="76" y="38"/>
                      </a:cubicBezTo>
                      <a:cubicBezTo>
                        <a:pt x="76" y="40"/>
                        <a:pt x="77" y="42"/>
                        <a:pt x="79" y="44"/>
                      </a:cubicBezTo>
                      <a:cubicBezTo>
                        <a:pt x="73" y="47"/>
                        <a:pt x="76" y="52"/>
                        <a:pt x="67" y="56"/>
                      </a:cubicBezTo>
                      <a:cubicBezTo>
                        <a:pt x="65" y="54"/>
                        <a:pt x="66" y="52"/>
                        <a:pt x="64" y="50"/>
                      </a:cubicBezTo>
                      <a:cubicBezTo>
                        <a:pt x="62" y="52"/>
                        <a:pt x="63" y="54"/>
                        <a:pt x="61" y="55"/>
                      </a:cubicBezTo>
                      <a:close/>
                      <a:moveTo>
                        <a:pt x="60" y="68"/>
                      </a:moveTo>
                      <a:cubicBezTo>
                        <a:pt x="56" y="66"/>
                        <a:pt x="58" y="66"/>
                        <a:pt x="55" y="61"/>
                      </a:cubicBezTo>
                      <a:cubicBezTo>
                        <a:pt x="57" y="60"/>
                        <a:pt x="58" y="59"/>
                        <a:pt x="60" y="57"/>
                      </a:cubicBezTo>
                      <a:cubicBezTo>
                        <a:pt x="60" y="59"/>
                        <a:pt x="61" y="62"/>
                        <a:pt x="63" y="60"/>
                      </a:cubicBezTo>
                      <a:cubicBezTo>
                        <a:pt x="61" y="62"/>
                        <a:pt x="62" y="64"/>
                        <a:pt x="60" y="68"/>
                      </a:cubicBezTo>
                      <a:close/>
                      <a:moveTo>
                        <a:pt x="95" y="48"/>
                      </a:moveTo>
                      <a:cubicBezTo>
                        <a:pt x="92" y="46"/>
                        <a:pt x="96" y="44"/>
                        <a:pt x="96" y="42"/>
                      </a:cubicBezTo>
                      <a:cubicBezTo>
                        <a:pt x="91" y="39"/>
                        <a:pt x="92" y="44"/>
                        <a:pt x="88" y="46"/>
                      </a:cubicBezTo>
                      <a:cubicBezTo>
                        <a:pt x="87" y="45"/>
                        <a:pt x="86" y="43"/>
                        <a:pt x="85" y="42"/>
                      </a:cubicBezTo>
                      <a:cubicBezTo>
                        <a:pt x="96" y="36"/>
                        <a:pt x="95" y="29"/>
                        <a:pt x="107" y="20"/>
                      </a:cubicBezTo>
                      <a:cubicBezTo>
                        <a:pt x="111" y="23"/>
                        <a:pt x="104" y="32"/>
                        <a:pt x="100" y="27"/>
                      </a:cubicBezTo>
                      <a:cubicBezTo>
                        <a:pt x="100" y="32"/>
                        <a:pt x="99" y="35"/>
                        <a:pt x="101" y="40"/>
                      </a:cubicBezTo>
                      <a:cubicBezTo>
                        <a:pt x="95" y="42"/>
                        <a:pt x="100" y="46"/>
                        <a:pt x="95" y="48"/>
                      </a:cubicBezTo>
                      <a:close/>
                      <a:moveTo>
                        <a:pt x="104" y="52"/>
                      </a:moveTo>
                      <a:cubicBezTo>
                        <a:pt x="105" y="51"/>
                        <a:pt x="107" y="49"/>
                        <a:pt x="109" y="48"/>
                      </a:cubicBezTo>
                      <a:cubicBezTo>
                        <a:pt x="111" y="50"/>
                        <a:pt x="111" y="51"/>
                        <a:pt x="112" y="53"/>
                      </a:cubicBezTo>
                      <a:cubicBezTo>
                        <a:pt x="109" y="55"/>
                        <a:pt x="106" y="55"/>
                        <a:pt x="104" y="52"/>
                      </a:cubicBezTo>
                      <a:close/>
                      <a:moveTo>
                        <a:pt x="127" y="45"/>
                      </a:moveTo>
                      <a:cubicBezTo>
                        <a:pt x="124" y="42"/>
                        <a:pt x="126" y="39"/>
                        <a:pt x="127" y="36"/>
                      </a:cubicBezTo>
                      <a:cubicBezTo>
                        <a:pt x="124" y="36"/>
                        <a:pt x="121" y="35"/>
                        <a:pt x="119" y="35"/>
                      </a:cubicBezTo>
                      <a:cubicBezTo>
                        <a:pt x="117" y="37"/>
                        <a:pt x="119" y="40"/>
                        <a:pt x="115" y="39"/>
                      </a:cubicBezTo>
                      <a:cubicBezTo>
                        <a:pt x="114" y="38"/>
                        <a:pt x="118" y="36"/>
                        <a:pt x="117" y="35"/>
                      </a:cubicBezTo>
                      <a:cubicBezTo>
                        <a:pt x="116" y="32"/>
                        <a:pt x="113" y="35"/>
                        <a:pt x="112" y="33"/>
                      </a:cubicBezTo>
                      <a:cubicBezTo>
                        <a:pt x="113" y="35"/>
                        <a:pt x="113" y="50"/>
                        <a:pt x="105" y="44"/>
                      </a:cubicBezTo>
                      <a:cubicBezTo>
                        <a:pt x="108" y="43"/>
                        <a:pt x="106" y="40"/>
                        <a:pt x="109" y="39"/>
                      </a:cubicBezTo>
                      <a:cubicBezTo>
                        <a:pt x="107" y="38"/>
                        <a:pt x="105" y="37"/>
                        <a:pt x="103" y="38"/>
                      </a:cubicBezTo>
                      <a:cubicBezTo>
                        <a:pt x="106" y="25"/>
                        <a:pt x="120" y="33"/>
                        <a:pt x="128" y="31"/>
                      </a:cubicBezTo>
                      <a:cubicBezTo>
                        <a:pt x="132" y="36"/>
                        <a:pt x="133" y="41"/>
                        <a:pt x="127" y="45"/>
                      </a:cubicBezTo>
                      <a:close/>
                      <a:moveTo>
                        <a:pt x="132" y="31"/>
                      </a:moveTo>
                      <a:cubicBezTo>
                        <a:pt x="140" y="27"/>
                        <a:pt x="141" y="24"/>
                        <a:pt x="145" y="22"/>
                      </a:cubicBezTo>
                      <a:cubicBezTo>
                        <a:pt x="146" y="25"/>
                        <a:pt x="143" y="34"/>
                        <a:pt x="139" y="30"/>
                      </a:cubicBezTo>
                      <a:cubicBezTo>
                        <a:pt x="134" y="34"/>
                        <a:pt x="139" y="39"/>
                        <a:pt x="136" y="43"/>
                      </a:cubicBezTo>
                      <a:cubicBezTo>
                        <a:pt x="133" y="39"/>
                        <a:pt x="135" y="35"/>
                        <a:pt x="132" y="31"/>
                      </a:cubicBezTo>
                      <a:close/>
                      <a:moveTo>
                        <a:pt x="155" y="26"/>
                      </a:moveTo>
                      <a:cubicBezTo>
                        <a:pt x="161" y="26"/>
                        <a:pt x="164" y="21"/>
                        <a:pt x="171" y="23"/>
                      </a:cubicBezTo>
                      <a:cubicBezTo>
                        <a:pt x="172" y="26"/>
                        <a:pt x="172" y="33"/>
                        <a:pt x="168" y="33"/>
                      </a:cubicBezTo>
                      <a:cubicBezTo>
                        <a:pt x="164" y="30"/>
                        <a:pt x="170" y="28"/>
                        <a:pt x="168" y="26"/>
                      </a:cubicBezTo>
                      <a:cubicBezTo>
                        <a:pt x="167" y="25"/>
                        <a:pt x="166" y="25"/>
                        <a:pt x="165" y="24"/>
                      </a:cubicBezTo>
                      <a:cubicBezTo>
                        <a:pt x="162" y="28"/>
                        <a:pt x="162" y="31"/>
                        <a:pt x="158" y="35"/>
                      </a:cubicBezTo>
                      <a:cubicBezTo>
                        <a:pt x="154" y="31"/>
                        <a:pt x="159" y="29"/>
                        <a:pt x="155" y="26"/>
                      </a:cubicBezTo>
                      <a:close/>
                      <a:moveTo>
                        <a:pt x="149" y="42"/>
                      </a:moveTo>
                      <a:cubicBezTo>
                        <a:pt x="148" y="39"/>
                        <a:pt x="151" y="38"/>
                        <a:pt x="148" y="35"/>
                      </a:cubicBezTo>
                      <a:cubicBezTo>
                        <a:pt x="150" y="34"/>
                        <a:pt x="152" y="35"/>
                        <a:pt x="154" y="33"/>
                      </a:cubicBezTo>
                      <a:cubicBezTo>
                        <a:pt x="157" y="36"/>
                        <a:pt x="153" y="39"/>
                        <a:pt x="149" y="42"/>
                      </a:cubicBezTo>
                      <a:close/>
                      <a:moveTo>
                        <a:pt x="134" y="63"/>
                      </a:moveTo>
                      <a:cubicBezTo>
                        <a:pt x="137" y="68"/>
                        <a:pt x="128" y="66"/>
                        <a:pt x="130" y="70"/>
                      </a:cubicBezTo>
                      <a:cubicBezTo>
                        <a:pt x="126" y="67"/>
                        <a:pt x="126" y="57"/>
                        <a:pt x="127" y="52"/>
                      </a:cubicBezTo>
                      <a:cubicBezTo>
                        <a:pt x="134" y="49"/>
                        <a:pt x="143" y="49"/>
                        <a:pt x="143" y="40"/>
                      </a:cubicBezTo>
                      <a:cubicBezTo>
                        <a:pt x="149" y="41"/>
                        <a:pt x="144" y="47"/>
                        <a:pt x="145" y="50"/>
                      </a:cubicBezTo>
                      <a:cubicBezTo>
                        <a:pt x="138" y="46"/>
                        <a:pt x="123" y="64"/>
                        <a:pt x="134" y="63"/>
                      </a:cubicBezTo>
                      <a:close/>
                      <a:moveTo>
                        <a:pt x="170" y="42"/>
                      </a:moveTo>
                      <a:cubicBezTo>
                        <a:pt x="168" y="40"/>
                        <a:pt x="164" y="38"/>
                        <a:pt x="160" y="41"/>
                      </a:cubicBezTo>
                      <a:cubicBezTo>
                        <a:pt x="158" y="33"/>
                        <a:pt x="172" y="39"/>
                        <a:pt x="174" y="29"/>
                      </a:cubicBezTo>
                      <a:cubicBezTo>
                        <a:pt x="174" y="33"/>
                        <a:pt x="175" y="37"/>
                        <a:pt x="180" y="32"/>
                      </a:cubicBezTo>
                      <a:cubicBezTo>
                        <a:pt x="186" y="42"/>
                        <a:pt x="170" y="33"/>
                        <a:pt x="170" y="42"/>
                      </a:cubicBezTo>
                      <a:close/>
                      <a:moveTo>
                        <a:pt x="189" y="32"/>
                      </a:moveTo>
                      <a:cubicBezTo>
                        <a:pt x="190" y="35"/>
                        <a:pt x="189" y="39"/>
                        <a:pt x="185" y="39"/>
                      </a:cubicBezTo>
                      <a:cubicBezTo>
                        <a:pt x="184" y="36"/>
                        <a:pt x="186" y="32"/>
                        <a:pt x="189" y="32"/>
                      </a:cubicBezTo>
                      <a:close/>
                      <a:moveTo>
                        <a:pt x="159" y="58"/>
                      </a:moveTo>
                      <a:cubicBezTo>
                        <a:pt x="164" y="58"/>
                        <a:pt x="165" y="48"/>
                        <a:pt x="170" y="54"/>
                      </a:cubicBezTo>
                      <a:cubicBezTo>
                        <a:pt x="165" y="53"/>
                        <a:pt x="164" y="65"/>
                        <a:pt x="159" y="58"/>
                      </a:cubicBezTo>
                      <a:close/>
                      <a:moveTo>
                        <a:pt x="173" y="58"/>
                      </a:moveTo>
                      <a:cubicBezTo>
                        <a:pt x="171" y="55"/>
                        <a:pt x="177" y="53"/>
                        <a:pt x="172" y="49"/>
                      </a:cubicBezTo>
                      <a:cubicBezTo>
                        <a:pt x="174" y="48"/>
                        <a:pt x="175" y="47"/>
                        <a:pt x="174" y="46"/>
                      </a:cubicBezTo>
                      <a:cubicBezTo>
                        <a:pt x="176" y="45"/>
                        <a:pt x="176" y="46"/>
                        <a:pt x="175" y="47"/>
                      </a:cubicBezTo>
                      <a:cubicBezTo>
                        <a:pt x="177" y="49"/>
                        <a:pt x="178" y="49"/>
                        <a:pt x="180" y="48"/>
                      </a:cubicBezTo>
                      <a:cubicBezTo>
                        <a:pt x="181" y="50"/>
                        <a:pt x="179" y="50"/>
                        <a:pt x="179" y="49"/>
                      </a:cubicBezTo>
                      <a:cubicBezTo>
                        <a:pt x="174" y="52"/>
                        <a:pt x="178" y="55"/>
                        <a:pt x="173" y="58"/>
                      </a:cubicBezTo>
                      <a:close/>
                      <a:moveTo>
                        <a:pt x="194" y="38"/>
                      </a:moveTo>
                      <a:cubicBezTo>
                        <a:pt x="197" y="42"/>
                        <a:pt x="189" y="43"/>
                        <a:pt x="196" y="45"/>
                      </a:cubicBezTo>
                      <a:cubicBezTo>
                        <a:pt x="193" y="47"/>
                        <a:pt x="192" y="48"/>
                        <a:pt x="194" y="50"/>
                      </a:cubicBezTo>
                      <a:cubicBezTo>
                        <a:pt x="188" y="49"/>
                        <a:pt x="190" y="41"/>
                        <a:pt x="194" y="38"/>
                      </a:cubicBezTo>
                      <a:close/>
                      <a:moveTo>
                        <a:pt x="182" y="60"/>
                      </a:moveTo>
                      <a:cubicBezTo>
                        <a:pt x="180" y="58"/>
                        <a:pt x="181" y="57"/>
                        <a:pt x="180" y="56"/>
                      </a:cubicBezTo>
                      <a:cubicBezTo>
                        <a:pt x="183" y="54"/>
                        <a:pt x="187" y="53"/>
                        <a:pt x="189" y="56"/>
                      </a:cubicBezTo>
                      <a:cubicBezTo>
                        <a:pt x="187" y="59"/>
                        <a:pt x="185" y="56"/>
                        <a:pt x="182" y="60"/>
                      </a:cubicBezTo>
                      <a:close/>
                      <a:moveTo>
                        <a:pt x="201" y="43"/>
                      </a:moveTo>
                      <a:cubicBezTo>
                        <a:pt x="203" y="39"/>
                        <a:pt x="207" y="38"/>
                        <a:pt x="211" y="35"/>
                      </a:cubicBezTo>
                      <a:cubicBezTo>
                        <a:pt x="214" y="42"/>
                        <a:pt x="205" y="42"/>
                        <a:pt x="201" y="43"/>
                      </a:cubicBezTo>
                      <a:close/>
                      <a:moveTo>
                        <a:pt x="197" y="55"/>
                      </a:moveTo>
                      <a:cubicBezTo>
                        <a:pt x="198" y="57"/>
                        <a:pt x="197" y="58"/>
                        <a:pt x="198" y="60"/>
                      </a:cubicBezTo>
                      <a:cubicBezTo>
                        <a:pt x="196" y="61"/>
                        <a:pt x="194" y="58"/>
                        <a:pt x="192" y="61"/>
                      </a:cubicBezTo>
                      <a:cubicBezTo>
                        <a:pt x="190" y="58"/>
                        <a:pt x="194" y="55"/>
                        <a:pt x="197" y="55"/>
                      </a:cubicBezTo>
                      <a:close/>
                      <a:moveTo>
                        <a:pt x="184" y="72"/>
                      </a:moveTo>
                      <a:cubicBezTo>
                        <a:pt x="182" y="70"/>
                        <a:pt x="181" y="68"/>
                        <a:pt x="183" y="66"/>
                      </a:cubicBezTo>
                      <a:cubicBezTo>
                        <a:pt x="188" y="63"/>
                        <a:pt x="191" y="70"/>
                        <a:pt x="196" y="65"/>
                      </a:cubicBezTo>
                      <a:cubicBezTo>
                        <a:pt x="198" y="73"/>
                        <a:pt x="190" y="69"/>
                        <a:pt x="184" y="72"/>
                      </a:cubicBezTo>
                      <a:close/>
                      <a:moveTo>
                        <a:pt x="214" y="36"/>
                      </a:moveTo>
                      <a:cubicBezTo>
                        <a:pt x="216" y="36"/>
                        <a:pt x="218" y="38"/>
                        <a:pt x="217" y="36"/>
                      </a:cubicBezTo>
                      <a:cubicBezTo>
                        <a:pt x="221" y="40"/>
                        <a:pt x="224" y="38"/>
                        <a:pt x="229" y="37"/>
                      </a:cubicBezTo>
                      <a:cubicBezTo>
                        <a:pt x="231" y="43"/>
                        <a:pt x="214" y="41"/>
                        <a:pt x="214" y="36"/>
                      </a:cubicBezTo>
                      <a:close/>
                      <a:moveTo>
                        <a:pt x="225" y="57"/>
                      </a:moveTo>
                      <a:cubicBezTo>
                        <a:pt x="223" y="59"/>
                        <a:pt x="226" y="61"/>
                        <a:pt x="222" y="63"/>
                      </a:cubicBezTo>
                      <a:cubicBezTo>
                        <a:pt x="220" y="61"/>
                        <a:pt x="217" y="62"/>
                        <a:pt x="215" y="59"/>
                      </a:cubicBezTo>
                      <a:cubicBezTo>
                        <a:pt x="218" y="57"/>
                        <a:pt x="214" y="55"/>
                        <a:pt x="218" y="53"/>
                      </a:cubicBezTo>
                      <a:cubicBezTo>
                        <a:pt x="222" y="56"/>
                        <a:pt x="227" y="55"/>
                        <a:pt x="232" y="59"/>
                      </a:cubicBezTo>
                      <a:cubicBezTo>
                        <a:pt x="228" y="61"/>
                        <a:pt x="229" y="58"/>
                        <a:pt x="225" y="57"/>
                      </a:cubicBezTo>
                      <a:close/>
                      <a:moveTo>
                        <a:pt x="224" y="72"/>
                      </a:moveTo>
                      <a:cubicBezTo>
                        <a:pt x="223" y="67"/>
                        <a:pt x="222" y="72"/>
                        <a:pt x="218" y="73"/>
                      </a:cubicBezTo>
                      <a:cubicBezTo>
                        <a:pt x="219" y="67"/>
                        <a:pt x="224" y="66"/>
                        <a:pt x="228" y="63"/>
                      </a:cubicBezTo>
                      <a:cubicBezTo>
                        <a:pt x="229" y="65"/>
                        <a:pt x="228" y="68"/>
                        <a:pt x="227" y="66"/>
                      </a:cubicBezTo>
                      <a:cubicBezTo>
                        <a:pt x="224" y="68"/>
                        <a:pt x="228" y="70"/>
                        <a:pt x="224" y="72"/>
                      </a:cubicBezTo>
                      <a:close/>
                      <a:moveTo>
                        <a:pt x="241" y="73"/>
                      </a:moveTo>
                      <a:cubicBezTo>
                        <a:pt x="240" y="72"/>
                        <a:pt x="242" y="72"/>
                        <a:pt x="242" y="72"/>
                      </a:cubicBezTo>
                      <a:cubicBezTo>
                        <a:pt x="245" y="71"/>
                        <a:pt x="241" y="68"/>
                        <a:pt x="243" y="66"/>
                      </a:cubicBezTo>
                      <a:cubicBezTo>
                        <a:pt x="241" y="65"/>
                        <a:pt x="241" y="68"/>
                        <a:pt x="242" y="69"/>
                      </a:cubicBezTo>
                      <a:cubicBezTo>
                        <a:pt x="239" y="70"/>
                        <a:pt x="239" y="62"/>
                        <a:pt x="242" y="60"/>
                      </a:cubicBezTo>
                      <a:cubicBezTo>
                        <a:pt x="242" y="65"/>
                        <a:pt x="242" y="65"/>
                        <a:pt x="246" y="71"/>
                      </a:cubicBezTo>
                      <a:cubicBezTo>
                        <a:pt x="244" y="73"/>
                        <a:pt x="243" y="72"/>
                        <a:pt x="241" y="73"/>
                      </a:cubicBezTo>
                      <a:close/>
                      <a:moveTo>
                        <a:pt x="251" y="78"/>
                      </a:moveTo>
                      <a:cubicBezTo>
                        <a:pt x="251" y="73"/>
                        <a:pt x="256" y="72"/>
                        <a:pt x="255" y="68"/>
                      </a:cubicBezTo>
                      <a:cubicBezTo>
                        <a:pt x="257" y="68"/>
                        <a:pt x="258" y="76"/>
                        <a:pt x="257" y="79"/>
                      </a:cubicBezTo>
                      <a:cubicBezTo>
                        <a:pt x="254" y="73"/>
                        <a:pt x="255" y="74"/>
                        <a:pt x="251" y="78"/>
                      </a:cubicBezTo>
                      <a:close/>
                      <a:moveTo>
                        <a:pt x="354" y="12"/>
                      </a:moveTo>
                      <a:cubicBezTo>
                        <a:pt x="355" y="11"/>
                        <a:pt x="356" y="13"/>
                        <a:pt x="357" y="13"/>
                      </a:cubicBezTo>
                      <a:cubicBezTo>
                        <a:pt x="359" y="12"/>
                        <a:pt x="358" y="10"/>
                        <a:pt x="361" y="9"/>
                      </a:cubicBezTo>
                      <a:cubicBezTo>
                        <a:pt x="361" y="10"/>
                        <a:pt x="362" y="11"/>
                        <a:pt x="363" y="12"/>
                      </a:cubicBezTo>
                      <a:cubicBezTo>
                        <a:pt x="360" y="13"/>
                        <a:pt x="357" y="15"/>
                        <a:pt x="354" y="12"/>
                      </a:cubicBezTo>
                      <a:close/>
                      <a:moveTo>
                        <a:pt x="716" y="72"/>
                      </a:moveTo>
                      <a:cubicBezTo>
                        <a:pt x="717" y="79"/>
                        <a:pt x="704" y="74"/>
                        <a:pt x="698" y="77"/>
                      </a:cubicBezTo>
                      <a:cubicBezTo>
                        <a:pt x="697" y="72"/>
                        <a:pt x="708" y="74"/>
                        <a:pt x="704" y="69"/>
                      </a:cubicBezTo>
                      <a:cubicBezTo>
                        <a:pt x="707" y="71"/>
                        <a:pt x="711" y="68"/>
                        <a:pt x="714" y="65"/>
                      </a:cubicBezTo>
                      <a:cubicBezTo>
                        <a:pt x="714" y="71"/>
                        <a:pt x="706" y="74"/>
                        <a:pt x="702" y="75"/>
                      </a:cubicBezTo>
                      <a:cubicBezTo>
                        <a:pt x="706" y="77"/>
                        <a:pt x="711" y="73"/>
                        <a:pt x="716" y="72"/>
                      </a:cubicBezTo>
                      <a:close/>
                      <a:moveTo>
                        <a:pt x="717" y="62"/>
                      </a:moveTo>
                      <a:cubicBezTo>
                        <a:pt x="718" y="66"/>
                        <a:pt x="708" y="63"/>
                        <a:pt x="710" y="59"/>
                      </a:cubicBezTo>
                      <a:cubicBezTo>
                        <a:pt x="717" y="63"/>
                        <a:pt x="711" y="54"/>
                        <a:pt x="716" y="51"/>
                      </a:cubicBezTo>
                      <a:cubicBezTo>
                        <a:pt x="722" y="56"/>
                        <a:pt x="711" y="60"/>
                        <a:pt x="717" y="62"/>
                      </a:cubicBezTo>
                      <a:close/>
                      <a:moveTo>
                        <a:pt x="712" y="39"/>
                      </a:moveTo>
                      <a:cubicBezTo>
                        <a:pt x="714" y="43"/>
                        <a:pt x="714" y="33"/>
                        <a:pt x="717" y="39"/>
                      </a:cubicBezTo>
                      <a:cubicBezTo>
                        <a:pt x="712" y="44"/>
                        <a:pt x="711" y="46"/>
                        <a:pt x="706" y="43"/>
                      </a:cubicBezTo>
                      <a:cubicBezTo>
                        <a:pt x="713" y="44"/>
                        <a:pt x="708" y="28"/>
                        <a:pt x="712" y="39"/>
                      </a:cubicBezTo>
                      <a:close/>
                      <a:moveTo>
                        <a:pt x="721" y="30"/>
                      </a:moveTo>
                      <a:cubicBezTo>
                        <a:pt x="717" y="32"/>
                        <a:pt x="712" y="33"/>
                        <a:pt x="708" y="32"/>
                      </a:cubicBezTo>
                      <a:cubicBezTo>
                        <a:pt x="709" y="28"/>
                        <a:pt x="716" y="17"/>
                        <a:pt x="720" y="10"/>
                      </a:cubicBezTo>
                      <a:cubicBezTo>
                        <a:pt x="722" y="17"/>
                        <a:pt x="720" y="21"/>
                        <a:pt x="721" y="30"/>
                      </a:cubicBezTo>
                      <a:close/>
                      <a:moveTo>
                        <a:pt x="716" y="13"/>
                      </a:moveTo>
                      <a:cubicBezTo>
                        <a:pt x="714" y="14"/>
                        <a:pt x="713" y="15"/>
                        <a:pt x="711" y="17"/>
                      </a:cubicBezTo>
                      <a:cubicBezTo>
                        <a:pt x="709" y="11"/>
                        <a:pt x="706" y="17"/>
                        <a:pt x="704" y="13"/>
                      </a:cubicBezTo>
                      <a:cubicBezTo>
                        <a:pt x="708" y="13"/>
                        <a:pt x="713" y="8"/>
                        <a:pt x="716" y="13"/>
                      </a:cubicBezTo>
                      <a:close/>
                    </a:path>
                  </a:pathLst>
                </a:custGeom>
                <a:solidFill>
                  <a:srgbClr val="5F7797"/>
                </a:solidFill>
                <a:ln>
                  <a:noFill/>
                </a:ln>
              </p:spPr>
              <p:txBody>
                <a:bodyPr vert="horz" wrap="square" lIns="91440" tIns="45720" rIns="91440" bIns="45720" numCol="1" anchor="t" anchorCtr="0" compatLnSpc="1"/>
                <a:lstStyle/>
                <a:p>
                  <a:pPr fontAlgn="auto"/>
                  <a:endParaRPr lang="zh-CN" altLang="en-US" strike="noStrike" noProof="1"/>
                </a:p>
              </p:txBody>
            </p:sp>
            <p:sp>
              <p:nvSpPr>
                <p:cNvPr id="23" name="Freeform 548"/>
                <p:cNvSpPr>
                  <a:spLocks noEditPoints="1"/>
                </p:cNvSpPr>
                <p:nvPr/>
              </p:nvSpPr>
              <p:spPr bwMode="auto">
                <a:xfrm rot="16200000" flipV="1">
                  <a:off x="4438472" y="2792487"/>
                  <a:ext cx="363777" cy="45719"/>
                </a:xfrm>
                <a:custGeom>
                  <a:avLst/>
                  <a:gdLst>
                    <a:gd name="T0" fmla="*/ 480 w 748"/>
                    <a:gd name="T1" fmla="*/ 13 h 95"/>
                    <a:gd name="T2" fmla="*/ 427 w 748"/>
                    <a:gd name="T3" fmla="*/ 8 h 95"/>
                    <a:gd name="T4" fmla="*/ 366 w 748"/>
                    <a:gd name="T5" fmla="*/ 13 h 95"/>
                    <a:gd name="T6" fmla="*/ 311 w 748"/>
                    <a:gd name="T7" fmla="*/ 15 h 95"/>
                    <a:gd name="T8" fmla="*/ 289 w 748"/>
                    <a:gd name="T9" fmla="*/ 1 h 95"/>
                    <a:gd name="T10" fmla="*/ 234 w 748"/>
                    <a:gd name="T11" fmla="*/ 11 h 95"/>
                    <a:gd name="T12" fmla="*/ 205 w 748"/>
                    <a:gd name="T13" fmla="*/ 13 h 95"/>
                    <a:gd name="T14" fmla="*/ 152 w 748"/>
                    <a:gd name="T15" fmla="*/ 18 h 95"/>
                    <a:gd name="T16" fmla="*/ 142 w 748"/>
                    <a:gd name="T17" fmla="*/ 18 h 95"/>
                    <a:gd name="T18" fmla="*/ 126 w 748"/>
                    <a:gd name="T19" fmla="*/ 20 h 95"/>
                    <a:gd name="T20" fmla="*/ 107 w 748"/>
                    <a:gd name="T21" fmla="*/ 1 h 95"/>
                    <a:gd name="T22" fmla="*/ 64 w 748"/>
                    <a:gd name="T23" fmla="*/ 20 h 95"/>
                    <a:gd name="T24" fmla="*/ 17 w 748"/>
                    <a:gd name="T25" fmla="*/ 64 h 95"/>
                    <a:gd name="T26" fmla="*/ 71 w 748"/>
                    <a:gd name="T27" fmla="*/ 69 h 95"/>
                    <a:gd name="T28" fmla="*/ 101 w 748"/>
                    <a:gd name="T29" fmla="*/ 51 h 95"/>
                    <a:gd name="T30" fmla="*/ 90 w 748"/>
                    <a:gd name="T31" fmla="*/ 67 h 95"/>
                    <a:gd name="T32" fmla="*/ 112 w 748"/>
                    <a:gd name="T33" fmla="*/ 63 h 95"/>
                    <a:gd name="T34" fmla="*/ 140 w 748"/>
                    <a:gd name="T35" fmla="*/ 69 h 95"/>
                    <a:gd name="T36" fmla="*/ 151 w 748"/>
                    <a:gd name="T37" fmla="*/ 51 h 95"/>
                    <a:gd name="T38" fmla="*/ 167 w 748"/>
                    <a:gd name="T39" fmla="*/ 62 h 95"/>
                    <a:gd name="T40" fmla="*/ 213 w 748"/>
                    <a:gd name="T41" fmla="*/ 61 h 95"/>
                    <a:gd name="T42" fmla="*/ 244 w 748"/>
                    <a:gd name="T43" fmla="*/ 84 h 95"/>
                    <a:gd name="T44" fmla="*/ 306 w 748"/>
                    <a:gd name="T45" fmla="*/ 77 h 95"/>
                    <a:gd name="T46" fmla="*/ 364 w 748"/>
                    <a:gd name="T47" fmla="*/ 85 h 95"/>
                    <a:gd name="T48" fmla="*/ 566 w 748"/>
                    <a:gd name="T49" fmla="*/ 89 h 95"/>
                    <a:gd name="T50" fmla="*/ 675 w 748"/>
                    <a:gd name="T51" fmla="*/ 85 h 95"/>
                    <a:gd name="T52" fmla="*/ 744 w 748"/>
                    <a:gd name="T53" fmla="*/ 58 h 95"/>
                    <a:gd name="T54" fmla="*/ 725 w 748"/>
                    <a:gd name="T55" fmla="*/ 56 h 95"/>
                    <a:gd name="T56" fmla="*/ 733 w 748"/>
                    <a:gd name="T57" fmla="*/ 32 h 95"/>
                    <a:gd name="T58" fmla="*/ 725 w 748"/>
                    <a:gd name="T59" fmla="*/ 7 h 95"/>
                    <a:gd name="T60" fmla="*/ 672 w 748"/>
                    <a:gd name="T61" fmla="*/ 9 h 95"/>
                    <a:gd name="T62" fmla="*/ 642 w 748"/>
                    <a:gd name="T63" fmla="*/ 9 h 95"/>
                    <a:gd name="T64" fmla="*/ 604 w 748"/>
                    <a:gd name="T65" fmla="*/ 6 h 95"/>
                    <a:gd name="T66" fmla="*/ 227 w 748"/>
                    <a:gd name="T67" fmla="*/ 28 h 95"/>
                    <a:gd name="T68" fmla="*/ 201 w 748"/>
                    <a:gd name="T69" fmla="*/ 36 h 95"/>
                    <a:gd name="T70" fmla="*/ 220 w 748"/>
                    <a:gd name="T71" fmla="*/ 21 h 95"/>
                    <a:gd name="T72" fmla="*/ 196 w 748"/>
                    <a:gd name="T73" fmla="*/ 25 h 95"/>
                    <a:gd name="T74" fmla="*/ 184 w 748"/>
                    <a:gd name="T75" fmla="*/ 11 h 95"/>
                    <a:gd name="T76" fmla="*/ 79 w 748"/>
                    <a:gd name="T77" fmla="*/ 39 h 95"/>
                    <a:gd name="T78" fmla="*/ 54 w 748"/>
                    <a:gd name="T79" fmla="*/ 40 h 95"/>
                    <a:gd name="T80" fmla="*/ 71 w 748"/>
                    <a:gd name="T81" fmla="*/ 38 h 95"/>
                    <a:gd name="T82" fmla="*/ 79 w 748"/>
                    <a:gd name="T83" fmla="*/ 44 h 95"/>
                    <a:gd name="T84" fmla="*/ 60 w 748"/>
                    <a:gd name="T85" fmla="*/ 68 h 95"/>
                    <a:gd name="T86" fmla="*/ 95 w 748"/>
                    <a:gd name="T87" fmla="*/ 48 h 95"/>
                    <a:gd name="T88" fmla="*/ 115 w 748"/>
                    <a:gd name="T89" fmla="*/ 39 h 95"/>
                    <a:gd name="T90" fmla="*/ 132 w 748"/>
                    <a:gd name="T91" fmla="*/ 31 h 95"/>
                    <a:gd name="T92" fmla="*/ 168 w 748"/>
                    <a:gd name="T93" fmla="*/ 26 h 95"/>
                    <a:gd name="T94" fmla="*/ 134 w 748"/>
                    <a:gd name="T95" fmla="*/ 63 h 95"/>
                    <a:gd name="T96" fmla="*/ 174 w 748"/>
                    <a:gd name="T97" fmla="*/ 29 h 95"/>
                    <a:gd name="T98" fmla="*/ 159 w 748"/>
                    <a:gd name="T99" fmla="*/ 58 h 95"/>
                    <a:gd name="T100" fmla="*/ 194 w 748"/>
                    <a:gd name="T101" fmla="*/ 38 h 95"/>
                    <a:gd name="T102" fmla="*/ 201 w 748"/>
                    <a:gd name="T103" fmla="*/ 43 h 95"/>
                    <a:gd name="T104" fmla="*/ 183 w 748"/>
                    <a:gd name="T105" fmla="*/ 66 h 95"/>
                    <a:gd name="T106" fmla="*/ 222 w 748"/>
                    <a:gd name="T107" fmla="*/ 63 h 95"/>
                    <a:gd name="T108" fmla="*/ 227 w 748"/>
                    <a:gd name="T109" fmla="*/ 66 h 95"/>
                    <a:gd name="T110" fmla="*/ 241 w 748"/>
                    <a:gd name="T111" fmla="*/ 73 h 95"/>
                    <a:gd name="T112" fmla="*/ 363 w 748"/>
                    <a:gd name="T113" fmla="*/ 12 h 95"/>
                    <a:gd name="T114" fmla="*/ 717 w 748"/>
                    <a:gd name="T115" fmla="*/ 62 h 95"/>
                    <a:gd name="T116" fmla="*/ 721 w 748"/>
                    <a:gd name="T117" fmla="*/ 3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8" h="95">
                      <a:moveTo>
                        <a:pt x="559" y="11"/>
                      </a:moveTo>
                      <a:cubicBezTo>
                        <a:pt x="559" y="7"/>
                        <a:pt x="557" y="9"/>
                        <a:pt x="557" y="5"/>
                      </a:cubicBezTo>
                      <a:cubicBezTo>
                        <a:pt x="546" y="13"/>
                        <a:pt x="543" y="8"/>
                        <a:pt x="534" y="8"/>
                      </a:cubicBezTo>
                      <a:cubicBezTo>
                        <a:pt x="537" y="7"/>
                        <a:pt x="541" y="7"/>
                        <a:pt x="539" y="3"/>
                      </a:cubicBezTo>
                      <a:cubicBezTo>
                        <a:pt x="529" y="8"/>
                        <a:pt x="508" y="10"/>
                        <a:pt x="498" y="11"/>
                      </a:cubicBezTo>
                      <a:cubicBezTo>
                        <a:pt x="499" y="11"/>
                        <a:pt x="499" y="9"/>
                        <a:pt x="498" y="8"/>
                      </a:cubicBezTo>
                      <a:cubicBezTo>
                        <a:pt x="491" y="10"/>
                        <a:pt x="491" y="13"/>
                        <a:pt x="485" y="9"/>
                      </a:cubicBezTo>
                      <a:cubicBezTo>
                        <a:pt x="483" y="14"/>
                        <a:pt x="481" y="8"/>
                        <a:pt x="480" y="13"/>
                      </a:cubicBezTo>
                      <a:cubicBezTo>
                        <a:pt x="478" y="10"/>
                        <a:pt x="476" y="12"/>
                        <a:pt x="476" y="9"/>
                      </a:cubicBezTo>
                      <a:cubicBezTo>
                        <a:pt x="473" y="9"/>
                        <a:pt x="470" y="11"/>
                        <a:pt x="467" y="8"/>
                      </a:cubicBezTo>
                      <a:cubicBezTo>
                        <a:pt x="463" y="10"/>
                        <a:pt x="469" y="13"/>
                        <a:pt x="465" y="15"/>
                      </a:cubicBezTo>
                      <a:cubicBezTo>
                        <a:pt x="464" y="14"/>
                        <a:pt x="463" y="13"/>
                        <a:pt x="462" y="13"/>
                      </a:cubicBezTo>
                      <a:cubicBezTo>
                        <a:pt x="463" y="12"/>
                        <a:pt x="464" y="10"/>
                        <a:pt x="462" y="9"/>
                      </a:cubicBezTo>
                      <a:cubicBezTo>
                        <a:pt x="461" y="10"/>
                        <a:pt x="459" y="11"/>
                        <a:pt x="458" y="12"/>
                      </a:cubicBezTo>
                      <a:cubicBezTo>
                        <a:pt x="445" y="2"/>
                        <a:pt x="432" y="14"/>
                        <a:pt x="426" y="14"/>
                      </a:cubicBezTo>
                      <a:cubicBezTo>
                        <a:pt x="422" y="9"/>
                        <a:pt x="428" y="10"/>
                        <a:pt x="427" y="8"/>
                      </a:cubicBezTo>
                      <a:cubicBezTo>
                        <a:pt x="420" y="9"/>
                        <a:pt x="412" y="6"/>
                        <a:pt x="410" y="14"/>
                      </a:cubicBezTo>
                      <a:cubicBezTo>
                        <a:pt x="405" y="6"/>
                        <a:pt x="404" y="18"/>
                        <a:pt x="401" y="13"/>
                      </a:cubicBezTo>
                      <a:cubicBezTo>
                        <a:pt x="400" y="11"/>
                        <a:pt x="406" y="9"/>
                        <a:pt x="402" y="7"/>
                      </a:cubicBezTo>
                      <a:cubicBezTo>
                        <a:pt x="397" y="8"/>
                        <a:pt x="397" y="14"/>
                        <a:pt x="392" y="11"/>
                      </a:cubicBezTo>
                      <a:cubicBezTo>
                        <a:pt x="393" y="10"/>
                        <a:pt x="394" y="9"/>
                        <a:pt x="392" y="7"/>
                      </a:cubicBezTo>
                      <a:cubicBezTo>
                        <a:pt x="386" y="13"/>
                        <a:pt x="381" y="11"/>
                        <a:pt x="375" y="13"/>
                      </a:cubicBezTo>
                      <a:cubicBezTo>
                        <a:pt x="376" y="13"/>
                        <a:pt x="376" y="7"/>
                        <a:pt x="374" y="9"/>
                      </a:cubicBezTo>
                      <a:cubicBezTo>
                        <a:pt x="375" y="12"/>
                        <a:pt x="368" y="13"/>
                        <a:pt x="366" y="13"/>
                      </a:cubicBezTo>
                      <a:cubicBezTo>
                        <a:pt x="370" y="11"/>
                        <a:pt x="369" y="8"/>
                        <a:pt x="370" y="5"/>
                      </a:cubicBezTo>
                      <a:cubicBezTo>
                        <a:pt x="365" y="4"/>
                        <a:pt x="369" y="8"/>
                        <a:pt x="365" y="10"/>
                      </a:cubicBezTo>
                      <a:cubicBezTo>
                        <a:pt x="361" y="4"/>
                        <a:pt x="353" y="5"/>
                        <a:pt x="350" y="11"/>
                      </a:cubicBezTo>
                      <a:cubicBezTo>
                        <a:pt x="346" y="10"/>
                        <a:pt x="340" y="11"/>
                        <a:pt x="338" y="8"/>
                      </a:cubicBezTo>
                      <a:cubicBezTo>
                        <a:pt x="336" y="8"/>
                        <a:pt x="326" y="14"/>
                        <a:pt x="322" y="8"/>
                      </a:cubicBezTo>
                      <a:cubicBezTo>
                        <a:pt x="318" y="9"/>
                        <a:pt x="321" y="12"/>
                        <a:pt x="319" y="14"/>
                      </a:cubicBezTo>
                      <a:cubicBezTo>
                        <a:pt x="317" y="11"/>
                        <a:pt x="315" y="8"/>
                        <a:pt x="315" y="6"/>
                      </a:cubicBezTo>
                      <a:cubicBezTo>
                        <a:pt x="310" y="8"/>
                        <a:pt x="314" y="12"/>
                        <a:pt x="311" y="15"/>
                      </a:cubicBezTo>
                      <a:cubicBezTo>
                        <a:pt x="309" y="12"/>
                        <a:pt x="301" y="15"/>
                        <a:pt x="302" y="11"/>
                      </a:cubicBezTo>
                      <a:cubicBezTo>
                        <a:pt x="304" y="12"/>
                        <a:pt x="311" y="14"/>
                        <a:pt x="310" y="8"/>
                      </a:cubicBezTo>
                      <a:cubicBezTo>
                        <a:pt x="305" y="11"/>
                        <a:pt x="302" y="7"/>
                        <a:pt x="298" y="7"/>
                      </a:cubicBezTo>
                      <a:cubicBezTo>
                        <a:pt x="298" y="11"/>
                        <a:pt x="299" y="8"/>
                        <a:pt x="302" y="9"/>
                      </a:cubicBezTo>
                      <a:cubicBezTo>
                        <a:pt x="298" y="10"/>
                        <a:pt x="297" y="14"/>
                        <a:pt x="295" y="13"/>
                      </a:cubicBezTo>
                      <a:cubicBezTo>
                        <a:pt x="292" y="11"/>
                        <a:pt x="295" y="6"/>
                        <a:pt x="292" y="8"/>
                      </a:cubicBezTo>
                      <a:cubicBezTo>
                        <a:pt x="294" y="10"/>
                        <a:pt x="287" y="15"/>
                        <a:pt x="286" y="13"/>
                      </a:cubicBezTo>
                      <a:cubicBezTo>
                        <a:pt x="284" y="8"/>
                        <a:pt x="293" y="5"/>
                        <a:pt x="289" y="1"/>
                      </a:cubicBezTo>
                      <a:cubicBezTo>
                        <a:pt x="285" y="11"/>
                        <a:pt x="272" y="11"/>
                        <a:pt x="263" y="11"/>
                      </a:cubicBezTo>
                      <a:cubicBezTo>
                        <a:pt x="263" y="8"/>
                        <a:pt x="264" y="2"/>
                        <a:pt x="260" y="4"/>
                      </a:cubicBezTo>
                      <a:cubicBezTo>
                        <a:pt x="258" y="8"/>
                        <a:pt x="261" y="7"/>
                        <a:pt x="260" y="9"/>
                      </a:cubicBezTo>
                      <a:cubicBezTo>
                        <a:pt x="257" y="10"/>
                        <a:pt x="256" y="12"/>
                        <a:pt x="253" y="6"/>
                      </a:cubicBezTo>
                      <a:cubicBezTo>
                        <a:pt x="251" y="7"/>
                        <a:pt x="252" y="9"/>
                        <a:pt x="250" y="10"/>
                      </a:cubicBezTo>
                      <a:cubicBezTo>
                        <a:pt x="245" y="1"/>
                        <a:pt x="245" y="12"/>
                        <a:pt x="243" y="10"/>
                      </a:cubicBezTo>
                      <a:cubicBezTo>
                        <a:pt x="238" y="7"/>
                        <a:pt x="247" y="6"/>
                        <a:pt x="242" y="3"/>
                      </a:cubicBezTo>
                      <a:cubicBezTo>
                        <a:pt x="237" y="7"/>
                        <a:pt x="240" y="10"/>
                        <a:pt x="234" y="11"/>
                      </a:cubicBezTo>
                      <a:cubicBezTo>
                        <a:pt x="234" y="8"/>
                        <a:pt x="232" y="6"/>
                        <a:pt x="230" y="6"/>
                      </a:cubicBezTo>
                      <a:cubicBezTo>
                        <a:pt x="229" y="8"/>
                        <a:pt x="227" y="11"/>
                        <a:pt x="226" y="5"/>
                      </a:cubicBezTo>
                      <a:cubicBezTo>
                        <a:pt x="220" y="7"/>
                        <a:pt x="230" y="10"/>
                        <a:pt x="224" y="12"/>
                      </a:cubicBezTo>
                      <a:cubicBezTo>
                        <a:pt x="223" y="11"/>
                        <a:pt x="222" y="10"/>
                        <a:pt x="220" y="10"/>
                      </a:cubicBezTo>
                      <a:cubicBezTo>
                        <a:pt x="223" y="8"/>
                        <a:pt x="223" y="6"/>
                        <a:pt x="221" y="4"/>
                      </a:cubicBezTo>
                      <a:cubicBezTo>
                        <a:pt x="214" y="5"/>
                        <a:pt x="221" y="17"/>
                        <a:pt x="213" y="12"/>
                      </a:cubicBezTo>
                      <a:cubicBezTo>
                        <a:pt x="219" y="11"/>
                        <a:pt x="214" y="9"/>
                        <a:pt x="216" y="4"/>
                      </a:cubicBezTo>
                      <a:cubicBezTo>
                        <a:pt x="212" y="5"/>
                        <a:pt x="207" y="9"/>
                        <a:pt x="205" y="13"/>
                      </a:cubicBezTo>
                      <a:cubicBezTo>
                        <a:pt x="202" y="10"/>
                        <a:pt x="204" y="7"/>
                        <a:pt x="201" y="5"/>
                      </a:cubicBezTo>
                      <a:cubicBezTo>
                        <a:pt x="194" y="9"/>
                        <a:pt x="192" y="14"/>
                        <a:pt x="188" y="12"/>
                      </a:cubicBezTo>
                      <a:cubicBezTo>
                        <a:pt x="191" y="10"/>
                        <a:pt x="183" y="7"/>
                        <a:pt x="188" y="6"/>
                      </a:cubicBezTo>
                      <a:cubicBezTo>
                        <a:pt x="189" y="7"/>
                        <a:pt x="188" y="8"/>
                        <a:pt x="190" y="10"/>
                      </a:cubicBezTo>
                      <a:cubicBezTo>
                        <a:pt x="197" y="2"/>
                        <a:pt x="183" y="7"/>
                        <a:pt x="179" y="4"/>
                      </a:cubicBezTo>
                      <a:cubicBezTo>
                        <a:pt x="174" y="7"/>
                        <a:pt x="174" y="12"/>
                        <a:pt x="169" y="8"/>
                      </a:cubicBezTo>
                      <a:cubicBezTo>
                        <a:pt x="169" y="4"/>
                        <a:pt x="176" y="9"/>
                        <a:pt x="175" y="2"/>
                      </a:cubicBezTo>
                      <a:cubicBezTo>
                        <a:pt x="167" y="6"/>
                        <a:pt x="150" y="5"/>
                        <a:pt x="152" y="18"/>
                      </a:cubicBezTo>
                      <a:cubicBezTo>
                        <a:pt x="155" y="14"/>
                        <a:pt x="157" y="17"/>
                        <a:pt x="160" y="17"/>
                      </a:cubicBezTo>
                      <a:cubicBezTo>
                        <a:pt x="165" y="15"/>
                        <a:pt x="162" y="12"/>
                        <a:pt x="166" y="9"/>
                      </a:cubicBezTo>
                      <a:cubicBezTo>
                        <a:pt x="170" y="13"/>
                        <a:pt x="167" y="16"/>
                        <a:pt x="164" y="19"/>
                      </a:cubicBezTo>
                      <a:cubicBezTo>
                        <a:pt x="159" y="19"/>
                        <a:pt x="153" y="20"/>
                        <a:pt x="148" y="23"/>
                      </a:cubicBezTo>
                      <a:cubicBezTo>
                        <a:pt x="147" y="22"/>
                        <a:pt x="147" y="22"/>
                        <a:pt x="146" y="21"/>
                      </a:cubicBezTo>
                      <a:cubicBezTo>
                        <a:pt x="156" y="14"/>
                        <a:pt x="144" y="12"/>
                        <a:pt x="152" y="7"/>
                      </a:cubicBezTo>
                      <a:cubicBezTo>
                        <a:pt x="146" y="7"/>
                        <a:pt x="146" y="11"/>
                        <a:pt x="140" y="13"/>
                      </a:cubicBezTo>
                      <a:cubicBezTo>
                        <a:pt x="138" y="17"/>
                        <a:pt x="144" y="15"/>
                        <a:pt x="142" y="18"/>
                      </a:cubicBezTo>
                      <a:cubicBezTo>
                        <a:pt x="136" y="18"/>
                        <a:pt x="138" y="21"/>
                        <a:pt x="133" y="25"/>
                      </a:cubicBezTo>
                      <a:cubicBezTo>
                        <a:pt x="131" y="19"/>
                        <a:pt x="127" y="30"/>
                        <a:pt x="125" y="26"/>
                      </a:cubicBezTo>
                      <a:cubicBezTo>
                        <a:pt x="123" y="22"/>
                        <a:pt x="130" y="20"/>
                        <a:pt x="129" y="16"/>
                      </a:cubicBezTo>
                      <a:cubicBezTo>
                        <a:pt x="139" y="21"/>
                        <a:pt x="139" y="4"/>
                        <a:pt x="149" y="6"/>
                      </a:cubicBezTo>
                      <a:cubicBezTo>
                        <a:pt x="143" y="3"/>
                        <a:pt x="136" y="7"/>
                        <a:pt x="130" y="5"/>
                      </a:cubicBezTo>
                      <a:cubicBezTo>
                        <a:pt x="129" y="8"/>
                        <a:pt x="127" y="12"/>
                        <a:pt x="127" y="16"/>
                      </a:cubicBezTo>
                      <a:cubicBezTo>
                        <a:pt x="125" y="14"/>
                        <a:pt x="123" y="14"/>
                        <a:pt x="121" y="15"/>
                      </a:cubicBezTo>
                      <a:cubicBezTo>
                        <a:pt x="119" y="19"/>
                        <a:pt x="128" y="17"/>
                        <a:pt x="126" y="20"/>
                      </a:cubicBezTo>
                      <a:cubicBezTo>
                        <a:pt x="115" y="20"/>
                        <a:pt x="116" y="24"/>
                        <a:pt x="111" y="27"/>
                      </a:cubicBezTo>
                      <a:cubicBezTo>
                        <a:pt x="111" y="22"/>
                        <a:pt x="111" y="17"/>
                        <a:pt x="114" y="13"/>
                      </a:cubicBezTo>
                      <a:cubicBezTo>
                        <a:pt x="118" y="16"/>
                        <a:pt x="116" y="18"/>
                        <a:pt x="119" y="21"/>
                      </a:cubicBezTo>
                      <a:cubicBezTo>
                        <a:pt x="120" y="15"/>
                        <a:pt x="122" y="9"/>
                        <a:pt x="126" y="4"/>
                      </a:cubicBezTo>
                      <a:cubicBezTo>
                        <a:pt x="124" y="1"/>
                        <a:pt x="109" y="1"/>
                        <a:pt x="114" y="8"/>
                      </a:cubicBezTo>
                      <a:cubicBezTo>
                        <a:pt x="114" y="10"/>
                        <a:pt x="109" y="12"/>
                        <a:pt x="106" y="12"/>
                      </a:cubicBezTo>
                      <a:cubicBezTo>
                        <a:pt x="103" y="10"/>
                        <a:pt x="112" y="9"/>
                        <a:pt x="109" y="6"/>
                      </a:cubicBezTo>
                      <a:cubicBezTo>
                        <a:pt x="104" y="8"/>
                        <a:pt x="106" y="3"/>
                        <a:pt x="107" y="1"/>
                      </a:cubicBezTo>
                      <a:cubicBezTo>
                        <a:pt x="103" y="6"/>
                        <a:pt x="93" y="13"/>
                        <a:pt x="86" y="16"/>
                      </a:cubicBezTo>
                      <a:cubicBezTo>
                        <a:pt x="87" y="14"/>
                        <a:pt x="85" y="13"/>
                        <a:pt x="86" y="12"/>
                      </a:cubicBezTo>
                      <a:cubicBezTo>
                        <a:pt x="90" y="7"/>
                        <a:pt x="103" y="8"/>
                        <a:pt x="99" y="0"/>
                      </a:cubicBezTo>
                      <a:cubicBezTo>
                        <a:pt x="94" y="2"/>
                        <a:pt x="96" y="5"/>
                        <a:pt x="92" y="7"/>
                      </a:cubicBezTo>
                      <a:cubicBezTo>
                        <a:pt x="86" y="7"/>
                        <a:pt x="91" y="4"/>
                        <a:pt x="89" y="1"/>
                      </a:cubicBezTo>
                      <a:cubicBezTo>
                        <a:pt x="80" y="5"/>
                        <a:pt x="88" y="11"/>
                        <a:pt x="82" y="15"/>
                      </a:cubicBezTo>
                      <a:cubicBezTo>
                        <a:pt x="78" y="10"/>
                        <a:pt x="73" y="16"/>
                        <a:pt x="70" y="10"/>
                      </a:cubicBezTo>
                      <a:cubicBezTo>
                        <a:pt x="68" y="13"/>
                        <a:pt x="69" y="17"/>
                        <a:pt x="64" y="20"/>
                      </a:cubicBezTo>
                      <a:cubicBezTo>
                        <a:pt x="57" y="12"/>
                        <a:pt x="58" y="16"/>
                        <a:pt x="51" y="12"/>
                      </a:cubicBezTo>
                      <a:cubicBezTo>
                        <a:pt x="52" y="17"/>
                        <a:pt x="49" y="18"/>
                        <a:pt x="44" y="21"/>
                      </a:cubicBezTo>
                      <a:cubicBezTo>
                        <a:pt x="50" y="29"/>
                        <a:pt x="44" y="36"/>
                        <a:pt x="35" y="43"/>
                      </a:cubicBezTo>
                      <a:cubicBezTo>
                        <a:pt x="29" y="38"/>
                        <a:pt x="22" y="43"/>
                        <a:pt x="18" y="49"/>
                      </a:cubicBezTo>
                      <a:cubicBezTo>
                        <a:pt x="13" y="48"/>
                        <a:pt x="18" y="44"/>
                        <a:pt x="12" y="42"/>
                      </a:cubicBezTo>
                      <a:cubicBezTo>
                        <a:pt x="11" y="46"/>
                        <a:pt x="16" y="67"/>
                        <a:pt x="8" y="58"/>
                      </a:cubicBezTo>
                      <a:cubicBezTo>
                        <a:pt x="7" y="60"/>
                        <a:pt x="0" y="62"/>
                        <a:pt x="5" y="64"/>
                      </a:cubicBezTo>
                      <a:cubicBezTo>
                        <a:pt x="9" y="64"/>
                        <a:pt x="13" y="63"/>
                        <a:pt x="17" y="64"/>
                      </a:cubicBezTo>
                      <a:cubicBezTo>
                        <a:pt x="18" y="60"/>
                        <a:pt x="17" y="56"/>
                        <a:pt x="20" y="52"/>
                      </a:cubicBezTo>
                      <a:cubicBezTo>
                        <a:pt x="22" y="53"/>
                        <a:pt x="24" y="53"/>
                        <a:pt x="25" y="56"/>
                      </a:cubicBezTo>
                      <a:cubicBezTo>
                        <a:pt x="27" y="51"/>
                        <a:pt x="30" y="52"/>
                        <a:pt x="34" y="51"/>
                      </a:cubicBezTo>
                      <a:cubicBezTo>
                        <a:pt x="32" y="48"/>
                        <a:pt x="30" y="49"/>
                        <a:pt x="29" y="47"/>
                      </a:cubicBezTo>
                      <a:cubicBezTo>
                        <a:pt x="35" y="41"/>
                        <a:pt x="36" y="47"/>
                        <a:pt x="40" y="40"/>
                      </a:cubicBezTo>
                      <a:cubicBezTo>
                        <a:pt x="43" y="44"/>
                        <a:pt x="49" y="46"/>
                        <a:pt x="56" y="46"/>
                      </a:cubicBezTo>
                      <a:cubicBezTo>
                        <a:pt x="46" y="53"/>
                        <a:pt x="60" y="57"/>
                        <a:pt x="51" y="64"/>
                      </a:cubicBezTo>
                      <a:cubicBezTo>
                        <a:pt x="57" y="73"/>
                        <a:pt x="65" y="66"/>
                        <a:pt x="71" y="69"/>
                      </a:cubicBezTo>
                      <a:cubicBezTo>
                        <a:pt x="69" y="66"/>
                        <a:pt x="67" y="67"/>
                        <a:pt x="65" y="63"/>
                      </a:cubicBezTo>
                      <a:cubicBezTo>
                        <a:pt x="66" y="61"/>
                        <a:pt x="66" y="59"/>
                        <a:pt x="68" y="58"/>
                      </a:cubicBezTo>
                      <a:cubicBezTo>
                        <a:pt x="70" y="60"/>
                        <a:pt x="69" y="62"/>
                        <a:pt x="71" y="63"/>
                      </a:cubicBezTo>
                      <a:cubicBezTo>
                        <a:pt x="72" y="64"/>
                        <a:pt x="78" y="62"/>
                        <a:pt x="76" y="59"/>
                      </a:cubicBezTo>
                      <a:cubicBezTo>
                        <a:pt x="75" y="59"/>
                        <a:pt x="81" y="47"/>
                        <a:pt x="86" y="46"/>
                      </a:cubicBezTo>
                      <a:cubicBezTo>
                        <a:pt x="84" y="48"/>
                        <a:pt x="83" y="50"/>
                        <a:pt x="83" y="52"/>
                      </a:cubicBezTo>
                      <a:cubicBezTo>
                        <a:pt x="86" y="51"/>
                        <a:pt x="92" y="50"/>
                        <a:pt x="91" y="55"/>
                      </a:cubicBezTo>
                      <a:cubicBezTo>
                        <a:pt x="94" y="52"/>
                        <a:pt x="98" y="50"/>
                        <a:pt x="101" y="51"/>
                      </a:cubicBezTo>
                      <a:cubicBezTo>
                        <a:pt x="101" y="52"/>
                        <a:pt x="102" y="53"/>
                        <a:pt x="101" y="54"/>
                      </a:cubicBezTo>
                      <a:cubicBezTo>
                        <a:pt x="96" y="55"/>
                        <a:pt x="91" y="54"/>
                        <a:pt x="85" y="59"/>
                      </a:cubicBezTo>
                      <a:cubicBezTo>
                        <a:pt x="85" y="58"/>
                        <a:pt x="85" y="53"/>
                        <a:pt x="82" y="55"/>
                      </a:cubicBezTo>
                      <a:cubicBezTo>
                        <a:pt x="85" y="62"/>
                        <a:pt x="73" y="61"/>
                        <a:pt x="75" y="69"/>
                      </a:cubicBezTo>
                      <a:cubicBezTo>
                        <a:pt x="79" y="65"/>
                        <a:pt x="82" y="74"/>
                        <a:pt x="86" y="69"/>
                      </a:cubicBezTo>
                      <a:cubicBezTo>
                        <a:pt x="90" y="67"/>
                        <a:pt x="84" y="64"/>
                        <a:pt x="86" y="62"/>
                      </a:cubicBezTo>
                      <a:cubicBezTo>
                        <a:pt x="88" y="61"/>
                        <a:pt x="89" y="60"/>
                        <a:pt x="90" y="61"/>
                      </a:cubicBezTo>
                      <a:cubicBezTo>
                        <a:pt x="93" y="63"/>
                        <a:pt x="88" y="65"/>
                        <a:pt x="90" y="67"/>
                      </a:cubicBezTo>
                      <a:cubicBezTo>
                        <a:pt x="92" y="66"/>
                        <a:pt x="93" y="70"/>
                        <a:pt x="96" y="65"/>
                      </a:cubicBezTo>
                      <a:cubicBezTo>
                        <a:pt x="94" y="64"/>
                        <a:pt x="93" y="62"/>
                        <a:pt x="91" y="60"/>
                      </a:cubicBezTo>
                      <a:cubicBezTo>
                        <a:pt x="93" y="59"/>
                        <a:pt x="93" y="57"/>
                        <a:pt x="94" y="56"/>
                      </a:cubicBezTo>
                      <a:cubicBezTo>
                        <a:pt x="96" y="62"/>
                        <a:pt x="99" y="56"/>
                        <a:pt x="101" y="60"/>
                      </a:cubicBezTo>
                      <a:cubicBezTo>
                        <a:pt x="98" y="64"/>
                        <a:pt x="97" y="57"/>
                        <a:pt x="94" y="61"/>
                      </a:cubicBezTo>
                      <a:cubicBezTo>
                        <a:pt x="100" y="64"/>
                        <a:pt x="97" y="67"/>
                        <a:pt x="98" y="71"/>
                      </a:cubicBezTo>
                      <a:cubicBezTo>
                        <a:pt x="105" y="68"/>
                        <a:pt x="100" y="63"/>
                        <a:pt x="104" y="59"/>
                      </a:cubicBezTo>
                      <a:cubicBezTo>
                        <a:pt x="107" y="57"/>
                        <a:pt x="109" y="64"/>
                        <a:pt x="112" y="63"/>
                      </a:cubicBezTo>
                      <a:cubicBezTo>
                        <a:pt x="114" y="59"/>
                        <a:pt x="118" y="57"/>
                        <a:pt x="112" y="54"/>
                      </a:cubicBezTo>
                      <a:cubicBezTo>
                        <a:pt x="115" y="51"/>
                        <a:pt x="120" y="47"/>
                        <a:pt x="124" y="49"/>
                      </a:cubicBezTo>
                      <a:cubicBezTo>
                        <a:pt x="117" y="54"/>
                        <a:pt x="118" y="60"/>
                        <a:pt x="114" y="66"/>
                      </a:cubicBezTo>
                      <a:cubicBezTo>
                        <a:pt x="111" y="60"/>
                        <a:pt x="96" y="73"/>
                        <a:pt x="104" y="74"/>
                      </a:cubicBezTo>
                      <a:cubicBezTo>
                        <a:pt x="103" y="70"/>
                        <a:pt x="109" y="75"/>
                        <a:pt x="112" y="69"/>
                      </a:cubicBezTo>
                      <a:cubicBezTo>
                        <a:pt x="115" y="75"/>
                        <a:pt x="123" y="71"/>
                        <a:pt x="131" y="76"/>
                      </a:cubicBezTo>
                      <a:cubicBezTo>
                        <a:pt x="136" y="74"/>
                        <a:pt x="133" y="71"/>
                        <a:pt x="134" y="68"/>
                      </a:cubicBezTo>
                      <a:cubicBezTo>
                        <a:pt x="136" y="69"/>
                        <a:pt x="138" y="65"/>
                        <a:pt x="140" y="69"/>
                      </a:cubicBezTo>
                      <a:cubicBezTo>
                        <a:pt x="143" y="65"/>
                        <a:pt x="143" y="65"/>
                        <a:pt x="147" y="64"/>
                      </a:cubicBezTo>
                      <a:cubicBezTo>
                        <a:pt x="145" y="58"/>
                        <a:pt x="142" y="67"/>
                        <a:pt x="140" y="64"/>
                      </a:cubicBezTo>
                      <a:cubicBezTo>
                        <a:pt x="137" y="61"/>
                        <a:pt x="137" y="59"/>
                        <a:pt x="138" y="57"/>
                      </a:cubicBezTo>
                      <a:cubicBezTo>
                        <a:pt x="142" y="56"/>
                        <a:pt x="145" y="61"/>
                        <a:pt x="150" y="56"/>
                      </a:cubicBezTo>
                      <a:cubicBezTo>
                        <a:pt x="146" y="52"/>
                        <a:pt x="148" y="49"/>
                        <a:pt x="151" y="46"/>
                      </a:cubicBezTo>
                      <a:cubicBezTo>
                        <a:pt x="154" y="49"/>
                        <a:pt x="157" y="43"/>
                        <a:pt x="160" y="44"/>
                      </a:cubicBezTo>
                      <a:cubicBezTo>
                        <a:pt x="161" y="45"/>
                        <a:pt x="160" y="47"/>
                        <a:pt x="160" y="48"/>
                      </a:cubicBezTo>
                      <a:cubicBezTo>
                        <a:pt x="157" y="52"/>
                        <a:pt x="154" y="50"/>
                        <a:pt x="151" y="51"/>
                      </a:cubicBezTo>
                      <a:cubicBezTo>
                        <a:pt x="154" y="59"/>
                        <a:pt x="144" y="65"/>
                        <a:pt x="147" y="73"/>
                      </a:cubicBezTo>
                      <a:cubicBezTo>
                        <a:pt x="143" y="73"/>
                        <a:pt x="140" y="68"/>
                        <a:pt x="136" y="72"/>
                      </a:cubicBezTo>
                      <a:cubicBezTo>
                        <a:pt x="140" y="79"/>
                        <a:pt x="149" y="71"/>
                        <a:pt x="150" y="77"/>
                      </a:cubicBezTo>
                      <a:cubicBezTo>
                        <a:pt x="157" y="75"/>
                        <a:pt x="157" y="70"/>
                        <a:pt x="162" y="64"/>
                      </a:cubicBezTo>
                      <a:cubicBezTo>
                        <a:pt x="163" y="66"/>
                        <a:pt x="165" y="65"/>
                        <a:pt x="166" y="67"/>
                      </a:cubicBezTo>
                      <a:cubicBezTo>
                        <a:pt x="165" y="71"/>
                        <a:pt x="161" y="69"/>
                        <a:pt x="161" y="72"/>
                      </a:cubicBezTo>
                      <a:cubicBezTo>
                        <a:pt x="163" y="76"/>
                        <a:pt x="166" y="72"/>
                        <a:pt x="169" y="75"/>
                      </a:cubicBezTo>
                      <a:cubicBezTo>
                        <a:pt x="175" y="71"/>
                        <a:pt x="166" y="64"/>
                        <a:pt x="167" y="62"/>
                      </a:cubicBezTo>
                      <a:cubicBezTo>
                        <a:pt x="169" y="61"/>
                        <a:pt x="170" y="62"/>
                        <a:pt x="171" y="63"/>
                      </a:cubicBezTo>
                      <a:cubicBezTo>
                        <a:pt x="173" y="68"/>
                        <a:pt x="172" y="72"/>
                        <a:pt x="177" y="76"/>
                      </a:cubicBezTo>
                      <a:cubicBezTo>
                        <a:pt x="180" y="76"/>
                        <a:pt x="182" y="72"/>
                        <a:pt x="184" y="78"/>
                      </a:cubicBezTo>
                      <a:cubicBezTo>
                        <a:pt x="187" y="73"/>
                        <a:pt x="190" y="78"/>
                        <a:pt x="189" y="81"/>
                      </a:cubicBezTo>
                      <a:cubicBezTo>
                        <a:pt x="195" y="71"/>
                        <a:pt x="202" y="78"/>
                        <a:pt x="204" y="70"/>
                      </a:cubicBezTo>
                      <a:cubicBezTo>
                        <a:pt x="202" y="67"/>
                        <a:pt x="200" y="69"/>
                        <a:pt x="198" y="65"/>
                      </a:cubicBezTo>
                      <a:cubicBezTo>
                        <a:pt x="204" y="64"/>
                        <a:pt x="201" y="62"/>
                        <a:pt x="204" y="58"/>
                      </a:cubicBezTo>
                      <a:cubicBezTo>
                        <a:pt x="204" y="64"/>
                        <a:pt x="210" y="59"/>
                        <a:pt x="213" y="61"/>
                      </a:cubicBezTo>
                      <a:cubicBezTo>
                        <a:pt x="213" y="64"/>
                        <a:pt x="208" y="64"/>
                        <a:pt x="205" y="64"/>
                      </a:cubicBezTo>
                      <a:cubicBezTo>
                        <a:pt x="207" y="69"/>
                        <a:pt x="203" y="73"/>
                        <a:pt x="203" y="78"/>
                      </a:cubicBezTo>
                      <a:cubicBezTo>
                        <a:pt x="209" y="73"/>
                        <a:pt x="209" y="80"/>
                        <a:pt x="215" y="79"/>
                      </a:cubicBezTo>
                      <a:cubicBezTo>
                        <a:pt x="216" y="75"/>
                        <a:pt x="211" y="77"/>
                        <a:pt x="213" y="75"/>
                      </a:cubicBezTo>
                      <a:cubicBezTo>
                        <a:pt x="216" y="77"/>
                        <a:pt x="219" y="75"/>
                        <a:pt x="221" y="76"/>
                      </a:cubicBezTo>
                      <a:cubicBezTo>
                        <a:pt x="223" y="77"/>
                        <a:pt x="220" y="78"/>
                        <a:pt x="221" y="80"/>
                      </a:cubicBezTo>
                      <a:cubicBezTo>
                        <a:pt x="225" y="82"/>
                        <a:pt x="228" y="76"/>
                        <a:pt x="229" y="77"/>
                      </a:cubicBezTo>
                      <a:cubicBezTo>
                        <a:pt x="229" y="82"/>
                        <a:pt x="244" y="78"/>
                        <a:pt x="244" y="84"/>
                      </a:cubicBezTo>
                      <a:cubicBezTo>
                        <a:pt x="249" y="80"/>
                        <a:pt x="255" y="79"/>
                        <a:pt x="259" y="82"/>
                      </a:cubicBezTo>
                      <a:cubicBezTo>
                        <a:pt x="263" y="79"/>
                        <a:pt x="269" y="76"/>
                        <a:pt x="268" y="72"/>
                      </a:cubicBezTo>
                      <a:cubicBezTo>
                        <a:pt x="268" y="73"/>
                        <a:pt x="269" y="73"/>
                        <a:pt x="270" y="73"/>
                      </a:cubicBezTo>
                      <a:cubicBezTo>
                        <a:pt x="266" y="77"/>
                        <a:pt x="272" y="82"/>
                        <a:pt x="274" y="83"/>
                      </a:cubicBezTo>
                      <a:cubicBezTo>
                        <a:pt x="274" y="79"/>
                        <a:pt x="284" y="87"/>
                        <a:pt x="284" y="79"/>
                      </a:cubicBezTo>
                      <a:cubicBezTo>
                        <a:pt x="289" y="84"/>
                        <a:pt x="296" y="83"/>
                        <a:pt x="302" y="82"/>
                      </a:cubicBezTo>
                      <a:cubicBezTo>
                        <a:pt x="300" y="78"/>
                        <a:pt x="296" y="79"/>
                        <a:pt x="299" y="75"/>
                      </a:cubicBezTo>
                      <a:cubicBezTo>
                        <a:pt x="298" y="81"/>
                        <a:pt x="304" y="77"/>
                        <a:pt x="306" y="77"/>
                      </a:cubicBezTo>
                      <a:cubicBezTo>
                        <a:pt x="303" y="84"/>
                        <a:pt x="321" y="74"/>
                        <a:pt x="318" y="84"/>
                      </a:cubicBezTo>
                      <a:cubicBezTo>
                        <a:pt x="314" y="77"/>
                        <a:pt x="310" y="84"/>
                        <a:pt x="305" y="83"/>
                      </a:cubicBezTo>
                      <a:cubicBezTo>
                        <a:pt x="305" y="84"/>
                        <a:pt x="306" y="84"/>
                        <a:pt x="305" y="85"/>
                      </a:cubicBezTo>
                      <a:cubicBezTo>
                        <a:pt x="305" y="86"/>
                        <a:pt x="305" y="87"/>
                        <a:pt x="305" y="88"/>
                      </a:cubicBezTo>
                      <a:cubicBezTo>
                        <a:pt x="312" y="84"/>
                        <a:pt x="317" y="85"/>
                        <a:pt x="327" y="86"/>
                      </a:cubicBezTo>
                      <a:cubicBezTo>
                        <a:pt x="337" y="86"/>
                        <a:pt x="354" y="90"/>
                        <a:pt x="362" y="87"/>
                      </a:cubicBezTo>
                      <a:cubicBezTo>
                        <a:pt x="364" y="86"/>
                        <a:pt x="364" y="86"/>
                        <a:pt x="364" y="85"/>
                      </a:cubicBezTo>
                      <a:cubicBezTo>
                        <a:pt x="363" y="84"/>
                        <a:pt x="364" y="84"/>
                        <a:pt x="364" y="85"/>
                      </a:cubicBezTo>
                      <a:cubicBezTo>
                        <a:pt x="364" y="85"/>
                        <a:pt x="365" y="86"/>
                        <a:pt x="365" y="86"/>
                      </a:cubicBezTo>
                      <a:cubicBezTo>
                        <a:pt x="372" y="93"/>
                        <a:pt x="389" y="81"/>
                        <a:pt x="387" y="91"/>
                      </a:cubicBezTo>
                      <a:cubicBezTo>
                        <a:pt x="387" y="87"/>
                        <a:pt x="400" y="85"/>
                        <a:pt x="399" y="90"/>
                      </a:cubicBezTo>
                      <a:cubicBezTo>
                        <a:pt x="413" y="85"/>
                        <a:pt x="426" y="87"/>
                        <a:pt x="439" y="90"/>
                      </a:cubicBezTo>
                      <a:cubicBezTo>
                        <a:pt x="448" y="88"/>
                        <a:pt x="461" y="85"/>
                        <a:pt x="465" y="91"/>
                      </a:cubicBezTo>
                      <a:cubicBezTo>
                        <a:pt x="464" y="90"/>
                        <a:pt x="465" y="89"/>
                        <a:pt x="466" y="87"/>
                      </a:cubicBezTo>
                      <a:cubicBezTo>
                        <a:pt x="481" y="89"/>
                        <a:pt x="505" y="89"/>
                        <a:pt x="524" y="92"/>
                      </a:cubicBezTo>
                      <a:cubicBezTo>
                        <a:pt x="539" y="86"/>
                        <a:pt x="551" y="95"/>
                        <a:pt x="566" y="89"/>
                      </a:cubicBezTo>
                      <a:cubicBezTo>
                        <a:pt x="569" y="91"/>
                        <a:pt x="572" y="89"/>
                        <a:pt x="575" y="93"/>
                      </a:cubicBezTo>
                      <a:cubicBezTo>
                        <a:pt x="588" y="85"/>
                        <a:pt x="600" y="94"/>
                        <a:pt x="614" y="87"/>
                      </a:cubicBezTo>
                      <a:cubicBezTo>
                        <a:pt x="615" y="88"/>
                        <a:pt x="616" y="90"/>
                        <a:pt x="616" y="91"/>
                      </a:cubicBezTo>
                      <a:cubicBezTo>
                        <a:pt x="625" y="89"/>
                        <a:pt x="634" y="85"/>
                        <a:pt x="641" y="86"/>
                      </a:cubicBezTo>
                      <a:cubicBezTo>
                        <a:pt x="643" y="86"/>
                        <a:pt x="646" y="89"/>
                        <a:pt x="648" y="89"/>
                      </a:cubicBezTo>
                      <a:cubicBezTo>
                        <a:pt x="652" y="89"/>
                        <a:pt x="655" y="84"/>
                        <a:pt x="659" y="85"/>
                      </a:cubicBezTo>
                      <a:cubicBezTo>
                        <a:pt x="661" y="85"/>
                        <a:pt x="662" y="88"/>
                        <a:pt x="665" y="87"/>
                      </a:cubicBezTo>
                      <a:cubicBezTo>
                        <a:pt x="669" y="87"/>
                        <a:pt x="669" y="86"/>
                        <a:pt x="675" y="85"/>
                      </a:cubicBezTo>
                      <a:cubicBezTo>
                        <a:pt x="687" y="81"/>
                        <a:pt x="703" y="89"/>
                        <a:pt x="708" y="79"/>
                      </a:cubicBezTo>
                      <a:cubicBezTo>
                        <a:pt x="708" y="81"/>
                        <a:pt x="709" y="82"/>
                        <a:pt x="712" y="83"/>
                      </a:cubicBezTo>
                      <a:cubicBezTo>
                        <a:pt x="715" y="79"/>
                        <a:pt x="717" y="79"/>
                        <a:pt x="721" y="74"/>
                      </a:cubicBezTo>
                      <a:cubicBezTo>
                        <a:pt x="722" y="77"/>
                        <a:pt x="720" y="79"/>
                        <a:pt x="721" y="81"/>
                      </a:cubicBezTo>
                      <a:cubicBezTo>
                        <a:pt x="728" y="77"/>
                        <a:pt x="735" y="72"/>
                        <a:pt x="736" y="64"/>
                      </a:cubicBezTo>
                      <a:cubicBezTo>
                        <a:pt x="742" y="66"/>
                        <a:pt x="744" y="59"/>
                        <a:pt x="748" y="58"/>
                      </a:cubicBezTo>
                      <a:cubicBezTo>
                        <a:pt x="745" y="56"/>
                        <a:pt x="748" y="50"/>
                        <a:pt x="743" y="51"/>
                      </a:cubicBezTo>
                      <a:cubicBezTo>
                        <a:pt x="742" y="55"/>
                        <a:pt x="745" y="56"/>
                        <a:pt x="744" y="58"/>
                      </a:cubicBezTo>
                      <a:cubicBezTo>
                        <a:pt x="740" y="59"/>
                        <a:pt x="732" y="63"/>
                        <a:pt x="732" y="56"/>
                      </a:cubicBezTo>
                      <a:cubicBezTo>
                        <a:pt x="731" y="61"/>
                        <a:pt x="726" y="59"/>
                        <a:pt x="726" y="62"/>
                      </a:cubicBezTo>
                      <a:cubicBezTo>
                        <a:pt x="733" y="58"/>
                        <a:pt x="727" y="71"/>
                        <a:pt x="730" y="69"/>
                      </a:cubicBezTo>
                      <a:cubicBezTo>
                        <a:pt x="732" y="68"/>
                        <a:pt x="729" y="62"/>
                        <a:pt x="732" y="65"/>
                      </a:cubicBezTo>
                      <a:cubicBezTo>
                        <a:pt x="733" y="68"/>
                        <a:pt x="731" y="70"/>
                        <a:pt x="728" y="72"/>
                      </a:cubicBezTo>
                      <a:cubicBezTo>
                        <a:pt x="727" y="66"/>
                        <a:pt x="723" y="75"/>
                        <a:pt x="721" y="72"/>
                      </a:cubicBezTo>
                      <a:cubicBezTo>
                        <a:pt x="721" y="71"/>
                        <a:pt x="720" y="70"/>
                        <a:pt x="719" y="70"/>
                      </a:cubicBezTo>
                      <a:cubicBezTo>
                        <a:pt x="726" y="65"/>
                        <a:pt x="720" y="62"/>
                        <a:pt x="725" y="56"/>
                      </a:cubicBezTo>
                      <a:cubicBezTo>
                        <a:pt x="732" y="58"/>
                        <a:pt x="730" y="47"/>
                        <a:pt x="736" y="53"/>
                      </a:cubicBezTo>
                      <a:cubicBezTo>
                        <a:pt x="737" y="50"/>
                        <a:pt x="746" y="41"/>
                        <a:pt x="739" y="40"/>
                      </a:cubicBezTo>
                      <a:cubicBezTo>
                        <a:pt x="741" y="41"/>
                        <a:pt x="734" y="48"/>
                        <a:pt x="733" y="43"/>
                      </a:cubicBezTo>
                      <a:cubicBezTo>
                        <a:pt x="729" y="46"/>
                        <a:pt x="726" y="58"/>
                        <a:pt x="720" y="51"/>
                      </a:cubicBezTo>
                      <a:cubicBezTo>
                        <a:pt x="722" y="47"/>
                        <a:pt x="723" y="47"/>
                        <a:pt x="727" y="47"/>
                      </a:cubicBezTo>
                      <a:cubicBezTo>
                        <a:pt x="723" y="44"/>
                        <a:pt x="729" y="42"/>
                        <a:pt x="728" y="39"/>
                      </a:cubicBezTo>
                      <a:cubicBezTo>
                        <a:pt x="724" y="39"/>
                        <a:pt x="725" y="30"/>
                        <a:pt x="730" y="27"/>
                      </a:cubicBezTo>
                      <a:cubicBezTo>
                        <a:pt x="731" y="29"/>
                        <a:pt x="732" y="30"/>
                        <a:pt x="733" y="32"/>
                      </a:cubicBezTo>
                      <a:cubicBezTo>
                        <a:pt x="734" y="31"/>
                        <a:pt x="735" y="31"/>
                        <a:pt x="736" y="30"/>
                      </a:cubicBezTo>
                      <a:cubicBezTo>
                        <a:pt x="737" y="29"/>
                        <a:pt x="736" y="27"/>
                        <a:pt x="736" y="26"/>
                      </a:cubicBezTo>
                      <a:cubicBezTo>
                        <a:pt x="735" y="27"/>
                        <a:pt x="733" y="28"/>
                        <a:pt x="732" y="26"/>
                      </a:cubicBezTo>
                      <a:cubicBezTo>
                        <a:pt x="734" y="22"/>
                        <a:pt x="738" y="21"/>
                        <a:pt x="736" y="17"/>
                      </a:cubicBezTo>
                      <a:cubicBezTo>
                        <a:pt x="733" y="19"/>
                        <a:pt x="734" y="21"/>
                        <a:pt x="730" y="23"/>
                      </a:cubicBezTo>
                      <a:cubicBezTo>
                        <a:pt x="724" y="22"/>
                        <a:pt x="725" y="19"/>
                        <a:pt x="724" y="13"/>
                      </a:cubicBezTo>
                      <a:cubicBezTo>
                        <a:pt x="728" y="14"/>
                        <a:pt x="731" y="16"/>
                        <a:pt x="735" y="14"/>
                      </a:cubicBezTo>
                      <a:cubicBezTo>
                        <a:pt x="732" y="10"/>
                        <a:pt x="725" y="13"/>
                        <a:pt x="725" y="7"/>
                      </a:cubicBezTo>
                      <a:cubicBezTo>
                        <a:pt x="723" y="9"/>
                        <a:pt x="723" y="10"/>
                        <a:pt x="723" y="11"/>
                      </a:cubicBezTo>
                      <a:cubicBezTo>
                        <a:pt x="715" y="0"/>
                        <a:pt x="704" y="15"/>
                        <a:pt x="697" y="8"/>
                      </a:cubicBezTo>
                      <a:cubicBezTo>
                        <a:pt x="692" y="9"/>
                        <a:pt x="697" y="17"/>
                        <a:pt x="693" y="15"/>
                      </a:cubicBezTo>
                      <a:cubicBezTo>
                        <a:pt x="696" y="11"/>
                        <a:pt x="689" y="17"/>
                        <a:pt x="689" y="12"/>
                      </a:cubicBezTo>
                      <a:cubicBezTo>
                        <a:pt x="692" y="10"/>
                        <a:pt x="695" y="8"/>
                        <a:pt x="693" y="6"/>
                      </a:cubicBezTo>
                      <a:cubicBezTo>
                        <a:pt x="687" y="9"/>
                        <a:pt x="689" y="7"/>
                        <a:pt x="689" y="10"/>
                      </a:cubicBezTo>
                      <a:cubicBezTo>
                        <a:pt x="684" y="9"/>
                        <a:pt x="676" y="11"/>
                        <a:pt x="674" y="13"/>
                      </a:cubicBezTo>
                      <a:cubicBezTo>
                        <a:pt x="672" y="12"/>
                        <a:pt x="672" y="10"/>
                        <a:pt x="672" y="9"/>
                      </a:cubicBezTo>
                      <a:cubicBezTo>
                        <a:pt x="668" y="10"/>
                        <a:pt x="664" y="10"/>
                        <a:pt x="660" y="10"/>
                      </a:cubicBezTo>
                      <a:cubicBezTo>
                        <a:pt x="661" y="11"/>
                        <a:pt x="658" y="13"/>
                        <a:pt x="658" y="15"/>
                      </a:cubicBezTo>
                      <a:cubicBezTo>
                        <a:pt x="658" y="8"/>
                        <a:pt x="656" y="16"/>
                        <a:pt x="654" y="14"/>
                      </a:cubicBezTo>
                      <a:cubicBezTo>
                        <a:pt x="654" y="13"/>
                        <a:pt x="653" y="13"/>
                        <a:pt x="652" y="12"/>
                      </a:cubicBezTo>
                      <a:cubicBezTo>
                        <a:pt x="654" y="11"/>
                        <a:pt x="655" y="12"/>
                        <a:pt x="657" y="10"/>
                      </a:cubicBezTo>
                      <a:cubicBezTo>
                        <a:pt x="653" y="8"/>
                        <a:pt x="643" y="5"/>
                        <a:pt x="644" y="13"/>
                      </a:cubicBezTo>
                      <a:cubicBezTo>
                        <a:pt x="645" y="12"/>
                        <a:pt x="648" y="11"/>
                        <a:pt x="646" y="13"/>
                      </a:cubicBezTo>
                      <a:cubicBezTo>
                        <a:pt x="642" y="15"/>
                        <a:pt x="644" y="12"/>
                        <a:pt x="642" y="9"/>
                      </a:cubicBezTo>
                      <a:cubicBezTo>
                        <a:pt x="638" y="11"/>
                        <a:pt x="631" y="8"/>
                        <a:pt x="630" y="13"/>
                      </a:cubicBezTo>
                      <a:cubicBezTo>
                        <a:pt x="626" y="9"/>
                        <a:pt x="618" y="13"/>
                        <a:pt x="622" y="8"/>
                      </a:cubicBezTo>
                      <a:cubicBezTo>
                        <a:pt x="621" y="9"/>
                        <a:pt x="620" y="8"/>
                        <a:pt x="620" y="7"/>
                      </a:cubicBezTo>
                      <a:cubicBezTo>
                        <a:pt x="617" y="8"/>
                        <a:pt x="619" y="10"/>
                        <a:pt x="618" y="12"/>
                      </a:cubicBezTo>
                      <a:cubicBezTo>
                        <a:pt x="617" y="10"/>
                        <a:pt x="615" y="12"/>
                        <a:pt x="614" y="11"/>
                      </a:cubicBezTo>
                      <a:cubicBezTo>
                        <a:pt x="616" y="10"/>
                        <a:pt x="618" y="8"/>
                        <a:pt x="616" y="6"/>
                      </a:cubicBezTo>
                      <a:cubicBezTo>
                        <a:pt x="611" y="7"/>
                        <a:pt x="607" y="11"/>
                        <a:pt x="600" y="9"/>
                      </a:cubicBezTo>
                      <a:cubicBezTo>
                        <a:pt x="601" y="9"/>
                        <a:pt x="607" y="9"/>
                        <a:pt x="604" y="6"/>
                      </a:cubicBezTo>
                      <a:cubicBezTo>
                        <a:pt x="601" y="6"/>
                        <a:pt x="595" y="6"/>
                        <a:pt x="594" y="11"/>
                      </a:cubicBezTo>
                      <a:cubicBezTo>
                        <a:pt x="589" y="4"/>
                        <a:pt x="584" y="11"/>
                        <a:pt x="580" y="12"/>
                      </a:cubicBezTo>
                      <a:cubicBezTo>
                        <a:pt x="582" y="11"/>
                        <a:pt x="583" y="9"/>
                        <a:pt x="582" y="7"/>
                      </a:cubicBezTo>
                      <a:cubicBezTo>
                        <a:pt x="578" y="12"/>
                        <a:pt x="581" y="4"/>
                        <a:pt x="578" y="7"/>
                      </a:cubicBezTo>
                      <a:cubicBezTo>
                        <a:pt x="576" y="11"/>
                        <a:pt x="574" y="9"/>
                        <a:pt x="571" y="7"/>
                      </a:cubicBezTo>
                      <a:cubicBezTo>
                        <a:pt x="566" y="14"/>
                        <a:pt x="564" y="5"/>
                        <a:pt x="559" y="11"/>
                      </a:cubicBezTo>
                      <a:close/>
                      <a:moveTo>
                        <a:pt x="231" y="32"/>
                      </a:moveTo>
                      <a:cubicBezTo>
                        <a:pt x="227" y="31"/>
                        <a:pt x="230" y="31"/>
                        <a:pt x="227" y="28"/>
                      </a:cubicBezTo>
                      <a:cubicBezTo>
                        <a:pt x="231" y="24"/>
                        <a:pt x="236" y="30"/>
                        <a:pt x="231" y="32"/>
                      </a:cubicBezTo>
                      <a:close/>
                      <a:moveTo>
                        <a:pt x="231" y="21"/>
                      </a:moveTo>
                      <a:cubicBezTo>
                        <a:pt x="230" y="21"/>
                        <a:pt x="222" y="23"/>
                        <a:pt x="227" y="23"/>
                      </a:cubicBezTo>
                      <a:cubicBezTo>
                        <a:pt x="228" y="25"/>
                        <a:pt x="222" y="25"/>
                        <a:pt x="221" y="22"/>
                      </a:cubicBezTo>
                      <a:cubicBezTo>
                        <a:pt x="224" y="23"/>
                        <a:pt x="228" y="16"/>
                        <a:pt x="231" y="21"/>
                      </a:cubicBezTo>
                      <a:close/>
                      <a:moveTo>
                        <a:pt x="201" y="36"/>
                      </a:moveTo>
                      <a:cubicBezTo>
                        <a:pt x="201" y="32"/>
                        <a:pt x="207" y="22"/>
                        <a:pt x="209" y="30"/>
                      </a:cubicBezTo>
                      <a:cubicBezTo>
                        <a:pt x="203" y="27"/>
                        <a:pt x="206" y="33"/>
                        <a:pt x="201" y="36"/>
                      </a:cubicBezTo>
                      <a:close/>
                      <a:moveTo>
                        <a:pt x="211" y="26"/>
                      </a:moveTo>
                      <a:cubicBezTo>
                        <a:pt x="213" y="25"/>
                        <a:pt x="213" y="26"/>
                        <a:pt x="212" y="27"/>
                      </a:cubicBezTo>
                      <a:cubicBezTo>
                        <a:pt x="217" y="29"/>
                        <a:pt x="212" y="22"/>
                        <a:pt x="217" y="23"/>
                      </a:cubicBezTo>
                      <a:cubicBezTo>
                        <a:pt x="216" y="26"/>
                        <a:pt x="217" y="30"/>
                        <a:pt x="213" y="32"/>
                      </a:cubicBezTo>
                      <a:cubicBezTo>
                        <a:pt x="212" y="30"/>
                        <a:pt x="212" y="28"/>
                        <a:pt x="211" y="26"/>
                      </a:cubicBezTo>
                      <a:close/>
                      <a:moveTo>
                        <a:pt x="217" y="16"/>
                      </a:moveTo>
                      <a:cubicBezTo>
                        <a:pt x="216" y="19"/>
                        <a:pt x="217" y="19"/>
                        <a:pt x="219" y="18"/>
                      </a:cubicBezTo>
                      <a:cubicBezTo>
                        <a:pt x="220" y="19"/>
                        <a:pt x="219" y="20"/>
                        <a:pt x="220" y="21"/>
                      </a:cubicBezTo>
                      <a:cubicBezTo>
                        <a:pt x="219" y="21"/>
                        <a:pt x="219" y="22"/>
                        <a:pt x="218" y="23"/>
                      </a:cubicBezTo>
                      <a:cubicBezTo>
                        <a:pt x="216" y="20"/>
                        <a:pt x="215" y="21"/>
                        <a:pt x="213" y="19"/>
                      </a:cubicBezTo>
                      <a:cubicBezTo>
                        <a:pt x="214" y="18"/>
                        <a:pt x="215" y="17"/>
                        <a:pt x="217" y="16"/>
                      </a:cubicBezTo>
                      <a:close/>
                      <a:moveTo>
                        <a:pt x="196" y="25"/>
                      </a:moveTo>
                      <a:cubicBezTo>
                        <a:pt x="193" y="27"/>
                        <a:pt x="196" y="29"/>
                        <a:pt x="195" y="31"/>
                      </a:cubicBezTo>
                      <a:cubicBezTo>
                        <a:pt x="193" y="27"/>
                        <a:pt x="186" y="16"/>
                        <a:pt x="180" y="21"/>
                      </a:cubicBezTo>
                      <a:cubicBezTo>
                        <a:pt x="177" y="18"/>
                        <a:pt x="187" y="17"/>
                        <a:pt x="184" y="14"/>
                      </a:cubicBezTo>
                      <a:cubicBezTo>
                        <a:pt x="187" y="17"/>
                        <a:pt x="191" y="19"/>
                        <a:pt x="196" y="25"/>
                      </a:cubicBezTo>
                      <a:close/>
                      <a:moveTo>
                        <a:pt x="181" y="31"/>
                      </a:moveTo>
                      <a:cubicBezTo>
                        <a:pt x="181" y="30"/>
                        <a:pt x="180" y="28"/>
                        <a:pt x="179" y="26"/>
                      </a:cubicBezTo>
                      <a:cubicBezTo>
                        <a:pt x="180" y="26"/>
                        <a:pt x="182" y="25"/>
                        <a:pt x="184" y="24"/>
                      </a:cubicBezTo>
                      <a:cubicBezTo>
                        <a:pt x="187" y="27"/>
                        <a:pt x="184" y="29"/>
                        <a:pt x="181" y="31"/>
                      </a:cubicBezTo>
                      <a:close/>
                      <a:moveTo>
                        <a:pt x="184" y="11"/>
                      </a:moveTo>
                      <a:cubicBezTo>
                        <a:pt x="181" y="15"/>
                        <a:pt x="179" y="12"/>
                        <a:pt x="177" y="15"/>
                      </a:cubicBezTo>
                      <a:cubicBezTo>
                        <a:pt x="172" y="11"/>
                        <a:pt x="183" y="10"/>
                        <a:pt x="180" y="7"/>
                      </a:cubicBezTo>
                      <a:cubicBezTo>
                        <a:pt x="184" y="5"/>
                        <a:pt x="181" y="10"/>
                        <a:pt x="184" y="11"/>
                      </a:cubicBezTo>
                      <a:close/>
                      <a:moveTo>
                        <a:pt x="88" y="30"/>
                      </a:moveTo>
                      <a:cubicBezTo>
                        <a:pt x="87" y="25"/>
                        <a:pt x="93" y="22"/>
                        <a:pt x="97" y="18"/>
                      </a:cubicBezTo>
                      <a:cubicBezTo>
                        <a:pt x="96" y="17"/>
                        <a:pt x="95" y="16"/>
                        <a:pt x="95" y="16"/>
                      </a:cubicBezTo>
                      <a:cubicBezTo>
                        <a:pt x="101" y="18"/>
                        <a:pt x="102" y="25"/>
                        <a:pt x="88" y="30"/>
                      </a:cubicBezTo>
                      <a:close/>
                      <a:moveTo>
                        <a:pt x="74" y="17"/>
                      </a:moveTo>
                      <a:cubicBezTo>
                        <a:pt x="79" y="24"/>
                        <a:pt x="80" y="13"/>
                        <a:pt x="85" y="18"/>
                      </a:cubicBezTo>
                      <a:cubicBezTo>
                        <a:pt x="87" y="24"/>
                        <a:pt x="81" y="35"/>
                        <a:pt x="85" y="38"/>
                      </a:cubicBezTo>
                      <a:cubicBezTo>
                        <a:pt x="86" y="42"/>
                        <a:pt x="80" y="37"/>
                        <a:pt x="79" y="39"/>
                      </a:cubicBezTo>
                      <a:cubicBezTo>
                        <a:pt x="78" y="34"/>
                        <a:pt x="81" y="30"/>
                        <a:pt x="82" y="25"/>
                      </a:cubicBezTo>
                      <a:cubicBezTo>
                        <a:pt x="78" y="21"/>
                        <a:pt x="71" y="28"/>
                        <a:pt x="66" y="23"/>
                      </a:cubicBezTo>
                      <a:cubicBezTo>
                        <a:pt x="69" y="21"/>
                        <a:pt x="72" y="19"/>
                        <a:pt x="74" y="17"/>
                      </a:cubicBezTo>
                      <a:close/>
                      <a:moveTo>
                        <a:pt x="48" y="23"/>
                      </a:moveTo>
                      <a:cubicBezTo>
                        <a:pt x="52" y="17"/>
                        <a:pt x="55" y="22"/>
                        <a:pt x="59" y="18"/>
                      </a:cubicBezTo>
                      <a:cubicBezTo>
                        <a:pt x="56" y="23"/>
                        <a:pt x="53" y="27"/>
                        <a:pt x="51" y="32"/>
                      </a:cubicBezTo>
                      <a:cubicBezTo>
                        <a:pt x="50" y="29"/>
                        <a:pt x="50" y="26"/>
                        <a:pt x="48" y="23"/>
                      </a:cubicBezTo>
                      <a:close/>
                      <a:moveTo>
                        <a:pt x="54" y="40"/>
                      </a:moveTo>
                      <a:cubicBezTo>
                        <a:pt x="56" y="40"/>
                        <a:pt x="58" y="40"/>
                        <a:pt x="59" y="40"/>
                      </a:cubicBezTo>
                      <a:cubicBezTo>
                        <a:pt x="57" y="51"/>
                        <a:pt x="48" y="41"/>
                        <a:pt x="46" y="36"/>
                      </a:cubicBezTo>
                      <a:cubicBezTo>
                        <a:pt x="55" y="39"/>
                        <a:pt x="57" y="20"/>
                        <a:pt x="66" y="25"/>
                      </a:cubicBezTo>
                      <a:cubicBezTo>
                        <a:pt x="63" y="28"/>
                        <a:pt x="64" y="34"/>
                        <a:pt x="58" y="33"/>
                      </a:cubicBezTo>
                      <a:cubicBezTo>
                        <a:pt x="61" y="36"/>
                        <a:pt x="64" y="37"/>
                        <a:pt x="68" y="35"/>
                      </a:cubicBezTo>
                      <a:cubicBezTo>
                        <a:pt x="71" y="32"/>
                        <a:pt x="65" y="34"/>
                        <a:pt x="65" y="30"/>
                      </a:cubicBezTo>
                      <a:cubicBezTo>
                        <a:pt x="67" y="31"/>
                        <a:pt x="71" y="28"/>
                        <a:pt x="74" y="28"/>
                      </a:cubicBezTo>
                      <a:cubicBezTo>
                        <a:pt x="78" y="32"/>
                        <a:pt x="68" y="34"/>
                        <a:pt x="71" y="38"/>
                      </a:cubicBezTo>
                      <a:cubicBezTo>
                        <a:pt x="66" y="38"/>
                        <a:pt x="57" y="41"/>
                        <a:pt x="56" y="35"/>
                      </a:cubicBezTo>
                      <a:cubicBezTo>
                        <a:pt x="55" y="37"/>
                        <a:pt x="56" y="39"/>
                        <a:pt x="54" y="40"/>
                      </a:cubicBezTo>
                      <a:close/>
                      <a:moveTo>
                        <a:pt x="61" y="55"/>
                      </a:moveTo>
                      <a:cubicBezTo>
                        <a:pt x="59" y="55"/>
                        <a:pt x="57" y="53"/>
                        <a:pt x="56" y="51"/>
                      </a:cubicBezTo>
                      <a:cubicBezTo>
                        <a:pt x="63" y="47"/>
                        <a:pt x="63" y="47"/>
                        <a:pt x="64" y="41"/>
                      </a:cubicBezTo>
                      <a:cubicBezTo>
                        <a:pt x="68" y="42"/>
                        <a:pt x="66" y="45"/>
                        <a:pt x="70" y="48"/>
                      </a:cubicBezTo>
                      <a:cubicBezTo>
                        <a:pt x="72" y="45"/>
                        <a:pt x="71" y="41"/>
                        <a:pt x="76" y="38"/>
                      </a:cubicBezTo>
                      <a:cubicBezTo>
                        <a:pt x="76" y="40"/>
                        <a:pt x="77" y="42"/>
                        <a:pt x="79" y="44"/>
                      </a:cubicBezTo>
                      <a:cubicBezTo>
                        <a:pt x="73" y="47"/>
                        <a:pt x="76" y="52"/>
                        <a:pt x="67" y="56"/>
                      </a:cubicBezTo>
                      <a:cubicBezTo>
                        <a:pt x="65" y="54"/>
                        <a:pt x="66" y="52"/>
                        <a:pt x="64" y="50"/>
                      </a:cubicBezTo>
                      <a:cubicBezTo>
                        <a:pt x="62" y="52"/>
                        <a:pt x="63" y="54"/>
                        <a:pt x="61" y="55"/>
                      </a:cubicBezTo>
                      <a:close/>
                      <a:moveTo>
                        <a:pt x="60" y="68"/>
                      </a:moveTo>
                      <a:cubicBezTo>
                        <a:pt x="56" y="66"/>
                        <a:pt x="58" y="66"/>
                        <a:pt x="55" y="61"/>
                      </a:cubicBezTo>
                      <a:cubicBezTo>
                        <a:pt x="57" y="60"/>
                        <a:pt x="58" y="59"/>
                        <a:pt x="60" y="57"/>
                      </a:cubicBezTo>
                      <a:cubicBezTo>
                        <a:pt x="60" y="59"/>
                        <a:pt x="61" y="62"/>
                        <a:pt x="63" y="60"/>
                      </a:cubicBezTo>
                      <a:cubicBezTo>
                        <a:pt x="61" y="62"/>
                        <a:pt x="62" y="64"/>
                        <a:pt x="60" y="68"/>
                      </a:cubicBezTo>
                      <a:close/>
                      <a:moveTo>
                        <a:pt x="95" y="48"/>
                      </a:moveTo>
                      <a:cubicBezTo>
                        <a:pt x="92" y="46"/>
                        <a:pt x="96" y="44"/>
                        <a:pt x="96" y="42"/>
                      </a:cubicBezTo>
                      <a:cubicBezTo>
                        <a:pt x="91" y="39"/>
                        <a:pt x="92" y="44"/>
                        <a:pt x="88" y="46"/>
                      </a:cubicBezTo>
                      <a:cubicBezTo>
                        <a:pt x="87" y="45"/>
                        <a:pt x="86" y="43"/>
                        <a:pt x="85" y="42"/>
                      </a:cubicBezTo>
                      <a:cubicBezTo>
                        <a:pt x="96" y="36"/>
                        <a:pt x="95" y="29"/>
                        <a:pt x="107" y="20"/>
                      </a:cubicBezTo>
                      <a:cubicBezTo>
                        <a:pt x="111" y="23"/>
                        <a:pt x="104" y="32"/>
                        <a:pt x="100" y="27"/>
                      </a:cubicBezTo>
                      <a:cubicBezTo>
                        <a:pt x="100" y="32"/>
                        <a:pt x="99" y="35"/>
                        <a:pt x="101" y="40"/>
                      </a:cubicBezTo>
                      <a:cubicBezTo>
                        <a:pt x="95" y="42"/>
                        <a:pt x="100" y="46"/>
                        <a:pt x="95" y="48"/>
                      </a:cubicBezTo>
                      <a:close/>
                      <a:moveTo>
                        <a:pt x="104" y="52"/>
                      </a:moveTo>
                      <a:cubicBezTo>
                        <a:pt x="105" y="51"/>
                        <a:pt x="107" y="49"/>
                        <a:pt x="109" y="48"/>
                      </a:cubicBezTo>
                      <a:cubicBezTo>
                        <a:pt x="111" y="50"/>
                        <a:pt x="111" y="51"/>
                        <a:pt x="112" y="53"/>
                      </a:cubicBezTo>
                      <a:cubicBezTo>
                        <a:pt x="109" y="55"/>
                        <a:pt x="106" y="55"/>
                        <a:pt x="104" y="52"/>
                      </a:cubicBezTo>
                      <a:close/>
                      <a:moveTo>
                        <a:pt x="127" y="45"/>
                      </a:moveTo>
                      <a:cubicBezTo>
                        <a:pt x="124" y="42"/>
                        <a:pt x="126" y="39"/>
                        <a:pt x="127" y="36"/>
                      </a:cubicBezTo>
                      <a:cubicBezTo>
                        <a:pt x="124" y="36"/>
                        <a:pt x="121" y="35"/>
                        <a:pt x="119" y="35"/>
                      </a:cubicBezTo>
                      <a:cubicBezTo>
                        <a:pt x="117" y="37"/>
                        <a:pt x="119" y="40"/>
                        <a:pt x="115" y="39"/>
                      </a:cubicBezTo>
                      <a:cubicBezTo>
                        <a:pt x="114" y="38"/>
                        <a:pt x="118" y="36"/>
                        <a:pt x="117" y="35"/>
                      </a:cubicBezTo>
                      <a:cubicBezTo>
                        <a:pt x="116" y="32"/>
                        <a:pt x="113" y="35"/>
                        <a:pt x="112" y="33"/>
                      </a:cubicBezTo>
                      <a:cubicBezTo>
                        <a:pt x="113" y="35"/>
                        <a:pt x="113" y="50"/>
                        <a:pt x="105" y="44"/>
                      </a:cubicBezTo>
                      <a:cubicBezTo>
                        <a:pt x="108" y="43"/>
                        <a:pt x="106" y="40"/>
                        <a:pt x="109" y="39"/>
                      </a:cubicBezTo>
                      <a:cubicBezTo>
                        <a:pt x="107" y="38"/>
                        <a:pt x="105" y="37"/>
                        <a:pt x="103" y="38"/>
                      </a:cubicBezTo>
                      <a:cubicBezTo>
                        <a:pt x="106" y="25"/>
                        <a:pt x="120" y="33"/>
                        <a:pt x="128" y="31"/>
                      </a:cubicBezTo>
                      <a:cubicBezTo>
                        <a:pt x="132" y="36"/>
                        <a:pt x="133" y="41"/>
                        <a:pt x="127" y="45"/>
                      </a:cubicBezTo>
                      <a:close/>
                      <a:moveTo>
                        <a:pt x="132" y="31"/>
                      </a:moveTo>
                      <a:cubicBezTo>
                        <a:pt x="140" y="27"/>
                        <a:pt x="141" y="24"/>
                        <a:pt x="145" y="22"/>
                      </a:cubicBezTo>
                      <a:cubicBezTo>
                        <a:pt x="146" y="25"/>
                        <a:pt x="143" y="34"/>
                        <a:pt x="139" y="30"/>
                      </a:cubicBezTo>
                      <a:cubicBezTo>
                        <a:pt x="134" y="34"/>
                        <a:pt x="139" y="39"/>
                        <a:pt x="136" y="43"/>
                      </a:cubicBezTo>
                      <a:cubicBezTo>
                        <a:pt x="133" y="39"/>
                        <a:pt x="135" y="35"/>
                        <a:pt x="132" y="31"/>
                      </a:cubicBezTo>
                      <a:close/>
                      <a:moveTo>
                        <a:pt x="155" y="26"/>
                      </a:moveTo>
                      <a:cubicBezTo>
                        <a:pt x="161" y="26"/>
                        <a:pt x="164" y="21"/>
                        <a:pt x="171" y="23"/>
                      </a:cubicBezTo>
                      <a:cubicBezTo>
                        <a:pt x="172" y="26"/>
                        <a:pt x="172" y="33"/>
                        <a:pt x="168" y="33"/>
                      </a:cubicBezTo>
                      <a:cubicBezTo>
                        <a:pt x="164" y="30"/>
                        <a:pt x="170" y="28"/>
                        <a:pt x="168" y="26"/>
                      </a:cubicBezTo>
                      <a:cubicBezTo>
                        <a:pt x="167" y="25"/>
                        <a:pt x="166" y="25"/>
                        <a:pt x="165" y="24"/>
                      </a:cubicBezTo>
                      <a:cubicBezTo>
                        <a:pt x="162" y="28"/>
                        <a:pt x="162" y="31"/>
                        <a:pt x="158" y="35"/>
                      </a:cubicBezTo>
                      <a:cubicBezTo>
                        <a:pt x="154" y="31"/>
                        <a:pt x="159" y="29"/>
                        <a:pt x="155" y="26"/>
                      </a:cubicBezTo>
                      <a:close/>
                      <a:moveTo>
                        <a:pt x="149" y="42"/>
                      </a:moveTo>
                      <a:cubicBezTo>
                        <a:pt x="148" y="39"/>
                        <a:pt x="151" y="38"/>
                        <a:pt x="148" y="35"/>
                      </a:cubicBezTo>
                      <a:cubicBezTo>
                        <a:pt x="150" y="34"/>
                        <a:pt x="152" y="35"/>
                        <a:pt x="154" y="33"/>
                      </a:cubicBezTo>
                      <a:cubicBezTo>
                        <a:pt x="157" y="36"/>
                        <a:pt x="153" y="39"/>
                        <a:pt x="149" y="42"/>
                      </a:cubicBezTo>
                      <a:close/>
                      <a:moveTo>
                        <a:pt x="134" y="63"/>
                      </a:moveTo>
                      <a:cubicBezTo>
                        <a:pt x="137" y="68"/>
                        <a:pt x="128" y="66"/>
                        <a:pt x="130" y="70"/>
                      </a:cubicBezTo>
                      <a:cubicBezTo>
                        <a:pt x="126" y="67"/>
                        <a:pt x="126" y="57"/>
                        <a:pt x="127" y="52"/>
                      </a:cubicBezTo>
                      <a:cubicBezTo>
                        <a:pt x="134" y="49"/>
                        <a:pt x="143" y="49"/>
                        <a:pt x="143" y="40"/>
                      </a:cubicBezTo>
                      <a:cubicBezTo>
                        <a:pt x="149" y="41"/>
                        <a:pt x="144" y="47"/>
                        <a:pt x="145" y="50"/>
                      </a:cubicBezTo>
                      <a:cubicBezTo>
                        <a:pt x="138" y="46"/>
                        <a:pt x="123" y="64"/>
                        <a:pt x="134" y="63"/>
                      </a:cubicBezTo>
                      <a:close/>
                      <a:moveTo>
                        <a:pt x="170" y="42"/>
                      </a:moveTo>
                      <a:cubicBezTo>
                        <a:pt x="168" y="40"/>
                        <a:pt x="164" y="38"/>
                        <a:pt x="160" y="41"/>
                      </a:cubicBezTo>
                      <a:cubicBezTo>
                        <a:pt x="158" y="33"/>
                        <a:pt x="172" y="39"/>
                        <a:pt x="174" y="29"/>
                      </a:cubicBezTo>
                      <a:cubicBezTo>
                        <a:pt x="174" y="33"/>
                        <a:pt x="175" y="37"/>
                        <a:pt x="180" y="32"/>
                      </a:cubicBezTo>
                      <a:cubicBezTo>
                        <a:pt x="186" y="42"/>
                        <a:pt x="170" y="33"/>
                        <a:pt x="170" y="42"/>
                      </a:cubicBezTo>
                      <a:close/>
                      <a:moveTo>
                        <a:pt x="189" y="32"/>
                      </a:moveTo>
                      <a:cubicBezTo>
                        <a:pt x="190" y="35"/>
                        <a:pt x="189" y="39"/>
                        <a:pt x="185" y="39"/>
                      </a:cubicBezTo>
                      <a:cubicBezTo>
                        <a:pt x="184" y="36"/>
                        <a:pt x="186" y="32"/>
                        <a:pt x="189" y="32"/>
                      </a:cubicBezTo>
                      <a:close/>
                      <a:moveTo>
                        <a:pt x="159" y="58"/>
                      </a:moveTo>
                      <a:cubicBezTo>
                        <a:pt x="164" y="58"/>
                        <a:pt x="165" y="48"/>
                        <a:pt x="170" y="54"/>
                      </a:cubicBezTo>
                      <a:cubicBezTo>
                        <a:pt x="165" y="53"/>
                        <a:pt x="164" y="65"/>
                        <a:pt x="159" y="58"/>
                      </a:cubicBezTo>
                      <a:close/>
                      <a:moveTo>
                        <a:pt x="173" y="58"/>
                      </a:moveTo>
                      <a:cubicBezTo>
                        <a:pt x="171" y="55"/>
                        <a:pt x="177" y="53"/>
                        <a:pt x="172" y="49"/>
                      </a:cubicBezTo>
                      <a:cubicBezTo>
                        <a:pt x="174" y="48"/>
                        <a:pt x="175" y="47"/>
                        <a:pt x="174" y="46"/>
                      </a:cubicBezTo>
                      <a:cubicBezTo>
                        <a:pt x="176" y="45"/>
                        <a:pt x="176" y="46"/>
                        <a:pt x="175" y="47"/>
                      </a:cubicBezTo>
                      <a:cubicBezTo>
                        <a:pt x="177" y="49"/>
                        <a:pt x="178" y="49"/>
                        <a:pt x="180" y="48"/>
                      </a:cubicBezTo>
                      <a:cubicBezTo>
                        <a:pt x="181" y="50"/>
                        <a:pt x="179" y="50"/>
                        <a:pt x="179" y="49"/>
                      </a:cubicBezTo>
                      <a:cubicBezTo>
                        <a:pt x="174" y="52"/>
                        <a:pt x="178" y="55"/>
                        <a:pt x="173" y="58"/>
                      </a:cubicBezTo>
                      <a:close/>
                      <a:moveTo>
                        <a:pt x="194" y="38"/>
                      </a:moveTo>
                      <a:cubicBezTo>
                        <a:pt x="197" y="42"/>
                        <a:pt x="189" y="43"/>
                        <a:pt x="196" y="45"/>
                      </a:cubicBezTo>
                      <a:cubicBezTo>
                        <a:pt x="193" y="47"/>
                        <a:pt x="192" y="48"/>
                        <a:pt x="194" y="50"/>
                      </a:cubicBezTo>
                      <a:cubicBezTo>
                        <a:pt x="188" y="49"/>
                        <a:pt x="190" y="41"/>
                        <a:pt x="194" y="38"/>
                      </a:cubicBezTo>
                      <a:close/>
                      <a:moveTo>
                        <a:pt x="182" y="60"/>
                      </a:moveTo>
                      <a:cubicBezTo>
                        <a:pt x="180" y="58"/>
                        <a:pt x="181" y="57"/>
                        <a:pt x="180" y="56"/>
                      </a:cubicBezTo>
                      <a:cubicBezTo>
                        <a:pt x="183" y="54"/>
                        <a:pt x="187" y="53"/>
                        <a:pt x="189" y="56"/>
                      </a:cubicBezTo>
                      <a:cubicBezTo>
                        <a:pt x="187" y="59"/>
                        <a:pt x="185" y="56"/>
                        <a:pt x="182" y="60"/>
                      </a:cubicBezTo>
                      <a:close/>
                      <a:moveTo>
                        <a:pt x="201" y="43"/>
                      </a:moveTo>
                      <a:cubicBezTo>
                        <a:pt x="203" y="39"/>
                        <a:pt x="207" y="38"/>
                        <a:pt x="211" y="35"/>
                      </a:cubicBezTo>
                      <a:cubicBezTo>
                        <a:pt x="214" y="42"/>
                        <a:pt x="205" y="42"/>
                        <a:pt x="201" y="43"/>
                      </a:cubicBezTo>
                      <a:close/>
                      <a:moveTo>
                        <a:pt x="197" y="55"/>
                      </a:moveTo>
                      <a:cubicBezTo>
                        <a:pt x="198" y="57"/>
                        <a:pt x="197" y="58"/>
                        <a:pt x="198" y="60"/>
                      </a:cubicBezTo>
                      <a:cubicBezTo>
                        <a:pt x="196" y="61"/>
                        <a:pt x="194" y="58"/>
                        <a:pt x="192" y="61"/>
                      </a:cubicBezTo>
                      <a:cubicBezTo>
                        <a:pt x="190" y="58"/>
                        <a:pt x="194" y="55"/>
                        <a:pt x="197" y="55"/>
                      </a:cubicBezTo>
                      <a:close/>
                      <a:moveTo>
                        <a:pt x="184" y="72"/>
                      </a:moveTo>
                      <a:cubicBezTo>
                        <a:pt x="182" y="70"/>
                        <a:pt x="181" y="68"/>
                        <a:pt x="183" y="66"/>
                      </a:cubicBezTo>
                      <a:cubicBezTo>
                        <a:pt x="188" y="63"/>
                        <a:pt x="191" y="70"/>
                        <a:pt x="196" y="65"/>
                      </a:cubicBezTo>
                      <a:cubicBezTo>
                        <a:pt x="198" y="73"/>
                        <a:pt x="190" y="69"/>
                        <a:pt x="184" y="72"/>
                      </a:cubicBezTo>
                      <a:close/>
                      <a:moveTo>
                        <a:pt x="214" y="36"/>
                      </a:moveTo>
                      <a:cubicBezTo>
                        <a:pt x="216" y="36"/>
                        <a:pt x="218" y="38"/>
                        <a:pt x="217" y="36"/>
                      </a:cubicBezTo>
                      <a:cubicBezTo>
                        <a:pt x="221" y="40"/>
                        <a:pt x="224" y="38"/>
                        <a:pt x="229" y="37"/>
                      </a:cubicBezTo>
                      <a:cubicBezTo>
                        <a:pt x="231" y="43"/>
                        <a:pt x="214" y="41"/>
                        <a:pt x="214" y="36"/>
                      </a:cubicBezTo>
                      <a:close/>
                      <a:moveTo>
                        <a:pt x="225" y="57"/>
                      </a:moveTo>
                      <a:cubicBezTo>
                        <a:pt x="223" y="59"/>
                        <a:pt x="226" y="61"/>
                        <a:pt x="222" y="63"/>
                      </a:cubicBezTo>
                      <a:cubicBezTo>
                        <a:pt x="220" y="61"/>
                        <a:pt x="217" y="62"/>
                        <a:pt x="215" y="59"/>
                      </a:cubicBezTo>
                      <a:cubicBezTo>
                        <a:pt x="218" y="57"/>
                        <a:pt x="214" y="55"/>
                        <a:pt x="218" y="53"/>
                      </a:cubicBezTo>
                      <a:cubicBezTo>
                        <a:pt x="222" y="56"/>
                        <a:pt x="227" y="55"/>
                        <a:pt x="232" y="59"/>
                      </a:cubicBezTo>
                      <a:cubicBezTo>
                        <a:pt x="228" y="61"/>
                        <a:pt x="229" y="58"/>
                        <a:pt x="225" y="57"/>
                      </a:cubicBezTo>
                      <a:close/>
                      <a:moveTo>
                        <a:pt x="224" y="72"/>
                      </a:moveTo>
                      <a:cubicBezTo>
                        <a:pt x="223" y="67"/>
                        <a:pt x="222" y="72"/>
                        <a:pt x="218" y="73"/>
                      </a:cubicBezTo>
                      <a:cubicBezTo>
                        <a:pt x="219" y="67"/>
                        <a:pt x="224" y="66"/>
                        <a:pt x="228" y="63"/>
                      </a:cubicBezTo>
                      <a:cubicBezTo>
                        <a:pt x="229" y="65"/>
                        <a:pt x="228" y="68"/>
                        <a:pt x="227" y="66"/>
                      </a:cubicBezTo>
                      <a:cubicBezTo>
                        <a:pt x="224" y="68"/>
                        <a:pt x="228" y="70"/>
                        <a:pt x="224" y="72"/>
                      </a:cubicBezTo>
                      <a:close/>
                      <a:moveTo>
                        <a:pt x="241" y="73"/>
                      </a:moveTo>
                      <a:cubicBezTo>
                        <a:pt x="240" y="72"/>
                        <a:pt x="242" y="72"/>
                        <a:pt x="242" y="72"/>
                      </a:cubicBezTo>
                      <a:cubicBezTo>
                        <a:pt x="245" y="71"/>
                        <a:pt x="241" y="68"/>
                        <a:pt x="243" y="66"/>
                      </a:cubicBezTo>
                      <a:cubicBezTo>
                        <a:pt x="241" y="65"/>
                        <a:pt x="241" y="68"/>
                        <a:pt x="242" y="69"/>
                      </a:cubicBezTo>
                      <a:cubicBezTo>
                        <a:pt x="239" y="70"/>
                        <a:pt x="239" y="62"/>
                        <a:pt x="242" y="60"/>
                      </a:cubicBezTo>
                      <a:cubicBezTo>
                        <a:pt x="242" y="65"/>
                        <a:pt x="242" y="65"/>
                        <a:pt x="246" y="71"/>
                      </a:cubicBezTo>
                      <a:cubicBezTo>
                        <a:pt x="244" y="73"/>
                        <a:pt x="243" y="72"/>
                        <a:pt x="241" y="73"/>
                      </a:cubicBezTo>
                      <a:close/>
                      <a:moveTo>
                        <a:pt x="251" y="78"/>
                      </a:moveTo>
                      <a:cubicBezTo>
                        <a:pt x="251" y="73"/>
                        <a:pt x="256" y="72"/>
                        <a:pt x="255" y="68"/>
                      </a:cubicBezTo>
                      <a:cubicBezTo>
                        <a:pt x="257" y="68"/>
                        <a:pt x="258" y="76"/>
                        <a:pt x="257" y="79"/>
                      </a:cubicBezTo>
                      <a:cubicBezTo>
                        <a:pt x="254" y="73"/>
                        <a:pt x="255" y="74"/>
                        <a:pt x="251" y="78"/>
                      </a:cubicBezTo>
                      <a:close/>
                      <a:moveTo>
                        <a:pt x="354" y="12"/>
                      </a:moveTo>
                      <a:cubicBezTo>
                        <a:pt x="355" y="11"/>
                        <a:pt x="356" y="13"/>
                        <a:pt x="357" y="13"/>
                      </a:cubicBezTo>
                      <a:cubicBezTo>
                        <a:pt x="359" y="12"/>
                        <a:pt x="358" y="10"/>
                        <a:pt x="361" y="9"/>
                      </a:cubicBezTo>
                      <a:cubicBezTo>
                        <a:pt x="361" y="10"/>
                        <a:pt x="362" y="11"/>
                        <a:pt x="363" y="12"/>
                      </a:cubicBezTo>
                      <a:cubicBezTo>
                        <a:pt x="360" y="13"/>
                        <a:pt x="357" y="15"/>
                        <a:pt x="354" y="12"/>
                      </a:cubicBezTo>
                      <a:close/>
                      <a:moveTo>
                        <a:pt x="716" y="72"/>
                      </a:moveTo>
                      <a:cubicBezTo>
                        <a:pt x="717" y="79"/>
                        <a:pt x="704" y="74"/>
                        <a:pt x="698" y="77"/>
                      </a:cubicBezTo>
                      <a:cubicBezTo>
                        <a:pt x="697" y="72"/>
                        <a:pt x="708" y="74"/>
                        <a:pt x="704" y="69"/>
                      </a:cubicBezTo>
                      <a:cubicBezTo>
                        <a:pt x="707" y="71"/>
                        <a:pt x="711" y="68"/>
                        <a:pt x="714" y="65"/>
                      </a:cubicBezTo>
                      <a:cubicBezTo>
                        <a:pt x="714" y="71"/>
                        <a:pt x="706" y="74"/>
                        <a:pt x="702" y="75"/>
                      </a:cubicBezTo>
                      <a:cubicBezTo>
                        <a:pt x="706" y="77"/>
                        <a:pt x="711" y="73"/>
                        <a:pt x="716" y="72"/>
                      </a:cubicBezTo>
                      <a:close/>
                      <a:moveTo>
                        <a:pt x="717" y="62"/>
                      </a:moveTo>
                      <a:cubicBezTo>
                        <a:pt x="718" y="66"/>
                        <a:pt x="708" y="63"/>
                        <a:pt x="710" y="59"/>
                      </a:cubicBezTo>
                      <a:cubicBezTo>
                        <a:pt x="717" y="63"/>
                        <a:pt x="711" y="54"/>
                        <a:pt x="716" y="51"/>
                      </a:cubicBezTo>
                      <a:cubicBezTo>
                        <a:pt x="722" y="56"/>
                        <a:pt x="711" y="60"/>
                        <a:pt x="717" y="62"/>
                      </a:cubicBezTo>
                      <a:close/>
                      <a:moveTo>
                        <a:pt x="712" y="39"/>
                      </a:moveTo>
                      <a:cubicBezTo>
                        <a:pt x="714" y="43"/>
                        <a:pt x="714" y="33"/>
                        <a:pt x="717" y="39"/>
                      </a:cubicBezTo>
                      <a:cubicBezTo>
                        <a:pt x="712" y="44"/>
                        <a:pt x="711" y="46"/>
                        <a:pt x="706" y="43"/>
                      </a:cubicBezTo>
                      <a:cubicBezTo>
                        <a:pt x="713" y="44"/>
                        <a:pt x="708" y="28"/>
                        <a:pt x="712" y="39"/>
                      </a:cubicBezTo>
                      <a:close/>
                      <a:moveTo>
                        <a:pt x="721" y="30"/>
                      </a:moveTo>
                      <a:cubicBezTo>
                        <a:pt x="717" y="32"/>
                        <a:pt x="712" y="33"/>
                        <a:pt x="708" y="32"/>
                      </a:cubicBezTo>
                      <a:cubicBezTo>
                        <a:pt x="709" y="28"/>
                        <a:pt x="716" y="17"/>
                        <a:pt x="720" y="10"/>
                      </a:cubicBezTo>
                      <a:cubicBezTo>
                        <a:pt x="722" y="17"/>
                        <a:pt x="720" y="21"/>
                        <a:pt x="721" y="30"/>
                      </a:cubicBezTo>
                      <a:close/>
                      <a:moveTo>
                        <a:pt x="716" y="13"/>
                      </a:moveTo>
                      <a:cubicBezTo>
                        <a:pt x="714" y="14"/>
                        <a:pt x="713" y="15"/>
                        <a:pt x="711" y="17"/>
                      </a:cubicBezTo>
                      <a:cubicBezTo>
                        <a:pt x="709" y="11"/>
                        <a:pt x="706" y="17"/>
                        <a:pt x="704" y="13"/>
                      </a:cubicBezTo>
                      <a:cubicBezTo>
                        <a:pt x="708" y="13"/>
                        <a:pt x="713" y="8"/>
                        <a:pt x="716" y="13"/>
                      </a:cubicBezTo>
                      <a:close/>
                    </a:path>
                  </a:pathLst>
                </a:custGeom>
                <a:solidFill>
                  <a:srgbClr val="FDBE00"/>
                </a:solidFill>
                <a:ln>
                  <a:noFill/>
                </a:ln>
              </p:spPr>
              <p:txBody>
                <a:bodyPr vert="horz" wrap="square" lIns="91440" tIns="45720" rIns="91440" bIns="45720" numCol="1" anchor="t" anchorCtr="0" compatLnSpc="1"/>
                <a:lstStyle/>
                <a:p>
                  <a:pPr fontAlgn="auto"/>
                  <a:endParaRPr lang="zh-CN" altLang="en-US" strike="noStrike" noProof="1"/>
                </a:p>
              </p:txBody>
            </p:sp>
            <p:sp>
              <p:nvSpPr>
                <p:cNvPr id="24" name="Freeform 548"/>
                <p:cNvSpPr>
                  <a:spLocks noEditPoints="1"/>
                </p:cNvSpPr>
                <p:nvPr/>
              </p:nvSpPr>
              <p:spPr bwMode="auto">
                <a:xfrm rot="16200000" flipV="1">
                  <a:off x="4438472" y="3209915"/>
                  <a:ext cx="363777" cy="45719"/>
                </a:xfrm>
                <a:custGeom>
                  <a:avLst/>
                  <a:gdLst>
                    <a:gd name="T0" fmla="*/ 480 w 748"/>
                    <a:gd name="T1" fmla="*/ 13 h 95"/>
                    <a:gd name="T2" fmla="*/ 427 w 748"/>
                    <a:gd name="T3" fmla="*/ 8 h 95"/>
                    <a:gd name="T4" fmla="*/ 366 w 748"/>
                    <a:gd name="T5" fmla="*/ 13 h 95"/>
                    <a:gd name="T6" fmla="*/ 311 w 748"/>
                    <a:gd name="T7" fmla="*/ 15 h 95"/>
                    <a:gd name="T8" fmla="*/ 289 w 748"/>
                    <a:gd name="T9" fmla="*/ 1 h 95"/>
                    <a:gd name="T10" fmla="*/ 234 w 748"/>
                    <a:gd name="T11" fmla="*/ 11 h 95"/>
                    <a:gd name="T12" fmla="*/ 205 w 748"/>
                    <a:gd name="T13" fmla="*/ 13 h 95"/>
                    <a:gd name="T14" fmla="*/ 152 w 748"/>
                    <a:gd name="T15" fmla="*/ 18 h 95"/>
                    <a:gd name="T16" fmla="*/ 142 w 748"/>
                    <a:gd name="T17" fmla="*/ 18 h 95"/>
                    <a:gd name="T18" fmla="*/ 126 w 748"/>
                    <a:gd name="T19" fmla="*/ 20 h 95"/>
                    <a:gd name="T20" fmla="*/ 107 w 748"/>
                    <a:gd name="T21" fmla="*/ 1 h 95"/>
                    <a:gd name="T22" fmla="*/ 64 w 748"/>
                    <a:gd name="T23" fmla="*/ 20 h 95"/>
                    <a:gd name="T24" fmla="*/ 17 w 748"/>
                    <a:gd name="T25" fmla="*/ 64 h 95"/>
                    <a:gd name="T26" fmla="*/ 71 w 748"/>
                    <a:gd name="T27" fmla="*/ 69 h 95"/>
                    <a:gd name="T28" fmla="*/ 101 w 748"/>
                    <a:gd name="T29" fmla="*/ 51 h 95"/>
                    <a:gd name="T30" fmla="*/ 90 w 748"/>
                    <a:gd name="T31" fmla="*/ 67 h 95"/>
                    <a:gd name="T32" fmla="*/ 112 w 748"/>
                    <a:gd name="T33" fmla="*/ 63 h 95"/>
                    <a:gd name="T34" fmla="*/ 140 w 748"/>
                    <a:gd name="T35" fmla="*/ 69 h 95"/>
                    <a:gd name="T36" fmla="*/ 151 w 748"/>
                    <a:gd name="T37" fmla="*/ 51 h 95"/>
                    <a:gd name="T38" fmla="*/ 167 w 748"/>
                    <a:gd name="T39" fmla="*/ 62 h 95"/>
                    <a:gd name="T40" fmla="*/ 213 w 748"/>
                    <a:gd name="T41" fmla="*/ 61 h 95"/>
                    <a:gd name="T42" fmla="*/ 244 w 748"/>
                    <a:gd name="T43" fmla="*/ 84 h 95"/>
                    <a:gd name="T44" fmla="*/ 306 w 748"/>
                    <a:gd name="T45" fmla="*/ 77 h 95"/>
                    <a:gd name="T46" fmla="*/ 364 w 748"/>
                    <a:gd name="T47" fmla="*/ 85 h 95"/>
                    <a:gd name="T48" fmla="*/ 566 w 748"/>
                    <a:gd name="T49" fmla="*/ 89 h 95"/>
                    <a:gd name="T50" fmla="*/ 675 w 748"/>
                    <a:gd name="T51" fmla="*/ 85 h 95"/>
                    <a:gd name="T52" fmla="*/ 744 w 748"/>
                    <a:gd name="T53" fmla="*/ 58 h 95"/>
                    <a:gd name="T54" fmla="*/ 725 w 748"/>
                    <a:gd name="T55" fmla="*/ 56 h 95"/>
                    <a:gd name="T56" fmla="*/ 733 w 748"/>
                    <a:gd name="T57" fmla="*/ 32 h 95"/>
                    <a:gd name="T58" fmla="*/ 725 w 748"/>
                    <a:gd name="T59" fmla="*/ 7 h 95"/>
                    <a:gd name="T60" fmla="*/ 672 w 748"/>
                    <a:gd name="T61" fmla="*/ 9 h 95"/>
                    <a:gd name="T62" fmla="*/ 642 w 748"/>
                    <a:gd name="T63" fmla="*/ 9 h 95"/>
                    <a:gd name="T64" fmla="*/ 604 w 748"/>
                    <a:gd name="T65" fmla="*/ 6 h 95"/>
                    <a:gd name="T66" fmla="*/ 227 w 748"/>
                    <a:gd name="T67" fmla="*/ 28 h 95"/>
                    <a:gd name="T68" fmla="*/ 201 w 748"/>
                    <a:gd name="T69" fmla="*/ 36 h 95"/>
                    <a:gd name="T70" fmla="*/ 220 w 748"/>
                    <a:gd name="T71" fmla="*/ 21 h 95"/>
                    <a:gd name="T72" fmla="*/ 196 w 748"/>
                    <a:gd name="T73" fmla="*/ 25 h 95"/>
                    <a:gd name="T74" fmla="*/ 184 w 748"/>
                    <a:gd name="T75" fmla="*/ 11 h 95"/>
                    <a:gd name="T76" fmla="*/ 79 w 748"/>
                    <a:gd name="T77" fmla="*/ 39 h 95"/>
                    <a:gd name="T78" fmla="*/ 54 w 748"/>
                    <a:gd name="T79" fmla="*/ 40 h 95"/>
                    <a:gd name="T80" fmla="*/ 71 w 748"/>
                    <a:gd name="T81" fmla="*/ 38 h 95"/>
                    <a:gd name="T82" fmla="*/ 79 w 748"/>
                    <a:gd name="T83" fmla="*/ 44 h 95"/>
                    <a:gd name="T84" fmla="*/ 60 w 748"/>
                    <a:gd name="T85" fmla="*/ 68 h 95"/>
                    <a:gd name="T86" fmla="*/ 95 w 748"/>
                    <a:gd name="T87" fmla="*/ 48 h 95"/>
                    <a:gd name="T88" fmla="*/ 115 w 748"/>
                    <a:gd name="T89" fmla="*/ 39 h 95"/>
                    <a:gd name="T90" fmla="*/ 132 w 748"/>
                    <a:gd name="T91" fmla="*/ 31 h 95"/>
                    <a:gd name="T92" fmla="*/ 168 w 748"/>
                    <a:gd name="T93" fmla="*/ 26 h 95"/>
                    <a:gd name="T94" fmla="*/ 134 w 748"/>
                    <a:gd name="T95" fmla="*/ 63 h 95"/>
                    <a:gd name="T96" fmla="*/ 174 w 748"/>
                    <a:gd name="T97" fmla="*/ 29 h 95"/>
                    <a:gd name="T98" fmla="*/ 159 w 748"/>
                    <a:gd name="T99" fmla="*/ 58 h 95"/>
                    <a:gd name="T100" fmla="*/ 194 w 748"/>
                    <a:gd name="T101" fmla="*/ 38 h 95"/>
                    <a:gd name="T102" fmla="*/ 201 w 748"/>
                    <a:gd name="T103" fmla="*/ 43 h 95"/>
                    <a:gd name="T104" fmla="*/ 183 w 748"/>
                    <a:gd name="T105" fmla="*/ 66 h 95"/>
                    <a:gd name="T106" fmla="*/ 222 w 748"/>
                    <a:gd name="T107" fmla="*/ 63 h 95"/>
                    <a:gd name="T108" fmla="*/ 227 w 748"/>
                    <a:gd name="T109" fmla="*/ 66 h 95"/>
                    <a:gd name="T110" fmla="*/ 241 w 748"/>
                    <a:gd name="T111" fmla="*/ 73 h 95"/>
                    <a:gd name="T112" fmla="*/ 363 w 748"/>
                    <a:gd name="T113" fmla="*/ 12 h 95"/>
                    <a:gd name="T114" fmla="*/ 717 w 748"/>
                    <a:gd name="T115" fmla="*/ 62 h 95"/>
                    <a:gd name="T116" fmla="*/ 721 w 748"/>
                    <a:gd name="T117" fmla="*/ 3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8" h="95">
                      <a:moveTo>
                        <a:pt x="559" y="11"/>
                      </a:moveTo>
                      <a:cubicBezTo>
                        <a:pt x="559" y="7"/>
                        <a:pt x="557" y="9"/>
                        <a:pt x="557" y="5"/>
                      </a:cubicBezTo>
                      <a:cubicBezTo>
                        <a:pt x="546" y="13"/>
                        <a:pt x="543" y="8"/>
                        <a:pt x="534" y="8"/>
                      </a:cubicBezTo>
                      <a:cubicBezTo>
                        <a:pt x="537" y="7"/>
                        <a:pt x="541" y="7"/>
                        <a:pt x="539" y="3"/>
                      </a:cubicBezTo>
                      <a:cubicBezTo>
                        <a:pt x="529" y="8"/>
                        <a:pt x="508" y="10"/>
                        <a:pt x="498" y="11"/>
                      </a:cubicBezTo>
                      <a:cubicBezTo>
                        <a:pt x="499" y="11"/>
                        <a:pt x="499" y="9"/>
                        <a:pt x="498" y="8"/>
                      </a:cubicBezTo>
                      <a:cubicBezTo>
                        <a:pt x="491" y="10"/>
                        <a:pt x="491" y="13"/>
                        <a:pt x="485" y="9"/>
                      </a:cubicBezTo>
                      <a:cubicBezTo>
                        <a:pt x="483" y="14"/>
                        <a:pt x="481" y="8"/>
                        <a:pt x="480" y="13"/>
                      </a:cubicBezTo>
                      <a:cubicBezTo>
                        <a:pt x="478" y="10"/>
                        <a:pt x="476" y="12"/>
                        <a:pt x="476" y="9"/>
                      </a:cubicBezTo>
                      <a:cubicBezTo>
                        <a:pt x="473" y="9"/>
                        <a:pt x="470" y="11"/>
                        <a:pt x="467" y="8"/>
                      </a:cubicBezTo>
                      <a:cubicBezTo>
                        <a:pt x="463" y="10"/>
                        <a:pt x="469" y="13"/>
                        <a:pt x="465" y="15"/>
                      </a:cubicBezTo>
                      <a:cubicBezTo>
                        <a:pt x="464" y="14"/>
                        <a:pt x="463" y="13"/>
                        <a:pt x="462" y="13"/>
                      </a:cubicBezTo>
                      <a:cubicBezTo>
                        <a:pt x="463" y="12"/>
                        <a:pt x="464" y="10"/>
                        <a:pt x="462" y="9"/>
                      </a:cubicBezTo>
                      <a:cubicBezTo>
                        <a:pt x="461" y="10"/>
                        <a:pt x="459" y="11"/>
                        <a:pt x="458" y="12"/>
                      </a:cubicBezTo>
                      <a:cubicBezTo>
                        <a:pt x="445" y="2"/>
                        <a:pt x="432" y="14"/>
                        <a:pt x="426" y="14"/>
                      </a:cubicBezTo>
                      <a:cubicBezTo>
                        <a:pt x="422" y="9"/>
                        <a:pt x="428" y="10"/>
                        <a:pt x="427" y="8"/>
                      </a:cubicBezTo>
                      <a:cubicBezTo>
                        <a:pt x="420" y="9"/>
                        <a:pt x="412" y="6"/>
                        <a:pt x="410" y="14"/>
                      </a:cubicBezTo>
                      <a:cubicBezTo>
                        <a:pt x="405" y="6"/>
                        <a:pt x="404" y="18"/>
                        <a:pt x="401" y="13"/>
                      </a:cubicBezTo>
                      <a:cubicBezTo>
                        <a:pt x="400" y="11"/>
                        <a:pt x="406" y="9"/>
                        <a:pt x="402" y="7"/>
                      </a:cubicBezTo>
                      <a:cubicBezTo>
                        <a:pt x="397" y="8"/>
                        <a:pt x="397" y="14"/>
                        <a:pt x="392" y="11"/>
                      </a:cubicBezTo>
                      <a:cubicBezTo>
                        <a:pt x="393" y="10"/>
                        <a:pt x="394" y="9"/>
                        <a:pt x="392" y="7"/>
                      </a:cubicBezTo>
                      <a:cubicBezTo>
                        <a:pt x="386" y="13"/>
                        <a:pt x="381" y="11"/>
                        <a:pt x="375" y="13"/>
                      </a:cubicBezTo>
                      <a:cubicBezTo>
                        <a:pt x="376" y="13"/>
                        <a:pt x="376" y="7"/>
                        <a:pt x="374" y="9"/>
                      </a:cubicBezTo>
                      <a:cubicBezTo>
                        <a:pt x="375" y="12"/>
                        <a:pt x="368" y="13"/>
                        <a:pt x="366" y="13"/>
                      </a:cubicBezTo>
                      <a:cubicBezTo>
                        <a:pt x="370" y="11"/>
                        <a:pt x="369" y="8"/>
                        <a:pt x="370" y="5"/>
                      </a:cubicBezTo>
                      <a:cubicBezTo>
                        <a:pt x="365" y="4"/>
                        <a:pt x="369" y="8"/>
                        <a:pt x="365" y="10"/>
                      </a:cubicBezTo>
                      <a:cubicBezTo>
                        <a:pt x="361" y="4"/>
                        <a:pt x="353" y="5"/>
                        <a:pt x="350" y="11"/>
                      </a:cubicBezTo>
                      <a:cubicBezTo>
                        <a:pt x="346" y="10"/>
                        <a:pt x="340" y="11"/>
                        <a:pt x="338" y="8"/>
                      </a:cubicBezTo>
                      <a:cubicBezTo>
                        <a:pt x="336" y="8"/>
                        <a:pt x="326" y="14"/>
                        <a:pt x="322" y="8"/>
                      </a:cubicBezTo>
                      <a:cubicBezTo>
                        <a:pt x="318" y="9"/>
                        <a:pt x="321" y="12"/>
                        <a:pt x="319" y="14"/>
                      </a:cubicBezTo>
                      <a:cubicBezTo>
                        <a:pt x="317" y="11"/>
                        <a:pt x="315" y="8"/>
                        <a:pt x="315" y="6"/>
                      </a:cubicBezTo>
                      <a:cubicBezTo>
                        <a:pt x="310" y="8"/>
                        <a:pt x="314" y="12"/>
                        <a:pt x="311" y="15"/>
                      </a:cubicBezTo>
                      <a:cubicBezTo>
                        <a:pt x="309" y="12"/>
                        <a:pt x="301" y="15"/>
                        <a:pt x="302" y="11"/>
                      </a:cubicBezTo>
                      <a:cubicBezTo>
                        <a:pt x="304" y="12"/>
                        <a:pt x="311" y="14"/>
                        <a:pt x="310" y="8"/>
                      </a:cubicBezTo>
                      <a:cubicBezTo>
                        <a:pt x="305" y="11"/>
                        <a:pt x="302" y="7"/>
                        <a:pt x="298" y="7"/>
                      </a:cubicBezTo>
                      <a:cubicBezTo>
                        <a:pt x="298" y="11"/>
                        <a:pt x="299" y="8"/>
                        <a:pt x="302" y="9"/>
                      </a:cubicBezTo>
                      <a:cubicBezTo>
                        <a:pt x="298" y="10"/>
                        <a:pt x="297" y="14"/>
                        <a:pt x="295" y="13"/>
                      </a:cubicBezTo>
                      <a:cubicBezTo>
                        <a:pt x="292" y="11"/>
                        <a:pt x="295" y="6"/>
                        <a:pt x="292" y="8"/>
                      </a:cubicBezTo>
                      <a:cubicBezTo>
                        <a:pt x="294" y="10"/>
                        <a:pt x="287" y="15"/>
                        <a:pt x="286" y="13"/>
                      </a:cubicBezTo>
                      <a:cubicBezTo>
                        <a:pt x="284" y="8"/>
                        <a:pt x="293" y="5"/>
                        <a:pt x="289" y="1"/>
                      </a:cubicBezTo>
                      <a:cubicBezTo>
                        <a:pt x="285" y="11"/>
                        <a:pt x="272" y="11"/>
                        <a:pt x="263" y="11"/>
                      </a:cubicBezTo>
                      <a:cubicBezTo>
                        <a:pt x="263" y="8"/>
                        <a:pt x="264" y="2"/>
                        <a:pt x="260" y="4"/>
                      </a:cubicBezTo>
                      <a:cubicBezTo>
                        <a:pt x="258" y="8"/>
                        <a:pt x="261" y="7"/>
                        <a:pt x="260" y="9"/>
                      </a:cubicBezTo>
                      <a:cubicBezTo>
                        <a:pt x="257" y="10"/>
                        <a:pt x="256" y="12"/>
                        <a:pt x="253" y="6"/>
                      </a:cubicBezTo>
                      <a:cubicBezTo>
                        <a:pt x="251" y="7"/>
                        <a:pt x="252" y="9"/>
                        <a:pt x="250" y="10"/>
                      </a:cubicBezTo>
                      <a:cubicBezTo>
                        <a:pt x="245" y="1"/>
                        <a:pt x="245" y="12"/>
                        <a:pt x="243" y="10"/>
                      </a:cubicBezTo>
                      <a:cubicBezTo>
                        <a:pt x="238" y="7"/>
                        <a:pt x="247" y="6"/>
                        <a:pt x="242" y="3"/>
                      </a:cubicBezTo>
                      <a:cubicBezTo>
                        <a:pt x="237" y="7"/>
                        <a:pt x="240" y="10"/>
                        <a:pt x="234" y="11"/>
                      </a:cubicBezTo>
                      <a:cubicBezTo>
                        <a:pt x="234" y="8"/>
                        <a:pt x="232" y="6"/>
                        <a:pt x="230" y="6"/>
                      </a:cubicBezTo>
                      <a:cubicBezTo>
                        <a:pt x="229" y="8"/>
                        <a:pt x="227" y="11"/>
                        <a:pt x="226" y="5"/>
                      </a:cubicBezTo>
                      <a:cubicBezTo>
                        <a:pt x="220" y="7"/>
                        <a:pt x="230" y="10"/>
                        <a:pt x="224" y="12"/>
                      </a:cubicBezTo>
                      <a:cubicBezTo>
                        <a:pt x="223" y="11"/>
                        <a:pt x="222" y="10"/>
                        <a:pt x="220" y="10"/>
                      </a:cubicBezTo>
                      <a:cubicBezTo>
                        <a:pt x="223" y="8"/>
                        <a:pt x="223" y="6"/>
                        <a:pt x="221" y="4"/>
                      </a:cubicBezTo>
                      <a:cubicBezTo>
                        <a:pt x="214" y="5"/>
                        <a:pt x="221" y="17"/>
                        <a:pt x="213" y="12"/>
                      </a:cubicBezTo>
                      <a:cubicBezTo>
                        <a:pt x="219" y="11"/>
                        <a:pt x="214" y="9"/>
                        <a:pt x="216" y="4"/>
                      </a:cubicBezTo>
                      <a:cubicBezTo>
                        <a:pt x="212" y="5"/>
                        <a:pt x="207" y="9"/>
                        <a:pt x="205" y="13"/>
                      </a:cubicBezTo>
                      <a:cubicBezTo>
                        <a:pt x="202" y="10"/>
                        <a:pt x="204" y="7"/>
                        <a:pt x="201" y="5"/>
                      </a:cubicBezTo>
                      <a:cubicBezTo>
                        <a:pt x="194" y="9"/>
                        <a:pt x="192" y="14"/>
                        <a:pt x="188" y="12"/>
                      </a:cubicBezTo>
                      <a:cubicBezTo>
                        <a:pt x="191" y="10"/>
                        <a:pt x="183" y="7"/>
                        <a:pt x="188" y="6"/>
                      </a:cubicBezTo>
                      <a:cubicBezTo>
                        <a:pt x="189" y="7"/>
                        <a:pt x="188" y="8"/>
                        <a:pt x="190" y="10"/>
                      </a:cubicBezTo>
                      <a:cubicBezTo>
                        <a:pt x="197" y="2"/>
                        <a:pt x="183" y="7"/>
                        <a:pt x="179" y="4"/>
                      </a:cubicBezTo>
                      <a:cubicBezTo>
                        <a:pt x="174" y="7"/>
                        <a:pt x="174" y="12"/>
                        <a:pt x="169" y="8"/>
                      </a:cubicBezTo>
                      <a:cubicBezTo>
                        <a:pt x="169" y="4"/>
                        <a:pt x="176" y="9"/>
                        <a:pt x="175" y="2"/>
                      </a:cubicBezTo>
                      <a:cubicBezTo>
                        <a:pt x="167" y="6"/>
                        <a:pt x="150" y="5"/>
                        <a:pt x="152" y="18"/>
                      </a:cubicBezTo>
                      <a:cubicBezTo>
                        <a:pt x="155" y="14"/>
                        <a:pt x="157" y="17"/>
                        <a:pt x="160" y="17"/>
                      </a:cubicBezTo>
                      <a:cubicBezTo>
                        <a:pt x="165" y="15"/>
                        <a:pt x="162" y="12"/>
                        <a:pt x="166" y="9"/>
                      </a:cubicBezTo>
                      <a:cubicBezTo>
                        <a:pt x="170" y="13"/>
                        <a:pt x="167" y="16"/>
                        <a:pt x="164" y="19"/>
                      </a:cubicBezTo>
                      <a:cubicBezTo>
                        <a:pt x="159" y="19"/>
                        <a:pt x="153" y="20"/>
                        <a:pt x="148" y="23"/>
                      </a:cubicBezTo>
                      <a:cubicBezTo>
                        <a:pt x="147" y="22"/>
                        <a:pt x="147" y="22"/>
                        <a:pt x="146" y="21"/>
                      </a:cubicBezTo>
                      <a:cubicBezTo>
                        <a:pt x="156" y="14"/>
                        <a:pt x="144" y="12"/>
                        <a:pt x="152" y="7"/>
                      </a:cubicBezTo>
                      <a:cubicBezTo>
                        <a:pt x="146" y="7"/>
                        <a:pt x="146" y="11"/>
                        <a:pt x="140" y="13"/>
                      </a:cubicBezTo>
                      <a:cubicBezTo>
                        <a:pt x="138" y="17"/>
                        <a:pt x="144" y="15"/>
                        <a:pt x="142" y="18"/>
                      </a:cubicBezTo>
                      <a:cubicBezTo>
                        <a:pt x="136" y="18"/>
                        <a:pt x="138" y="21"/>
                        <a:pt x="133" y="25"/>
                      </a:cubicBezTo>
                      <a:cubicBezTo>
                        <a:pt x="131" y="19"/>
                        <a:pt x="127" y="30"/>
                        <a:pt x="125" y="26"/>
                      </a:cubicBezTo>
                      <a:cubicBezTo>
                        <a:pt x="123" y="22"/>
                        <a:pt x="130" y="20"/>
                        <a:pt x="129" y="16"/>
                      </a:cubicBezTo>
                      <a:cubicBezTo>
                        <a:pt x="139" y="21"/>
                        <a:pt x="139" y="4"/>
                        <a:pt x="149" y="6"/>
                      </a:cubicBezTo>
                      <a:cubicBezTo>
                        <a:pt x="143" y="3"/>
                        <a:pt x="136" y="7"/>
                        <a:pt x="130" y="5"/>
                      </a:cubicBezTo>
                      <a:cubicBezTo>
                        <a:pt x="129" y="8"/>
                        <a:pt x="127" y="12"/>
                        <a:pt x="127" y="16"/>
                      </a:cubicBezTo>
                      <a:cubicBezTo>
                        <a:pt x="125" y="14"/>
                        <a:pt x="123" y="14"/>
                        <a:pt x="121" y="15"/>
                      </a:cubicBezTo>
                      <a:cubicBezTo>
                        <a:pt x="119" y="19"/>
                        <a:pt x="128" y="17"/>
                        <a:pt x="126" y="20"/>
                      </a:cubicBezTo>
                      <a:cubicBezTo>
                        <a:pt x="115" y="20"/>
                        <a:pt x="116" y="24"/>
                        <a:pt x="111" y="27"/>
                      </a:cubicBezTo>
                      <a:cubicBezTo>
                        <a:pt x="111" y="22"/>
                        <a:pt x="111" y="17"/>
                        <a:pt x="114" y="13"/>
                      </a:cubicBezTo>
                      <a:cubicBezTo>
                        <a:pt x="118" y="16"/>
                        <a:pt x="116" y="18"/>
                        <a:pt x="119" y="21"/>
                      </a:cubicBezTo>
                      <a:cubicBezTo>
                        <a:pt x="120" y="15"/>
                        <a:pt x="122" y="9"/>
                        <a:pt x="126" y="4"/>
                      </a:cubicBezTo>
                      <a:cubicBezTo>
                        <a:pt x="124" y="1"/>
                        <a:pt x="109" y="1"/>
                        <a:pt x="114" y="8"/>
                      </a:cubicBezTo>
                      <a:cubicBezTo>
                        <a:pt x="114" y="10"/>
                        <a:pt x="109" y="12"/>
                        <a:pt x="106" y="12"/>
                      </a:cubicBezTo>
                      <a:cubicBezTo>
                        <a:pt x="103" y="10"/>
                        <a:pt x="112" y="9"/>
                        <a:pt x="109" y="6"/>
                      </a:cubicBezTo>
                      <a:cubicBezTo>
                        <a:pt x="104" y="8"/>
                        <a:pt x="106" y="3"/>
                        <a:pt x="107" y="1"/>
                      </a:cubicBezTo>
                      <a:cubicBezTo>
                        <a:pt x="103" y="6"/>
                        <a:pt x="93" y="13"/>
                        <a:pt x="86" y="16"/>
                      </a:cubicBezTo>
                      <a:cubicBezTo>
                        <a:pt x="87" y="14"/>
                        <a:pt x="85" y="13"/>
                        <a:pt x="86" y="12"/>
                      </a:cubicBezTo>
                      <a:cubicBezTo>
                        <a:pt x="90" y="7"/>
                        <a:pt x="103" y="8"/>
                        <a:pt x="99" y="0"/>
                      </a:cubicBezTo>
                      <a:cubicBezTo>
                        <a:pt x="94" y="2"/>
                        <a:pt x="96" y="5"/>
                        <a:pt x="92" y="7"/>
                      </a:cubicBezTo>
                      <a:cubicBezTo>
                        <a:pt x="86" y="7"/>
                        <a:pt x="91" y="4"/>
                        <a:pt x="89" y="1"/>
                      </a:cubicBezTo>
                      <a:cubicBezTo>
                        <a:pt x="80" y="5"/>
                        <a:pt x="88" y="11"/>
                        <a:pt x="82" y="15"/>
                      </a:cubicBezTo>
                      <a:cubicBezTo>
                        <a:pt x="78" y="10"/>
                        <a:pt x="73" y="16"/>
                        <a:pt x="70" y="10"/>
                      </a:cubicBezTo>
                      <a:cubicBezTo>
                        <a:pt x="68" y="13"/>
                        <a:pt x="69" y="17"/>
                        <a:pt x="64" y="20"/>
                      </a:cubicBezTo>
                      <a:cubicBezTo>
                        <a:pt x="57" y="12"/>
                        <a:pt x="58" y="16"/>
                        <a:pt x="51" y="12"/>
                      </a:cubicBezTo>
                      <a:cubicBezTo>
                        <a:pt x="52" y="17"/>
                        <a:pt x="49" y="18"/>
                        <a:pt x="44" y="21"/>
                      </a:cubicBezTo>
                      <a:cubicBezTo>
                        <a:pt x="50" y="29"/>
                        <a:pt x="44" y="36"/>
                        <a:pt x="35" y="43"/>
                      </a:cubicBezTo>
                      <a:cubicBezTo>
                        <a:pt x="29" y="38"/>
                        <a:pt x="22" y="43"/>
                        <a:pt x="18" y="49"/>
                      </a:cubicBezTo>
                      <a:cubicBezTo>
                        <a:pt x="13" y="48"/>
                        <a:pt x="18" y="44"/>
                        <a:pt x="12" y="42"/>
                      </a:cubicBezTo>
                      <a:cubicBezTo>
                        <a:pt x="11" y="46"/>
                        <a:pt x="16" y="67"/>
                        <a:pt x="8" y="58"/>
                      </a:cubicBezTo>
                      <a:cubicBezTo>
                        <a:pt x="7" y="60"/>
                        <a:pt x="0" y="62"/>
                        <a:pt x="5" y="64"/>
                      </a:cubicBezTo>
                      <a:cubicBezTo>
                        <a:pt x="9" y="64"/>
                        <a:pt x="13" y="63"/>
                        <a:pt x="17" y="64"/>
                      </a:cubicBezTo>
                      <a:cubicBezTo>
                        <a:pt x="18" y="60"/>
                        <a:pt x="17" y="56"/>
                        <a:pt x="20" y="52"/>
                      </a:cubicBezTo>
                      <a:cubicBezTo>
                        <a:pt x="22" y="53"/>
                        <a:pt x="24" y="53"/>
                        <a:pt x="25" y="56"/>
                      </a:cubicBezTo>
                      <a:cubicBezTo>
                        <a:pt x="27" y="51"/>
                        <a:pt x="30" y="52"/>
                        <a:pt x="34" y="51"/>
                      </a:cubicBezTo>
                      <a:cubicBezTo>
                        <a:pt x="32" y="48"/>
                        <a:pt x="30" y="49"/>
                        <a:pt x="29" y="47"/>
                      </a:cubicBezTo>
                      <a:cubicBezTo>
                        <a:pt x="35" y="41"/>
                        <a:pt x="36" y="47"/>
                        <a:pt x="40" y="40"/>
                      </a:cubicBezTo>
                      <a:cubicBezTo>
                        <a:pt x="43" y="44"/>
                        <a:pt x="49" y="46"/>
                        <a:pt x="56" y="46"/>
                      </a:cubicBezTo>
                      <a:cubicBezTo>
                        <a:pt x="46" y="53"/>
                        <a:pt x="60" y="57"/>
                        <a:pt x="51" y="64"/>
                      </a:cubicBezTo>
                      <a:cubicBezTo>
                        <a:pt x="57" y="73"/>
                        <a:pt x="65" y="66"/>
                        <a:pt x="71" y="69"/>
                      </a:cubicBezTo>
                      <a:cubicBezTo>
                        <a:pt x="69" y="66"/>
                        <a:pt x="67" y="67"/>
                        <a:pt x="65" y="63"/>
                      </a:cubicBezTo>
                      <a:cubicBezTo>
                        <a:pt x="66" y="61"/>
                        <a:pt x="66" y="59"/>
                        <a:pt x="68" y="58"/>
                      </a:cubicBezTo>
                      <a:cubicBezTo>
                        <a:pt x="70" y="60"/>
                        <a:pt x="69" y="62"/>
                        <a:pt x="71" y="63"/>
                      </a:cubicBezTo>
                      <a:cubicBezTo>
                        <a:pt x="72" y="64"/>
                        <a:pt x="78" y="62"/>
                        <a:pt x="76" y="59"/>
                      </a:cubicBezTo>
                      <a:cubicBezTo>
                        <a:pt x="75" y="59"/>
                        <a:pt x="81" y="47"/>
                        <a:pt x="86" y="46"/>
                      </a:cubicBezTo>
                      <a:cubicBezTo>
                        <a:pt x="84" y="48"/>
                        <a:pt x="83" y="50"/>
                        <a:pt x="83" y="52"/>
                      </a:cubicBezTo>
                      <a:cubicBezTo>
                        <a:pt x="86" y="51"/>
                        <a:pt x="92" y="50"/>
                        <a:pt x="91" y="55"/>
                      </a:cubicBezTo>
                      <a:cubicBezTo>
                        <a:pt x="94" y="52"/>
                        <a:pt x="98" y="50"/>
                        <a:pt x="101" y="51"/>
                      </a:cubicBezTo>
                      <a:cubicBezTo>
                        <a:pt x="101" y="52"/>
                        <a:pt x="102" y="53"/>
                        <a:pt x="101" y="54"/>
                      </a:cubicBezTo>
                      <a:cubicBezTo>
                        <a:pt x="96" y="55"/>
                        <a:pt x="91" y="54"/>
                        <a:pt x="85" y="59"/>
                      </a:cubicBezTo>
                      <a:cubicBezTo>
                        <a:pt x="85" y="58"/>
                        <a:pt x="85" y="53"/>
                        <a:pt x="82" y="55"/>
                      </a:cubicBezTo>
                      <a:cubicBezTo>
                        <a:pt x="85" y="62"/>
                        <a:pt x="73" y="61"/>
                        <a:pt x="75" y="69"/>
                      </a:cubicBezTo>
                      <a:cubicBezTo>
                        <a:pt x="79" y="65"/>
                        <a:pt x="82" y="74"/>
                        <a:pt x="86" y="69"/>
                      </a:cubicBezTo>
                      <a:cubicBezTo>
                        <a:pt x="90" y="67"/>
                        <a:pt x="84" y="64"/>
                        <a:pt x="86" y="62"/>
                      </a:cubicBezTo>
                      <a:cubicBezTo>
                        <a:pt x="88" y="61"/>
                        <a:pt x="89" y="60"/>
                        <a:pt x="90" y="61"/>
                      </a:cubicBezTo>
                      <a:cubicBezTo>
                        <a:pt x="93" y="63"/>
                        <a:pt x="88" y="65"/>
                        <a:pt x="90" y="67"/>
                      </a:cubicBezTo>
                      <a:cubicBezTo>
                        <a:pt x="92" y="66"/>
                        <a:pt x="93" y="70"/>
                        <a:pt x="96" y="65"/>
                      </a:cubicBezTo>
                      <a:cubicBezTo>
                        <a:pt x="94" y="64"/>
                        <a:pt x="93" y="62"/>
                        <a:pt x="91" y="60"/>
                      </a:cubicBezTo>
                      <a:cubicBezTo>
                        <a:pt x="93" y="59"/>
                        <a:pt x="93" y="57"/>
                        <a:pt x="94" y="56"/>
                      </a:cubicBezTo>
                      <a:cubicBezTo>
                        <a:pt x="96" y="62"/>
                        <a:pt x="99" y="56"/>
                        <a:pt x="101" y="60"/>
                      </a:cubicBezTo>
                      <a:cubicBezTo>
                        <a:pt x="98" y="64"/>
                        <a:pt x="97" y="57"/>
                        <a:pt x="94" y="61"/>
                      </a:cubicBezTo>
                      <a:cubicBezTo>
                        <a:pt x="100" y="64"/>
                        <a:pt x="97" y="67"/>
                        <a:pt x="98" y="71"/>
                      </a:cubicBezTo>
                      <a:cubicBezTo>
                        <a:pt x="105" y="68"/>
                        <a:pt x="100" y="63"/>
                        <a:pt x="104" y="59"/>
                      </a:cubicBezTo>
                      <a:cubicBezTo>
                        <a:pt x="107" y="57"/>
                        <a:pt x="109" y="64"/>
                        <a:pt x="112" y="63"/>
                      </a:cubicBezTo>
                      <a:cubicBezTo>
                        <a:pt x="114" y="59"/>
                        <a:pt x="118" y="57"/>
                        <a:pt x="112" y="54"/>
                      </a:cubicBezTo>
                      <a:cubicBezTo>
                        <a:pt x="115" y="51"/>
                        <a:pt x="120" y="47"/>
                        <a:pt x="124" y="49"/>
                      </a:cubicBezTo>
                      <a:cubicBezTo>
                        <a:pt x="117" y="54"/>
                        <a:pt x="118" y="60"/>
                        <a:pt x="114" y="66"/>
                      </a:cubicBezTo>
                      <a:cubicBezTo>
                        <a:pt x="111" y="60"/>
                        <a:pt x="96" y="73"/>
                        <a:pt x="104" y="74"/>
                      </a:cubicBezTo>
                      <a:cubicBezTo>
                        <a:pt x="103" y="70"/>
                        <a:pt x="109" y="75"/>
                        <a:pt x="112" y="69"/>
                      </a:cubicBezTo>
                      <a:cubicBezTo>
                        <a:pt x="115" y="75"/>
                        <a:pt x="123" y="71"/>
                        <a:pt x="131" y="76"/>
                      </a:cubicBezTo>
                      <a:cubicBezTo>
                        <a:pt x="136" y="74"/>
                        <a:pt x="133" y="71"/>
                        <a:pt x="134" y="68"/>
                      </a:cubicBezTo>
                      <a:cubicBezTo>
                        <a:pt x="136" y="69"/>
                        <a:pt x="138" y="65"/>
                        <a:pt x="140" y="69"/>
                      </a:cubicBezTo>
                      <a:cubicBezTo>
                        <a:pt x="143" y="65"/>
                        <a:pt x="143" y="65"/>
                        <a:pt x="147" y="64"/>
                      </a:cubicBezTo>
                      <a:cubicBezTo>
                        <a:pt x="145" y="58"/>
                        <a:pt x="142" y="67"/>
                        <a:pt x="140" y="64"/>
                      </a:cubicBezTo>
                      <a:cubicBezTo>
                        <a:pt x="137" y="61"/>
                        <a:pt x="137" y="59"/>
                        <a:pt x="138" y="57"/>
                      </a:cubicBezTo>
                      <a:cubicBezTo>
                        <a:pt x="142" y="56"/>
                        <a:pt x="145" y="61"/>
                        <a:pt x="150" y="56"/>
                      </a:cubicBezTo>
                      <a:cubicBezTo>
                        <a:pt x="146" y="52"/>
                        <a:pt x="148" y="49"/>
                        <a:pt x="151" y="46"/>
                      </a:cubicBezTo>
                      <a:cubicBezTo>
                        <a:pt x="154" y="49"/>
                        <a:pt x="157" y="43"/>
                        <a:pt x="160" y="44"/>
                      </a:cubicBezTo>
                      <a:cubicBezTo>
                        <a:pt x="161" y="45"/>
                        <a:pt x="160" y="47"/>
                        <a:pt x="160" y="48"/>
                      </a:cubicBezTo>
                      <a:cubicBezTo>
                        <a:pt x="157" y="52"/>
                        <a:pt x="154" y="50"/>
                        <a:pt x="151" y="51"/>
                      </a:cubicBezTo>
                      <a:cubicBezTo>
                        <a:pt x="154" y="59"/>
                        <a:pt x="144" y="65"/>
                        <a:pt x="147" y="73"/>
                      </a:cubicBezTo>
                      <a:cubicBezTo>
                        <a:pt x="143" y="73"/>
                        <a:pt x="140" y="68"/>
                        <a:pt x="136" y="72"/>
                      </a:cubicBezTo>
                      <a:cubicBezTo>
                        <a:pt x="140" y="79"/>
                        <a:pt x="149" y="71"/>
                        <a:pt x="150" y="77"/>
                      </a:cubicBezTo>
                      <a:cubicBezTo>
                        <a:pt x="157" y="75"/>
                        <a:pt x="157" y="70"/>
                        <a:pt x="162" y="64"/>
                      </a:cubicBezTo>
                      <a:cubicBezTo>
                        <a:pt x="163" y="66"/>
                        <a:pt x="165" y="65"/>
                        <a:pt x="166" y="67"/>
                      </a:cubicBezTo>
                      <a:cubicBezTo>
                        <a:pt x="165" y="71"/>
                        <a:pt x="161" y="69"/>
                        <a:pt x="161" y="72"/>
                      </a:cubicBezTo>
                      <a:cubicBezTo>
                        <a:pt x="163" y="76"/>
                        <a:pt x="166" y="72"/>
                        <a:pt x="169" y="75"/>
                      </a:cubicBezTo>
                      <a:cubicBezTo>
                        <a:pt x="175" y="71"/>
                        <a:pt x="166" y="64"/>
                        <a:pt x="167" y="62"/>
                      </a:cubicBezTo>
                      <a:cubicBezTo>
                        <a:pt x="169" y="61"/>
                        <a:pt x="170" y="62"/>
                        <a:pt x="171" y="63"/>
                      </a:cubicBezTo>
                      <a:cubicBezTo>
                        <a:pt x="173" y="68"/>
                        <a:pt x="172" y="72"/>
                        <a:pt x="177" y="76"/>
                      </a:cubicBezTo>
                      <a:cubicBezTo>
                        <a:pt x="180" y="76"/>
                        <a:pt x="182" y="72"/>
                        <a:pt x="184" y="78"/>
                      </a:cubicBezTo>
                      <a:cubicBezTo>
                        <a:pt x="187" y="73"/>
                        <a:pt x="190" y="78"/>
                        <a:pt x="189" y="81"/>
                      </a:cubicBezTo>
                      <a:cubicBezTo>
                        <a:pt x="195" y="71"/>
                        <a:pt x="202" y="78"/>
                        <a:pt x="204" y="70"/>
                      </a:cubicBezTo>
                      <a:cubicBezTo>
                        <a:pt x="202" y="67"/>
                        <a:pt x="200" y="69"/>
                        <a:pt x="198" y="65"/>
                      </a:cubicBezTo>
                      <a:cubicBezTo>
                        <a:pt x="204" y="64"/>
                        <a:pt x="201" y="62"/>
                        <a:pt x="204" y="58"/>
                      </a:cubicBezTo>
                      <a:cubicBezTo>
                        <a:pt x="204" y="64"/>
                        <a:pt x="210" y="59"/>
                        <a:pt x="213" y="61"/>
                      </a:cubicBezTo>
                      <a:cubicBezTo>
                        <a:pt x="213" y="64"/>
                        <a:pt x="208" y="64"/>
                        <a:pt x="205" y="64"/>
                      </a:cubicBezTo>
                      <a:cubicBezTo>
                        <a:pt x="207" y="69"/>
                        <a:pt x="203" y="73"/>
                        <a:pt x="203" y="78"/>
                      </a:cubicBezTo>
                      <a:cubicBezTo>
                        <a:pt x="209" y="73"/>
                        <a:pt x="209" y="80"/>
                        <a:pt x="215" y="79"/>
                      </a:cubicBezTo>
                      <a:cubicBezTo>
                        <a:pt x="216" y="75"/>
                        <a:pt x="211" y="77"/>
                        <a:pt x="213" y="75"/>
                      </a:cubicBezTo>
                      <a:cubicBezTo>
                        <a:pt x="216" y="77"/>
                        <a:pt x="219" y="75"/>
                        <a:pt x="221" y="76"/>
                      </a:cubicBezTo>
                      <a:cubicBezTo>
                        <a:pt x="223" y="77"/>
                        <a:pt x="220" y="78"/>
                        <a:pt x="221" y="80"/>
                      </a:cubicBezTo>
                      <a:cubicBezTo>
                        <a:pt x="225" y="82"/>
                        <a:pt x="228" y="76"/>
                        <a:pt x="229" y="77"/>
                      </a:cubicBezTo>
                      <a:cubicBezTo>
                        <a:pt x="229" y="82"/>
                        <a:pt x="244" y="78"/>
                        <a:pt x="244" y="84"/>
                      </a:cubicBezTo>
                      <a:cubicBezTo>
                        <a:pt x="249" y="80"/>
                        <a:pt x="255" y="79"/>
                        <a:pt x="259" y="82"/>
                      </a:cubicBezTo>
                      <a:cubicBezTo>
                        <a:pt x="263" y="79"/>
                        <a:pt x="269" y="76"/>
                        <a:pt x="268" y="72"/>
                      </a:cubicBezTo>
                      <a:cubicBezTo>
                        <a:pt x="268" y="73"/>
                        <a:pt x="269" y="73"/>
                        <a:pt x="270" y="73"/>
                      </a:cubicBezTo>
                      <a:cubicBezTo>
                        <a:pt x="266" y="77"/>
                        <a:pt x="272" y="82"/>
                        <a:pt x="274" y="83"/>
                      </a:cubicBezTo>
                      <a:cubicBezTo>
                        <a:pt x="274" y="79"/>
                        <a:pt x="284" y="87"/>
                        <a:pt x="284" y="79"/>
                      </a:cubicBezTo>
                      <a:cubicBezTo>
                        <a:pt x="289" y="84"/>
                        <a:pt x="296" y="83"/>
                        <a:pt x="302" y="82"/>
                      </a:cubicBezTo>
                      <a:cubicBezTo>
                        <a:pt x="300" y="78"/>
                        <a:pt x="296" y="79"/>
                        <a:pt x="299" y="75"/>
                      </a:cubicBezTo>
                      <a:cubicBezTo>
                        <a:pt x="298" y="81"/>
                        <a:pt x="304" y="77"/>
                        <a:pt x="306" y="77"/>
                      </a:cubicBezTo>
                      <a:cubicBezTo>
                        <a:pt x="303" y="84"/>
                        <a:pt x="321" y="74"/>
                        <a:pt x="318" y="84"/>
                      </a:cubicBezTo>
                      <a:cubicBezTo>
                        <a:pt x="314" y="77"/>
                        <a:pt x="310" y="84"/>
                        <a:pt x="305" y="83"/>
                      </a:cubicBezTo>
                      <a:cubicBezTo>
                        <a:pt x="305" y="84"/>
                        <a:pt x="306" y="84"/>
                        <a:pt x="305" y="85"/>
                      </a:cubicBezTo>
                      <a:cubicBezTo>
                        <a:pt x="305" y="86"/>
                        <a:pt x="305" y="87"/>
                        <a:pt x="305" y="88"/>
                      </a:cubicBezTo>
                      <a:cubicBezTo>
                        <a:pt x="312" y="84"/>
                        <a:pt x="317" y="85"/>
                        <a:pt x="327" y="86"/>
                      </a:cubicBezTo>
                      <a:cubicBezTo>
                        <a:pt x="337" y="86"/>
                        <a:pt x="354" y="90"/>
                        <a:pt x="362" y="87"/>
                      </a:cubicBezTo>
                      <a:cubicBezTo>
                        <a:pt x="364" y="86"/>
                        <a:pt x="364" y="86"/>
                        <a:pt x="364" y="85"/>
                      </a:cubicBezTo>
                      <a:cubicBezTo>
                        <a:pt x="363" y="84"/>
                        <a:pt x="364" y="84"/>
                        <a:pt x="364" y="85"/>
                      </a:cubicBezTo>
                      <a:cubicBezTo>
                        <a:pt x="364" y="85"/>
                        <a:pt x="365" y="86"/>
                        <a:pt x="365" y="86"/>
                      </a:cubicBezTo>
                      <a:cubicBezTo>
                        <a:pt x="372" y="93"/>
                        <a:pt x="389" y="81"/>
                        <a:pt x="387" y="91"/>
                      </a:cubicBezTo>
                      <a:cubicBezTo>
                        <a:pt x="387" y="87"/>
                        <a:pt x="400" y="85"/>
                        <a:pt x="399" y="90"/>
                      </a:cubicBezTo>
                      <a:cubicBezTo>
                        <a:pt x="413" y="85"/>
                        <a:pt x="426" y="87"/>
                        <a:pt x="439" y="90"/>
                      </a:cubicBezTo>
                      <a:cubicBezTo>
                        <a:pt x="448" y="88"/>
                        <a:pt x="461" y="85"/>
                        <a:pt x="465" y="91"/>
                      </a:cubicBezTo>
                      <a:cubicBezTo>
                        <a:pt x="464" y="90"/>
                        <a:pt x="465" y="89"/>
                        <a:pt x="466" y="87"/>
                      </a:cubicBezTo>
                      <a:cubicBezTo>
                        <a:pt x="481" y="89"/>
                        <a:pt x="505" y="89"/>
                        <a:pt x="524" y="92"/>
                      </a:cubicBezTo>
                      <a:cubicBezTo>
                        <a:pt x="539" y="86"/>
                        <a:pt x="551" y="95"/>
                        <a:pt x="566" y="89"/>
                      </a:cubicBezTo>
                      <a:cubicBezTo>
                        <a:pt x="569" y="91"/>
                        <a:pt x="572" y="89"/>
                        <a:pt x="575" y="93"/>
                      </a:cubicBezTo>
                      <a:cubicBezTo>
                        <a:pt x="588" y="85"/>
                        <a:pt x="600" y="94"/>
                        <a:pt x="614" y="87"/>
                      </a:cubicBezTo>
                      <a:cubicBezTo>
                        <a:pt x="615" y="88"/>
                        <a:pt x="616" y="90"/>
                        <a:pt x="616" y="91"/>
                      </a:cubicBezTo>
                      <a:cubicBezTo>
                        <a:pt x="625" y="89"/>
                        <a:pt x="634" y="85"/>
                        <a:pt x="641" y="86"/>
                      </a:cubicBezTo>
                      <a:cubicBezTo>
                        <a:pt x="643" y="86"/>
                        <a:pt x="646" y="89"/>
                        <a:pt x="648" y="89"/>
                      </a:cubicBezTo>
                      <a:cubicBezTo>
                        <a:pt x="652" y="89"/>
                        <a:pt x="655" y="84"/>
                        <a:pt x="659" y="85"/>
                      </a:cubicBezTo>
                      <a:cubicBezTo>
                        <a:pt x="661" y="85"/>
                        <a:pt x="662" y="88"/>
                        <a:pt x="665" y="87"/>
                      </a:cubicBezTo>
                      <a:cubicBezTo>
                        <a:pt x="669" y="87"/>
                        <a:pt x="669" y="86"/>
                        <a:pt x="675" y="85"/>
                      </a:cubicBezTo>
                      <a:cubicBezTo>
                        <a:pt x="687" y="81"/>
                        <a:pt x="703" y="89"/>
                        <a:pt x="708" y="79"/>
                      </a:cubicBezTo>
                      <a:cubicBezTo>
                        <a:pt x="708" y="81"/>
                        <a:pt x="709" y="82"/>
                        <a:pt x="712" y="83"/>
                      </a:cubicBezTo>
                      <a:cubicBezTo>
                        <a:pt x="715" y="79"/>
                        <a:pt x="717" y="79"/>
                        <a:pt x="721" y="74"/>
                      </a:cubicBezTo>
                      <a:cubicBezTo>
                        <a:pt x="722" y="77"/>
                        <a:pt x="720" y="79"/>
                        <a:pt x="721" y="81"/>
                      </a:cubicBezTo>
                      <a:cubicBezTo>
                        <a:pt x="728" y="77"/>
                        <a:pt x="735" y="72"/>
                        <a:pt x="736" y="64"/>
                      </a:cubicBezTo>
                      <a:cubicBezTo>
                        <a:pt x="742" y="66"/>
                        <a:pt x="744" y="59"/>
                        <a:pt x="748" y="58"/>
                      </a:cubicBezTo>
                      <a:cubicBezTo>
                        <a:pt x="745" y="56"/>
                        <a:pt x="748" y="50"/>
                        <a:pt x="743" y="51"/>
                      </a:cubicBezTo>
                      <a:cubicBezTo>
                        <a:pt x="742" y="55"/>
                        <a:pt x="745" y="56"/>
                        <a:pt x="744" y="58"/>
                      </a:cubicBezTo>
                      <a:cubicBezTo>
                        <a:pt x="740" y="59"/>
                        <a:pt x="732" y="63"/>
                        <a:pt x="732" y="56"/>
                      </a:cubicBezTo>
                      <a:cubicBezTo>
                        <a:pt x="731" y="61"/>
                        <a:pt x="726" y="59"/>
                        <a:pt x="726" y="62"/>
                      </a:cubicBezTo>
                      <a:cubicBezTo>
                        <a:pt x="733" y="58"/>
                        <a:pt x="727" y="71"/>
                        <a:pt x="730" y="69"/>
                      </a:cubicBezTo>
                      <a:cubicBezTo>
                        <a:pt x="732" y="68"/>
                        <a:pt x="729" y="62"/>
                        <a:pt x="732" y="65"/>
                      </a:cubicBezTo>
                      <a:cubicBezTo>
                        <a:pt x="733" y="68"/>
                        <a:pt x="731" y="70"/>
                        <a:pt x="728" y="72"/>
                      </a:cubicBezTo>
                      <a:cubicBezTo>
                        <a:pt x="727" y="66"/>
                        <a:pt x="723" y="75"/>
                        <a:pt x="721" y="72"/>
                      </a:cubicBezTo>
                      <a:cubicBezTo>
                        <a:pt x="721" y="71"/>
                        <a:pt x="720" y="70"/>
                        <a:pt x="719" y="70"/>
                      </a:cubicBezTo>
                      <a:cubicBezTo>
                        <a:pt x="726" y="65"/>
                        <a:pt x="720" y="62"/>
                        <a:pt x="725" y="56"/>
                      </a:cubicBezTo>
                      <a:cubicBezTo>
                        <a:pt x="732" y="58"/>
                        <a:pt x="730" y="47"/>
                        <a:pt x="736" y="53"/>
                      </a:cubicBezTo>
                      <a:cubicBezTo>
                        <a:pt x="737" y="50"/>
                        <a:pt x="746" y="41"/>
                        <a:pt x="739" y="40"/>
                      </a:cubicBezTo>
                      <a:cubicBezTo>
                        <a:pt x="741" y="41"/>
                        <a:pt x="734" y="48"/>
                        <a:pt x="733" y="43"/>
                      </a:cubicBezTo>
                      <a:cubicBezTo>
                        <a:pt x="729" y="46"/>
                        <a:pt x="726" y="58"/>
                        <a:pt x="720" y="51"/>
                      </a:cubicBezTo>
                      <a:cubicBezTo>
                        <a:pt x="722" y="47"/>
                        <a:pt x="723" y="47"/>
                        <a:pt x="727" y="47"/>
                      </a:cubicBezTo>
                      <a:cubicBezTo>
                        <a:pt x="723" y="44"/>
                        <a:pt x="729" y="42"/>
                        <a:pt x="728" y="39"/>
                      </a:cubicBezTo>
                      <a:cubicBezTo>
                        <a:pt x="724" y="39"/>
                        <a:pt x="725" y="30"/>
                        <a:pt x="730" y="27"/>
                      </a:cubicBezTo>
                      <a:cubicBezTo>
                        <a:pt x="731" y="29"/>
                        <a:pt x="732" y="30"/>
                        <a:pt x="733" y="32"/>
                      </a:cubicBezTo>
                      <a:cubicBezTo>
                        <a:pt x="734" y="31"/>
                        <a:pt x="735" y="31"/>
                        <a:pt x="736" y="30"/>
                      </a:cubicBezTo>
                      <a:cubicBezTo>
                        <a:pt x="737" y="29"/>
                        <a:pt x="736" y="27"/>
                        <a:pt x="736" y="26"/>
                      </a:cubicBezTo>
                      <a:cubicBezTo>
                        <a:pt x="735" y="27"/>
                        <a:pt x="733" y="28"/>
                        <a:pt x="732" y="26"/>
                      </a:cubicBezTo>
                      <a:cubicBezTo>
                        <a:pt x="734" y="22"/>
                        <a:pt x="738" y="21"/>
                        <a:pt x="736" y="17"/>
                      </a:cubicBezTo>
                      <a:cubicBezTo>
                        <a:pt x="733" y="19"/>
                        <a:pt x="734" y="21"/>
                        <a:pt x="730" y="23"/>
                      </a:cubicBezTo>
                      <a:cubicBezTo>
                        <a:pt x="724" y="22"/>
                        <a:pt x="725" y="19"/>
                        <a:pt x="724" y="13"/>
                      </a:cubicBezTo>
                      <a:cubicBezTo>
                        <a:pt x="728" y="14"/>
                        <a:pt x="731" y="16"/>
                        <a:pt x="735" y="14"/>
                      </a:cubicBezTo>
                      <a:cubicBezTo>
                        <a:pt x="732" y="10"/>
                        <a:pt x="725" y="13"/>
                        <a:pt x="725" y="7"/>
                      </a:cubicBezTo>
                      <a:cubicBezTo>
                        <a:pt x="723" y="9"/>
                        <a:pt x="723" y="10"/>
                        <a:pt x="723" y="11"/>
                      </a:cubicBezTo>
                      <a:cubicBezTo>
                        <a:pt x="715" y="0"/>
                        <a:pt x="704" y="15"/>
                        <a:pt x="697" y="8"/>
                      </a:cubicBezTo>
                      <a:cubicBezTo>
                        <a:pt x="692" y="9"/>
                        <a:pt x="697" y="17"/>
                        <a:pt x="693" y="15"/>
                      </a:cubicBezTo>
                      <a:cubicBezTo>
                        <a:pt x="696" y="11"/>
                        <a:pt x="689" y="17"/>
                        <a:pt x="689" y="12"/>
                      </a:cubicBezTo>
                      <a:cubicBezTo>
                        <a:pt x="692" y="10"/>
                        <a:pt x="695" y="8"/>
                        <a:pt x="693" y="6"/>
                      </a:cubicBezTo>
                      <a:cubicBezTo>
                        <a:pt x="687" y="9"/>
                        <a:pt x="689" y="7"/>
                        <a:pt x="689" y="10"/>
                      </a:cubicBezTo>
                      <a:cubicBezTo>
                        <a:pt x="684" y="9"/>
                        <a:pt x="676" y="11"/>
                        <a:pt x="674" y="13"/>
                      </a:cubicBezTo>
                      <a:cubicBezTo>
                        <a:pt x="672" y="12"/>
                        <a:pt x="672" y="10"/>
                        <a:pt x="672" y="9"/>
                      </a:cubicBezTo>
                      <a:cubicBezTo>
                        <a:pt x="668" y="10"/>
                        <a:pt x="664" y="10"/>
                        <a:pt x="660" y="10"/>
                      </a:cubicBezTo>
                      <a:cubicBezTo>
                        <a:pt x="661" y="11"/>
                        <a:pt x="658" y="13"/>
                        <a:pt x="658" y="15"/>
                      </a:cubicBezTo>
                      <a:cubicBezTo>
                        <a:pt x="658" y="8"/>
                        <a:pt x="656" y="16"/>
                        <a:pt x="654" y="14"/>
                      </a:cubicBezTo>
                      <a:cubicBezTo>
                        <a:pt x="654" y="13"/>
                        <a:pt x="653" y="13"/>
                        <a:pt x="652" y="12"/>
                      </a:cubicBezTo>
                      <a:cubicBezTo>
                        <a:pt x="654" y="11"/>
                        <a:pt x="655" y="12"/>
                        <a:pt x="657" y="10"/>
                      </a:cubicBezTo>
                      <a:cubicBezTo>
                        <a:pt x="653" y="8"/>
                        <a:pt x="643" y="5"/>
                        <a:pt x="644" y="13"/>
                      </a:cubicBezTo>
                      <a:cubicBezTo>
                        <a:pt x="645" y="12"/>
                        <a:pt x="648" y="11"/>
                        <a:pt x="646" y="13"/>
                      </a:cubicBezTo>
                      <a:cubicBezTo>
                        <a:pt x="642" y="15"/>
                        <a:pt x="644" y="12"/>
                        <a:pt x="642" y="9"/>
                      </a:cubicBezTo>
                      <a:cubicBezTo>
                        <a:pt x="638" y="11"/>
                        <a:pt x="631" y="8"/>
                        <a:pt x="630" y="13"/>
                      </a:cubicBezTo>
                      <a:cubicBezTo>
                        <a:pt x="626" y="9"/>
                        <a:pt x="618" y="13"/>
                        <a:pt x="622" y="8"/>
                      </a:cubicBezTo>
                      <a:cubicBezTo>
                        <a:pt x="621" y="9"/>
                        <a:pt x="620" y="8"/>
                        <a:pt x="620" y="7"/>
                      </a:cubicBezTo>
                      <a:cubicBezTo>
                        <a:pt x="617" y="8"/>
                        <a:pt x="619" y="10"/>
                        <a:pt x="618" y="12"/>
                      </a:cubicBezTo>
                      <a:cubicBezTo>
                        <a:pt x="617" y="10"/>
                        <a:pt x="615" y="12"/>
                        <a:pt x="614" y="11"/>
                      </a:cubicBezTo>
                      <a:cubicBezTo>
                        <a:pt x="616" y="10"/>
                        <a:pt x="618" y="8"/>
                        <a:pt x="616" y="6"/>
                      </a:cubicBezTo>
                      <a:cubicBezTo>
                        <a:pt x="611" y="7"/>
                        <a:pt x="607" y="11"/>
                        <a:pt x="600" y="9"/>
                      </a:cubicBezTo>
                      <a:cubicBezTo>
                        <a:pt x="601" y="9"/>
                        <a:pt x="607" y="9"/>
                        <a:pt x="604" y="6"/>
                      </a:cubicBezTo>
                      <a:cubicBezTo>
                        <a:pt x="601" y="6"/>
                        <a:pt x="595" y="6"/>
                        <a:pt x="594" y="11"/>
                      </a:cubicBezTo>
                      <a:cubicBezTo>
                        <a:pt x="589" y="4"/>
                        <a:pt x="584" y="11"/>
                        <a:pt x="580" y="12"/>
                      </a:cubicBezTo>
                      <a:cubicBezTo>
                        <a:pt x="582" y="11"/>
                        <a:pt x="583" y="9"/>
                        <a:pt x="582" y="7"/>
                      </a:cubicBezTo>
                      <a:cubicBezTo>
                        <a:pt x="578" y="12"/>
                        <a:pt x="581" y="4"/>
                        <a:pt x="578" y="7"/>
                      </a:cubicBezTo>
                      <a:cubicBezTo>
                        <a:pt x="576" y="11"/>
                        <a:pt x="574" y="9"/>
                        <a:pt x="571" y="7"/>
                      </a:cubicBezTo>
                      <a:cubicBezTo>
                        <a:pt x="566" y="14"/>
                        <a:pt x="564" y="5"/>
                        <a:pt x="559" y="11"/>
                      </a:cubicBezTo>
                      <a:close/>
                      <a:moveTo>
                        <a:pt x="231" y="32"/>
                      </a:moveTo>
                      <a:cubicBezTo>
                        <a:pt x="227" y="31"/>
                        <a:pt x="230" y="31"/>
                        <a:pt x="227" y="28"/>
                      </a:cubicBezTo>
                      <a:cubicBezTo>
                        <a:pt x="231" y="24"/>
                        <a:pt x="236" y="30"/>
                        <a:pt x="231" y="32"/>
                      </a:cubicBezTo>
                      <a:close/>
                      <a:moveTo>
                        <a:pt x="231" y="21"/>
                      </a:moveTo>
                      <a:cubicBezTo>
                        <a:pt x="230" y="21"/>
                        <a:pt x="222" y="23"/>
                        <a:pt x="227" y="23"/>
                      </a:cubicBezTo>
                      <a:cubicBezTo>
                        <a:pt x="228" y="25"/>
                        <a:pt x="222" y="25"/>
                        <a:pt x="221" y="22"/>
                      </a:cubicBezTo>
                      <a:cubicBezTo>
                        <a:pt x="224" y="23"/>
                        <a:pt x="228" y="16"/>
                        <a:pt x="231" y="21"/>
                      </a:cubicBezTo>
                      <a:close/>
                      <a:moveTo>
                        <a:pt x="201" y="36"/>
                      </a:moveTo>
                      <a:cubicBezTo>
                        <a:pt x="201" y="32"/>
                        <a:pt x="207" y="22"/>
                        <a:pt x="209" y="30"/>
                      </a:cubicBezTo>
                      <a:cubicBezTo>
                        <a:pt x="203" y="27"/>
                        <a:pt x="206" y="33"/>
                        <a:pt x="201" y="36"/>
                      </a:cubicBezTo>
                      <a:close/>
                      <a:moveTo>
                        <a:pt x="211" y="26"/>
                      </a:moveTo>
                      <a:cubicBezTo>
                        <a:pt x="213" y="25"/>
                        <a:pt x="213" y="26"/>
                        <a:pt x="212" y="27"/>
                      </a:cubicBezTo>
                      <a:cubicBezTo>
                        <a:pt x="217" y="29"/>
                        <a:pt x="212" y="22"/>
                        <a:pt x="217" y="23"/>
                      </a:cubicBezTo>
                      <a:cubicBezTo>
                        <a:pt x="216" y="26"/>
                        <a:pt x="217" y="30"/>
                        <a:pt x="213" y="32"/>
                      </a:cubicBezTo>
                      <a:cubicBezTo>
                        <a:pt x="212" y="30"/>
                        <a:pt x="212" y="28"/>
                        <a:pt x="211" y="26"/>
                      </a:cubicBezTo>
                      <a:close/>
                      <a:moveTo>
                        <a:pt x="217" y="16"/>
                      </a:moveTo>
                      <a:cubicBezTo>
                        <a:pt x="216" y="19"/>
                        <a:pt x="217" y="19"/>
                        <a:pt x="219" y="18"/>
                      </a:cubicBezTo>
                      <a:cubicBezTo>
                        <a:pt x="220" y="19"/>
                        <a:pt x="219" y="20"/>
                        <a:pt x="220" y="21"/>
                      </a:cubicBezTo>
                      <a:cubicBezTo>
                        <a:pt x="219" y="21"/>
                        <a:pt x="219" y="22"/>
                        <a:pt x="218" y="23"/>
                      </a:cubicBezTo>
                      <a:cubicBezTo>
                        <a:pt x="216" y="20"/>
                        <a:pt x="215" y="21"/>
                        <a:pt x="213" y="19"/>
                      </a:cubicBezTo>
                      <a:cubicBezTo>
                        <a:pt x="214" y="18"/>
                        <a:pt x="215" y="17"/>
                        <a:pt x="217" y="16"/>
                      </a:cubicBezTo>
                      <a:close/>
                      <a:moveTo>
                        <a:pt x="196" y="25"/>
                      </a:moveTo>
                      <a:cubicBezTo>
                        <a:pt x="193" y="27"/>
                        <a:pt x="196" y="29"/>
                        <a:pt x="195" y="31"/>
                      </a:cubicBezTo>
                      <a:cubicBezTo>
                        <a:pt x="193" y="27"/>
                        <a:pt x="186" y="16"/>
                        <a:pt x="180" y="21"/>
                      </a:cubicBezTo>
                      <a:cubicBezTo>
                        <a:pt x="177" y="18"/>
                        <a:pt x="187" y="17"/>
                        <a:pt x="184" y="14"/>
                      </a:cubicBezTo>
                      <a:cubicBezTo>
                        <a:pt x="187" y="17"/>
                        <a:pt x="191" y="19"/>
                        <a:pt x="196" y="25"/>
                      </a:cubicBezTo>
                      <a:close/>
                      <a:moveTo>
                        <a:pt x="181" y="31"/>
                      </a:moveTo>
                      <a:cubicBezTo>
                        <a:pt x="181" y="30"/>
                        <a:pt x="180" y="28"/>
                        <a:pt x="179" y="26"/>
                      </a:cubicBezTo>
                      <a:cubicBezTo>
                        <a:pt x="180" y="26"/>
                        <a:pt x="182" y="25"/>
                        <a:pt x="184" y="24"/>
                      </a:cubicBezTo>
                      <a:cubicBezTo>
                        <a:pt x="187" y="27"/>
                        <a:pt x="184" y="29"/>
                        <a:pt x="181" y="31"/>
                      </a:cubicBezTo>
                      <a:close/>
                      <a:moveTo>
                        <a:pt x="184" y="11"/>
                      </a:moveTo>
                      <a:cubicBezTo>
                        <a:pt x="181" y="15"/>
                        <a:pt x="179" y="12"/>
                        <a:pt x="177" y="15"/>
                      </a:cubicBezTo>
                      <a:cubicBezTo>
                        <a:pt x="172" y="11"/>
                        <a:pt x="183" y="10"/>
                        <a:pt x="180" y="7"/>
                      </a:cubicBezTo>
                      <a:cubicBezTo>
                        <a:pt x="184" y="5"/>
                        <a:pt x="181" y="10"/>
                        <a:pt x="184" y="11"/>
                      </a:cubicBezTo>
                      <a:close/>
                      <a:moveTo>
                        <a:pt x="88" y="30"/>
                      </a:moveTo>
                      <a:cubicBezTo>
                        <a:pt x="87" y="25"/>
                        <a:pt x="93" y="22"/>
                        <a:pt x="97" y="18"/>
                      </a:cubicBezTo>
                      <a:cubicBezTo>
                        <a:pt x="96" y="17"/>
                        <a:pt x="95" y="16"/>
                        <a:pt x="95" y="16"/>
                      </a:cubicBezTo>
                      <a:cubicBezTo>
                        <a:pt x="101" y="18"/>
                        <a:pt x="102" y="25"/>
                        <a:pt x="88" y="30"/>
                      </a:cubicBezTo>
                      <a:close/>
                      <a:moveTo>
                        <a:pt x="74" y="17"/>
                      </a:moveTo>
                      <a:cubicBezTo>
                        <a:pt x="79" y="24"/>
                        <a:pt x="80" y="13"/>
                        <a:pt x="85" y="18"/>
                      </a:cubicBezTo>
                      <a:cubicBezTo>
                        <a:pt x="87" y="24"/>
                        <a:pt x="81" y="35"/>
                        <a:pt x="85" y="38"/>
                      </a:cubicBezTo>
                      <a:cubicBezTo>
                        <a:pt x="86" y="42"/>
                        <a:pt x="80" y="37"/>
                        <a:pt x="79" y="39"/>
                      </a:cubicBezTo>
                      <a:cubicBezTo>
                        <a:pt x="78" y="34"/>
                        <a:pt x="81" y="30"/>
                        <a:pt x="82" y="25"/>
                      </a:cubicBezTo>
                      <a:cubicBezTo>
                        <a:pt x="78" y="21"/>
                        <a:pt x="71" y="28"/>
                        <a:pt x="66" y="23"/>
                      </a:cubicBezTo>
                      <a:cubicBezTo>
                        <a:pt x="69" y="21"/>
                        <a:pt x="72" y="19"/>
                        <a:pt x="74" y="17"/>
                      </a:cubicBezTo>
                      <a:close/>
                      <a:moveTo>
                        <a:pt x="48" y="23"/>
                      </a:moveTo>
                      <a:cubicBezTo>
                        <a:pt x="52" y="17"/>
                        <a:pt x="55" y="22"/>
                        <a:pt x="59" y="18"/>
                      </a:cubicBezTo>
                      <a:cubicBezTo>
                        <a:pt x="56" y="23"/>
                        <a:pt x="53" y="27"/>
                        <a:pt x="51" y="32"/>
                      </a:cubicBezTo>
                      <a:cubicBezTo>
                        <a:pt x="50" y="29"/>
                        <a:pt x="50" y="26"/>
                        <a:pt x="48" y="23"/>
                      </a:cubicBezTo>
                      <a:close/>
                      <a:moveTo>
                        <a:pt x="54" y="40"/>
                      </a:moveTo>
                      <a:cubicBezTo>
                        <a:pt x="56" y="40"/>
                        <a:pt x="58" y="40"/>
                        <a:pt x="59" y="40"/>
                      </a:cubicBezTo>
                      <a:cubicBezTo>
                        <a:pt x="57" y="51"/>
                        <a:pt x="48" y="41"/>
                        <a:pt x="46" y="36"/>
                      </a:cubicBezTo>
                      <a:cubicBezTo>
                        <a:pt x="55" y="39"/>
                        <a:pt x="57" y="20"/>
                        <a:pt x="66" y="25"/>
                      </a:cubicBezTo>
                      <a:cubicBezTo>
                        <a:pt x="63" y="28"/>
                        <a:pt x="64" y="34"/>
                        <a:pt x="58" y="33"/>
                      </a:cubicBezTo>
                      <a:cubicBezTo>
                        <a:pt x="61" y="36"/>
                        <a:pt x="64" y="37"/>
                        <a:pt x="68" y="35"/>
                      </a:cubicBezTo>
                      <a:cubicBezTo>
                        <a:pt x="71" y="32"/>
                        <a:pt x="65" y="34"/>
                        <a:pt x="65" y="30"/>
                      </a:cubicBezTo>
                      <a:cubicBezTo>
                        <a:pt x="67" y="31"/>
                        <a:pt x="71" y="28"/>
                        <a:pt x="74" y="28"/>
                      </a:cubicBezTo>
                      <a:cubicBezTo>
                        <a:pt x="78" y="32"/>
                        <a:pt x="68" y="34"/>
                        <a:pt x="71" y="38"/>
                      </a:cubicBezTo>
                      <a:cubicBezTo>
                        <a:pt x="66" y="38"/>
                        <a:pt x="57" y="41"/>
                        <a:pt x="56" y="35"/>
                      </a:cubicBezTo>
                      <a:cubicBezTo>
                        <a:pt x="55" y="37"/>
                        <a:pt x="56" y="39"/>
                        <a:pt x="54" y="40"/>
                      </a:cubicBezTo>
                      <a:close/>
                      <a:moveTo>
                        <a:pt x="61" y="55"/>
                      </a:moveTo>
                      <a:cubicBezTo>
                        <a:pt x="59" y="55"/>
                        <a:pt x="57" y="53"/>
                        <a:pt x="56" y="51"/>
                      </a:cubicBezTo>
                      <a:cubicBezTo>
                        <a:pt x="63" y="47"/>
                        <a:pt x="63" y="47"/>
                        <a:pt x="64" y="41"/>
                      </a:cubicBezTo>
                      <a:cubicBezTo>
                        <a:pt x="68" y="42"/>
                        <a:pt x="66" y="45"/>
                        <a:pt x="70" y="48"/>
                      </a:cubicBezTo>
                      <a:cubicBezTo>
                        <a:pt x="72" y="45"/>
                        <a:pt x="71" y="41"/>
                        <a:pt x="76" y="38"/>
                      </a:cubicBezTo>
                      <a:cubicBezTo>
                        <a:pt x="76" y="40"/>
                        <a:pt x="77" y="42"/>
                        <a:pt x="79" y="44"/>
                      </a:cubicBezTo>
                      <a:cubicBezTo>
                        <a:pt x="73" y="47"/>
                        <a:pt x="76" y="52"/>
                        <a:pt x="67" y="56"/>
                      </a:cubicBezTo>
                      <a:cubicBezTo>
                        <a:pt x="65" y="54"/>
                        <a:pt x="66" y="52"/>
                        <a:pt x="64" y="50"/>
                      </a:cubicBezTo>
                      <a:cubicBezTo>
                        <a:pt x="62" y="52"/>
                        <a:pt x="63" y="54"/>
                        <a:pt x="61" y="55"/>
                      </a:cubicBezTo>
                      <a:close/>
                      <a:moveTo>
                        <a:pt x="60" y="68"/>
                      </a:moveTo>
                      <a:cubicBezTo>
                        <a:pt x="56" y="66"/>
                        <a:pt x="58" y="66"/>
                        <a:pt x="55" y="61"/>
                      </a:cubicBezTo>
                      <a:cubicBezTo>
                        <a:pt x="57" y="60"/>
                        <a:pt x="58" y="59"/>
                        <a:pt x="60" y="57"/>
                      </a:cubicBezTo>
                      <a:cubicBezTo>
                        <a:pt x="60" y="59"/>
                        <a:pt x="61" y="62"/>
                        <a:pt x="63" y="60"/>
                      </a:cubicBezTo>
                      <a:cubicBezTo>
                        <a:pt x="61" y="62"/>
                        <a:pt x="62" y="64"/>
                        <a:pt x="60" y="68"/>
                      </a:cubicBezTo>
                      <a:close/>
                      <a:moveTo>
                        <a:pt x="95" y="48"/>
                      </a:moveTo>
                      <a:cubicBezTo>
                        <a:pt x="92" y="46"/>
                        <a:pt x="96" y="44"/>
                        <a:pt x="96" y="42"/>
                      </a:cubicBezTo>
                      <a:cubicBezTo>
                        <a:pt x="91" y="39"/>
                        <a:pt x="92" y="44"/>
                        <a:pt x="88" y="46"/>
                      </a:cubicBezTo>
                      <a:cubicBezTo>
                        <a:pt x="87" y="45"/>
                        <a:pt x="86" y="43"/>
                        <a:pt x="85" y="42"/>
                      </a:cubicBezTo>
                      <a:cubicBezTo>
                        <a:pt x="96" y="36"/>
                        <a:pt x="95" y="29"/>
                        <a:pt x="107" y="20"/>
                      </a:cubicBezTo>
                      <a:cubicBezTo>
                        <a:pt x="111" y="23"/>
                        <a:pt x="104" y="32"/>
                        <a:pt x="100" y="27"/>
                      </a:cubicBezTo>
                      <a:cubicBezTo>
                        <a:pt x="100" y="32"/>
                        <a:pt x="99" y="35"/>
                        <a:pt x="101" y="40"/>
                      </a:cubicBezTo>
                      <a:cubicBezTo>
                        <a:pt x="95" y="42"/>
                        <a:pt x="100" y="46"/>
                        <a:pt x="95" y="48"/>
                      </a:cubicBezTo>
                      <a:close/>
                      <a:moveTo>
                        <a:pt x="104" y="52"/>
                      </a:moveTo>
                      <a:cubicBezTo>
                        <a:pt x="105" y="51"/>
                        <a:pt x="107" y="49"/>
                        <a:pt x="109" y="48"/>
                      </a:cubicBezTo>
                      <a:cubicBezTo>
                        <a:pt x="111" y="50"/>
                        <a:pt x="111" y="51"/>
                        <a:pt x="112" y="53"/>
                      </a:cubicBezTo>
                      <a:cubicBezTo>
                        <a:pt x="109" y="55"/>
                        <a:pt x="106" y="55"/>
                        <a:pt x="104" y="52"/>
                      </a:cubicBezTo>
                      <a:close/>
                      <a:moveTo>
                        <a:pt x="127" y="45"/>
                      </a:moveTo>
                      <a:cubicBezTo>
                        <a:pt x="124" y="42"/>
                        <a:pt x="126" y="39"/>
                        <a:pt x="127" y="36"/>
                      </a:cubicBezTo>
                      <a:cubicBezTo>
                        <a:pt x="124" y="36"/>
                        <a:pt x="121" y="35"/>
                        <a:pt x="119" y="35"/>
                      </a:cubicBezTo>
                      <a:cubicBezTo>
                        <a:pt x="117" y="37"/>
                        <a:pt x="119" y="40"/>
                        <a:pt x="115" y="39"/>
                      </a:cubicBezTo>
                      <a:cubicBezTo>
                        <a:pt x="114" y="38"/>
                        <a:pt x="118" y="36"/>
                        <a:pt x="117" y="35"/>
                      </a:cubicBezTo>
                      <a:cubicBezTo>
                        <a:pt x="116" y="32"/>
                        <a:pt x="113" y="35"/>
                        <a:pt x="112" y="33"/>
                      </a:cubicBezTo>
                      <a:cubicBezTo>
                        <a:pt x="113" y="35"/>
                        <a:pt x="113" y="50"/>
                        <a:pt x="105" y="44"/>
                      </a:cubicBezTo>
                      <a:cubicBezTo>
                        <a:pt x="108" y="43"/>
                        <a:pt x="106" y="40"/>
                        <a:pt x="109" y="39"/>
                      </a:cubicBezTo>
                      <a:cubicBezTo>
                        <a:pt x="107" y="38"/>
                        <a:pt x="105" y="37"/>
                        <a:pt x="103" y="38"/>
                      </a:cubicBezTo>
                      <a:cubicBezTo>
                        <a:pt x="106" y="25"/>
                        <a:pt x="120" y="33"/>
                        <a:pt x="128" y="31"/>
                      </a:cubicBezTo>
                      <a:cubicBezTo>
                        <a:pt x="132" y="36"/>
                        <a:pt x="133" y="41"/>
                        <a:pt x="127" y="45"/>
                      </a:cubicBezTo>
                      <a:close/>
                      <a:moveTo>
                        <a:pt x="132" y="31"/>
                      </a:moveTo>
                      <a:cubicBezTo>
                        <a:pt x="140" y="27"/>
                        <a:pt x="141" y="24"/>
                        <a:pt x="145" y="22"/>
                      </a:cubicBezTo>
                      <a:cubicBezTo>
                        <a:pt x="146" y="25"/>
                        <a:pt x="143" y="34"/>
                        <a:pt x="139" y="30"/>
                      </a:cubicBezTo>
                      <a:cubicBezTo>
                        <a:pt x="134" y="34"/>
                        <a:pt x="139" y="39"/>
                        <a:pt x="136" y="43"/>
                      </a:cubicBezTo>
                      <a:cubicBezTo>
                        <a:pt x="133" y="39"/>
                        <a:pt x="135" y="35"/>
                        <a:pt x="132" y="31"/>
                      </a:cubicBezTo>
                      <a:close/>
                      <a:moveTo>
                        <a:pt x="155" y="26"/>
                      </a:moveTo>
                      <a:cubicBezTo>
                        <a:pt x="161" y="26"/>
                        <a:pt x="164" y="21"/>
                        <a:pt x="171" y="23"/>
                      </a:cubicBezTo>
                      <a:cubicBezTo>
                        <a:pt x="172" y="26"/>
                        <a:pt x="172" y="33"/>
                        <a:pt x="168" y="33"/>
                      </a:cubicBezTo>
                      <a:cubicBezTo>
                        <a:pt x="164" y="30"/>
                        <a:pt x="170" y="28"/>
                        <a:pt x="168" y="26"/>
                      </a:cubicBezTo>
                      <a:cubicBezTo>
                        <a:pt x="167" y="25"/>
                        <a:pt x="166" y="25"/>
                        <a:pt x="165" y="24"/>
                      </a:cubicBezTo>
                      <a:cubicBezTo>
                        <a:pt x="162" y="28"/>
                        <a:pt x="162" y="31"/>
                        <a:pt x="158" y="35"/>
                      </a:cubicBezTo>
                      <a:cubicBezTo>
                        <a:pt x="154" y="31"/>
                        <a:pt x="159" y="29"/>
                        <a:pt x="155" y="26"/>
                      </a:cubicBezTo>
                      <a:close/>
                      <a:moveTo>
                        <a:pt x="149" y="42"/>
                      </a:moveTo>
                      <a:cubicBezTo>
                        <a:pt x="148" y="39"/>
                        <a:pt x="151" y="38"/>
                        <a:pt x="148" y="35"/>
                      </a:cubicBezTo>
                      <a:cubicBezTo>
                        <a:pt x="150" y="34"/>
                        <a:pt x="152" y="35"/>
                        <a:pt x="154" y="33"/>
                      </a:cubicBezTo>
                      <a:cubicBezTo>
                        <a:pt x="157" y="36"/>
                        <a:pt x="153" y="39"/>
                        <a:pt x="149" y="42"/>
                      </a:cubicBezTo>
                      <a:close/>
                      <a:moveTo>
                        <a:pt x="134" y="63"/>
                      </a:moveTo>
                      <a:cubicBezTo>
                        <a:pt x="137" y="68"/>
                        <a:pt x="128" y="66"/>
                        <a:pt x="130" y="70"/>
                      </a:cubicBezTo>
                      <a:cubicBezTo>
                        <a:pt x="126" y="67"/>
                        <a:pt x="126" y="57"/>
                        <a:pt x="127" y="52"/>
                      </a:cubicBezTo>
                      <a:cubicBezTo>
                        <a:pt x="134" y="49"/>
                        <a:pt x="143" y="49"/>
                        <a:pt x="143" y="40"/>
                      </a:cubicBezTo>
                      <a:cubicBezTo>
                        <a:pt x="149" y="41"/>
                        <a:pt x="144" y="47"/>
                        <a:pt x="145" y="50"/>
                      </a:cubicBezTo>
                      <a:cubicBezTo>
                        <a:pt x="138" y="46"/>
                        <a:pt x="123" y="64"/>
                        <a:pt x="134" y="63"/>
                      </a:cubicBezTo>
                      <a:close/>
                      <a:moveTo>
                        <a:pt x="170" y="42"/>
                      </a:moveTo>
                      <a:cubicBezTo>
                        <a:pt x="168" y="40"/>
                        <a:pt x="164" y="38"/>
                        <a:pt x="160" y="41"/>
                      </a:cubicBezTo>
                      <a:cubicBezTo>
                        <a:pt x="158" y="33"/>
                        <a:pt x="172" y="39"/>
                        <a:pt x="174" y="29"/>
                      </a:cubicBezTo>
                      <a:cubicBezTo>
                        <a:pt x="174" y="33"/>
                        <a:pt x="175" y="37"/>
                        <a:pt x="180" y="32"/>
                      </a:cubicBezTo>
                      <a:cubicBezTo>
                        <a:pt x="186" y="42"/>
                        <a:pt x="170" y="33"/>
                        <a:pt x="170" y="42"/>
                      </a:cubicBezTo>
                      <a:close/>
                      <a:moveTo>
                        <a:pt x="189" y="32"/>
                      </a:moveTo>
                      <a:cubicBezTo>
                        <a:pt x="190" y="35"/>
                        <a:pt x="189" y="39"/>
                        <a:pt x="185" y="39"/>
                      </a:cubicBezTo>
                      <a:cubicBezTo>
                        <a:pt x="184" y="36"/>
                        <a:pt x="186" y="32"/>
                        <a:pt x="189" y="32"/>
                      </a:cubicBezTo>
                      <a:close/>
                      <a:moveTo>
                        <a:pt x="159" y="58"/>
                      </a:moveTo>
                      <a:cubicBezTo>
                        <a:pt x="164" y="58"/>
                        <a:pt x="165" y="48"/>
                        <a:pt x="170" y="54"/>
                      </a:cubicBezTo>
                      <a:cubicBezTo>
                        <a:pt x="165" y="53"/>
                        <a:pt x="164" y="65"/>
                        <a:pt x="159" y="58"/>
                      </a:cubicBezTo>
                      <a:close/>
                      <a:moveTo>
                        <a:pt x="173" y="58"/>
                      </a:moveTo>
                      <a:cubicBezTo>
                        <a:pt x="171" y="55"/>
                        <a:pt x="177" y="53"/>
                        <a:pt x="172" y="49"/>
                      </a:cubicBezTo>
                      <a:cubicBezTo>
                        <a:pt x="174" y="48"/>
                        <a:pt x="175" y="47"/>
                        <a:pt x="174" y="46"/>
                      </a:cubicBezTo>
                      <a:cubicBezTo>
                        <a:pt x="176" y="45"/>
                        <a:pt x="176" y="46"/>
                        <a:pt x="175" y="47"/>
                      </a:cubicBezTo>
                      <a:cubicBezTo>
                        <a:pt x="177" y="49"/>
                        <a:pt x="178" y="49"/>
                        <a:pt x="180" y="48"/>
                      </a:cubicBezTo>
                      <a:cubicBezTo>
                        <a:pt x="181" y="50"/>
                        <a:pt x="179" y="50"/>
                        <a:pt x="179" y="49"/>
                      </a:cubicBezTo>
                      <a:cubicBezTo>
                        <a:pt x="174" y="52"/>
                        <a:pt x="178" y="55"/>
                        <a:pt x="173" y="58"/>
                      </a:cubicBezTo>
                      <a:close/>
                      <a:moveTo>
                        <a:pt x="194" y="38"/>
                      </a:moveTo>
                      <a:cubicBezTo>
                        <a:pt x="197" y="42"/>
                        <a:pt x="189" y="43"/>
                        <a:pt x="196" y="45"/>
                      </a:cubicBezTo>
                      <a:cubicBezTo>
                        <a:pt x="193" y="47"/>
                        <a:pt x="192" y="48"/>
                        <a:pt x="194" y="50"/>
                      </a:cubicBezTo>
                      <a:cubicBezTo>
                        <a:pt x="188" y="49"/>
                        <a:pt x="190" y="41"/>
                        <a:pt x="194" y="38"/>
                      </a:cubicBezTo>
                      <a:close/>
                      <a:moveTo>
                        <a:pt x="182" y="60"/>
                      </a:moveTo>
                      <a:cubicBezTo>
                        <a:pt x="180" y="58"/>
                        <a:pt x="181" y="57"/>
                        <a:pt x="180" y="56"/>
                      </a:cubicBezTo>
                      <a:cubicBezTo>
                        <a:pt x="183" y="54"/>
                        <a:pt x="187" y="53"/>
                        <a:pt x="189" y="56"/>
                      </a:cubicBezTo>
                      <a:cubicBezTo>
                        <a:pt x="187" y="59"/>
                        <a:pt x="185" y="56"/>
                        <a:pt x="182" y="60"/>
                      </a:cubicBezTo>
                      <a:close/>
                      <a:moveTo>
                        <a:pt x="201" y="43"/>
                      </a:moveTo>
                      <a:cubicBezTo>
                        <a:pt x="203" y="39"/>
                        <a:pt x="207" y="38"/>
                        <a:pt x="211" y="35"/>
                      </a:cubicBezTo>
                      <a:cubicBezTo>
                        <a:pt x="214" y="42"/>
                        <a:pt x="205" y="42"/>
                        <a:pt x="201" y="43"/>
                      </a:cubicBezTo>
                      <a:close/>
                      <a:moveTo>
                        <a:pt x="197" y="55"/>
                      </a:moveTo>
                      <a:cubicBezTo>
                        <a:pt x="198" y="57"/>
                        <a:pt x="197" y="58"/>
                        <a:pt x="198" y="60"/>
                      </a:cubicBezTo>
                      <a:cubicBezTo>
                        <a:pt x="196" y="61"/>
                        <a:pt x="194" y="58"/>
                        <a:pt x="192" y="61"/>
                      </a:cubicBezTo>
                      <a:cubicBezTo>
                        <a:pt x="190" y="58"/>
                        <a:pt x="194" y="55"/>
                        <a:pt x="197" y="55"/>
                      </a:cubicBezTo>
                      <a:close/>
                      <a:moveTo>
                        <a:pt x="184" y="72"/>
                      </a:moveTo>
                      <a:cubicBezTo>
                        <a:pt x="182" y="70"/>
                        <a:pt x="181" y="68"/>
                        <a:pt x="183" y="66"/>
                      </a:cubicBezTo>
                      <a:cubicBezTo>
                        <a:pt x="188" y="63"/>
                        <a:pt x="191" y="70"/>
                        <a:pt x="196" y="65"/>
                      </a:cubicBezTo>
                      <a:cubicBezTo>
                        <a:pt x="198" y="73"/>
                        <a:pt x="190" y="69"/>
                        <a:pt x="184" y="72"/>
                      </a:cubicBezTo>
                      <a:close/>
                      <a:moveTo>
                        <a:pt x="214" y="36"/>
                      </a:moveTo>
                      <a:cubicBezTo>
                        <a:pt x="216" y="36"/>
                        <a:pt x="218" y="38"/>
                        <a:pt x="217" y="36"/>
                      </a:cubicBezTo>
                      <a:cubicBezTo>
                        <a:pt x="221" y="40"/>
                        <a:pt x="224" y="38"/>
                        <a:pt x="229" y="37"/>
                      </a:cubicBezTo>
                      <a:cubicBezTo>
                        <a:pt x="231" y="43"/>
                        <a:pt x="214" y="41"/>
                        <a:pt x="214" y="36"/>
                      </a:cubicBezTo>
                      <a:close/>
                      <a:moveTo>
                        <a:pt x="225" y="57"/>
                      </a:moveTo>
                      <a:cubicBezTo>
                        <a:pt x="223" y="59"/>
                        <a:pt x="226" y="61"/>
                        <a:pt x="222" y="63"/>
                      </a:cubicBezTo>
                      <a:cubicBezTo>
                        <a:pt x="220" y="61"/>
                        <a:pt x="217" y="62"/>
                        <a:pt x="215" y="59"/>
                      </a:cubicBezTo>
                      <a:cubicBezTo>
                        <a:pt x="218" y="57"/>
                        <a:pt x="214" y="55"/>
                        <a:pt x="218" y="53"/>
                      </a:cubicBezTo>
                      <a:cubicBezTo>
                        <a:pt x="222" y="56"/>
                        <a:pt x="227" y="55"/>
                        <a:pt x="232" y="59"/>
                      </a:cubicBezTo>
                      <a:cubicBezTo>
                        <a:pt x="228" y="61"/>
                        <a:pt x="229" y="58"/>
                        <a:pt x="225" y="57"/>
                      </a:cubicBezTo>
                      <a:close/>
                      <a:moveTo>
                        <a:pt x="224" y="72"/>
                      </a:moveTo>
                      <a:cubicBezTo>
                        <a:pt x="223" y="67"/>
                        <a:pt x="222" y="72"/>
                        <a:pt x="218" y="73"/>
                      </a:cubicBezTo>
                      <a:cubicBezTo>
                        <a:pt x="219" y="67"/>
                        <a:pt x="224" y="66"/>
                        <a:pt x="228" y="63"/>
                      </a:cubicBezTo>
                      <a:cubicBezTo>
                        <a:pt x="229" y="65"/>
                        <a:pt x="228" y="68"/>
                        <a:pt x="227" y="66"/>
                      </a:cubicBezTo>
                      <a:cubicBezTo>
                        <a:pt x="224" y="68"/>
                        <a:pt x="228" y="70"/>
                        <a:pt x="224" y="72"/>
                      </a:cubicBezTo>
                      <a:close/>
                      <a:moveTo>
                        <a:pt x="241" y="73"/>
                      </a:moveTo>
                      <a:cubicBezTo>
                        <a:pt x="240" y="72"/>
                        <a:pt x="242" y="72"/>
                        <a:pt x="242" y="72"/>
                      </a:cubicBezTo>
                      <a:cubicBezTo>
                        <a:pt x="245" y="71"/>
                        <a:pt x="241" y="68"/>
                        <a:pt x="243" y="66"/>
                      </a:cubicBezTo>
                      <a:cubicBezTo>
                        <a:pt x="241" y="65"/>
                        <a:pt x="241" y="68"/>
                        <a:pt x="242" y="69"/>
                      </a:cubicBezTo>
                      <a:cubicBezTo>
                        <a:pt x="239" y="70"/>
                        <a:pt x="239" y="62"/>
                        <a:pt x="242" y="60"/>
                      </a:cubicBezTo>
                      <a:cubicBezTo>
                        <a:pt x="242" y="65"/>
                        <a:pt x="242" y="65"/>
                        <a:pt x="246" y="71"/>
                      </a:cubicBezTo>
                      <a:cubicBezTo>
                        <a:pt x="244" y="73"/>
                        <a:pt x="243" y="72"/>
                        <a:pt x="241" y="73"/>
                      </a:cubicBezTo>
                      <a:close/>
                      <a:moveTo>
                        <a:pt x="251" y="78"/>
                      </a:moveTo>
                      <a:cubicBezTo>
                        <a:pt x="251" y="73"/>
                        <a:pt x="256" y="72"/>
                        <a:pt x="255" y="68"/>
                      </a:cubicBezTo>
                      <a:cubicBezTo>
                        <a:pt x="257" y="68"/>
                        <a:pt x="258" y="76"/>
                        <a:pt x="257" y="79"/>
                      </a:cubicBezTo>
                      <a:cubicBezTo>
                        <a:pt x="254" y="73"/>
                        <a:pt x="255" y="74"/>
                        <a:pt x="251" y="78"/>
                      </a:cubicBezTo>
                      <a:close/>
                      <a:moveTo>
                        <a:pt x="354" y="12"/>
                      </a:moveTo>
                      <a:cubicBezTo>
                        <a:pt x="355" y="11"/>
                        <a:pt x="356" y="13"/>
                        <a:pt x="357" y="13"/>
                      </a:cubicBezTo>
                      <a:cubicBezTo>
                        <a:pt x="359" y="12"/>
                        <a:pt x="358" y="10"/>
                        <a:pt x="361" y="9"/>
                      </a:cubicBezTo>
                      <a:cubicBezTo>
                        <a:pt x="361" y="10"/>
                        <a:pt x="362" y="11"/>
                        <a:pt x="363" y="12"/>
                      </a:cubicBezTo>
                      <a:cubicBezTo>
                        <a:pt x="360" y="13"/>
                        <a:pt x="357" y="15"/>
                        <a:pt x="354" y="12"/>
                      </a:cubicBezTo>
                      <a:close/>
                      <a:moveTo>
                        <a:pt x="716" y="72"/>
                      </a:moveTo>
                      <a:cubicBezTo>
                        <a:pt x="717" y="79"/>
                        <a:pt x="704" y="74"/>
                        <a:pt x="698" y="77"/>
                      </a:cubicBezTo>
                      <a:cubicBezTo>
                        <a:pt x="697" y="72"/>
                        <a:pt x="708" y="74"/>
                        <a:pt x="704" y="69"/>
                      </a:cubicBezTo>
                      <a:cubicBezTo>
                        <a:pt x="707" y="71"/>
                        <a:pt x="711" y="68"/>
                        <a:pt x="714" y="65"/>
                      </a:cubicBezTo>
                      <a:cubicBezTo>
                        <a:pt x="714" y="71"/>
                        <a:pt x="706" y="74"/>
                        <a:pt x="702" y="75"/>
                      </a:cubicBezTo>
                      <a:cubicBezTo>
                        <a:pt x="706" y="77"/>
                        <a:pt x="711" y="73"/>
                        <a:pt x="716" y="72"/>
                      </a:cubicBezTo>
                      <a:close/>
                      <a:moveTo>
                        <a:pt x="717" y="62"/>
                      </a:moveTo>
                      <a:cubicBezTo>
                        <a:pt x="718" y="66"/>
                        <a:pt x="708" y="63"/>
                        <a:pt x="710" y="59"/>
                      </a:cubicBezTo>
                      <a:cubicBezTo>
                        <a:pt x="717" y="63"/>
                        <a:pt x="711" y="54"/>
                        <a:pt x="716" y="51"/>
                      </a:cubicBezTo>
                      <a:cubicBezTo>
                        <a:pt x="722" y="56"/>
                        <a:pt x="711" y="60"/>
                        <a:pt x="717" y="62"/>
                      </a:cubicBezTo>
                      <a:close/>
                      <a:moveTo>
                        <a:pt x="712" y="39"/>
                      </a:moveTo>
                      <a:cubicBezTo>
                        <a:pt x="714" y="43"/>
                        <a:pt x="714" y="33"/>
                        <a:pt x="717" y="39"/>
                      </a:cubicBezTo>
                      <a:cubicBezTo>
                        <a:pt x="712" y="44"/>
                        <a:pt x="711" y="46"/>
                        <a:pt x="706" y="43"/>
                      </a:cubicBezTo>
                      <a:cubicBezTo>
                        <a:pt x="713" y="44"/>
                        <a:pt x="708" y="28"/>
                        <a:pt x="712" y="39"/>
                      </a:cubicBezTo>
                      <a:close/>
                      <a:moveTo>
                        <a:pt x="721" y="30"/>
                      </a:moveTo>
                      <a:cubicBezTo>
                        <a:pt x="717" y="32"/>
                        <a:pt x="712" y="33"/>
                        <a:pt x="708" y="32"/>
                      </a:cubicBezTo>
                      <a:cubicBezTo>
                        <a:pt x="709" y="28"/>
                        <a:pt x="716" y="17"/>
                        <a:pt x="720" y="10"/>
                      </a:cubicBezTo>
                      <a:cubicBezTo>
                        <a:pt x="722" y="17"/>
                        <a:pt x="720" y="21"/>
                        <a:pt x="721" y="30"/>
                      </a:cubicBezTo>
                      <a:close/>
                      <a:moveTo>
                        <a:pt x="716" y="13"/>
                      </a:moveTo>
                      <a:cubicBezTo>
                        <a:pt x="714" y="14"/>
                        <a:pt x="713" y="15"/>
                        <a:pt x="711" y="17"/>
                      </a:cubicBezTo>
                      <a:cubicBezTo>
                        <a:pt x="709" y="11"/>
                        <a:pt x="706" y="17"/>
                        <a:pt x="704" y="13"/>
                      </a:cubicBezTo>
                      <a:cubicBezTo>
                        <a:pt x="708" y="13"/>
                        <a:pt x="713" y="8"/>
                        <a:pt x="716" y="13"/>
                      </a:cubicBezTo>
                      <a:close/>
                    </a:path>
                  </a:pathLst>
                </a:custGeom>
                <a:grpFill/>
                <a:ln>
                  <a:noFill/>
                </a:ln>
              </p:spPr>
              <p:txBody>
                <a:bodyPr vert="horz" wrap="square" lIns="91440" tIns="45720" rIns="91440" bIns="45720" numCol="1" anchor="t" anchorCtr="0" compatLnSpc="1"/>
                <a:lstStyle/>
                <a:p>
                  <a:pPr fontAlgn="auto"/>
                  <a:endParaRPr lang="zh-CN" altLang="en-US" strike="noStrike" noProof="1"/>
                </a:p>
              </p:txBody>
            </p:sp>
            <p:sp>
              <p:nvSpPr>
                <p:cNvPr id="25" name="Freeform 548"/>
                <p:cNvSpPr>
                  <a:spLocks noEditPoints="1"/>
                </p:cNvSpPr>
                <p:nvPr/>
              </p:nvSpPr>
              <p:spPr bwMode="auto">
                <a:xfrm rot="16200000" flipV="1">
                  <a:off x="4438472" y="3627343"/>
                  <a:ext cx="363777" cy="45719"/>
                </a:xfrm>
                <a:custGeom>
                  <a:avLst/>
                  <a:gdLst>
                    <a:gd name="T0" fmla="*/ 480 w 748"/>
                    <a:gd name="T1" fmla="*/ 13 h 95"/>
                    <a:gd name="T2" fmla="*/ 427 w 748"/>
                    <a:gd name="T3" fmla="*/ 8 h 95"/>
                    <a:gd name="T4" fmla="*/ 366 w 748"/>
                    <a:gd name="T5" fmla="*/ 13 h 95"/>
                    <a:gd name="T6" fmla="*/ 311 w 748"/>
                    <a:gd name="T7" fmla="*/ 15 h 95"/>
                    <a:gd name="T8" fmla="*/ 289 w 748"/>
                    <a:gd name="T9" fmla="*/ 1 h 95"/>
                    <a:gd name="T10" fmla="*/ 234 w 748"/>
                    <a:gd name="T11" fmla="*/ 11 h 95"/>
                    <a:gd name="T12" fmla="*/ 205 w 748"/>
                    <a:gd name="T13" fmla="*/ 13 h 95"/>
                    <a:gd name="T14" fmla="*/ 152 w 748"/>
                    <a:gd name="T15" fmla="*/ 18 h 95"/>
                    <a:gd name="T16" fmla="*/ 142 w 748"/>
                    <a:gd name="T17" fmla="*/ 18 h 95"/>
                    <a:gd name="T18" fmla="*/ 126 w 748"/>
                    <a:gd name="T19" fmla="*/ 20 h 95"/>
                    <a:gd name="T20" fmla="*/ 107 w 748"/>
                    <a:gd name="T21" fmla="*/ 1 h 95"/>
                    <a:gd name="T22" fmla="*/ 64 w 748"/>
                    <a:gd name="T23" fmla="*/ 20 h 95"/>
                    <a:gd name="T24" fmla="*/ 17 w 748"/>
                    <a:gd name="T25" fmla="*/ 64 h 95"/>
                    <a:gd name="T26" fmla="*/ 71 w 748"/>
                    <a:gd name="T27" fmla="*/ 69 h 95"/>
                    <a:gd name="T28" fmla="*/ 101 w 748"/>
                    <a:gd name="T29" fmla="*/ 51 h 95"/>
                    <a:gd name="T30" fmla="*/ 90 w 748"/>
                    <a:gd name="T31" fmla="*/ 67 h 95"/>
                    <a:gd name="T32" fmla="*/ 112 w 748"/>
                    <a:gd name="T33" fmla="*/ 63 h 95"/>
                    <a:gd name="T34" fmla="*/ 140 w 748"/>
                    <a:gd name="T35" fmla="*/ 69 h 95"/>
                    <a:gd name="T36" fmla="*/ 151 w 748"/>
                    <a:gd name="T37" fmla="*/ 51 h 95"/>
                    <a:gd name="T38" fmla="*/ 167 w 748"/>
                    <a:gd name="T39" fmla="*/ 62 h 95"/>
                    <a:gd name="T40" fmla="*/ 213 w 748"/>
                    <a:gd name="T41" fmla="*/ 61 h 95"/>
                    <a:gd name="T42" fmla="*/ 244 w 748"/>
                    <a:gd name="T43" fmla="*/ 84 h 95"/>
                    <a:gd name="T44" fmla="*/ 306 w 748"/>
                    <a:gd name="T45" fmla="*/ 77 h 95"/>
                    <a:gd name="T46" fmla="*/ 364 w 748"/>
                    <a:gd name="T47" fmla="*/ 85 h 95"/>
                    <a:gd name="T48" fmla="*/ 566 w 748"/>
                    <a:gd name="T49" fmla="*/ 89 h 95"/>
                    <a:gd name="T50" fmla="*/ 675 w 748"/>
                    <a:gd name="T51" fmla="*/ 85 h 95"/>
                    <a:gd name="T52" fmla="*/ 744 w 748"/>
                    <a:gd name="T53" fmla="*/ 58 h 95"/>
                    <a:gd name="T54" fmla="*/ 725 w 748"/>
                    <a:gd name="T55" fmla="*/ 56 h 95"/>
                    <a:gd name="T56" fmla="*/ 733 w 748"/>
                    <a:gd name="T57" fmla="*/ 32 h 95"/>
                    <a:gd name="T58" fmla="*/ 725 w 748"/>
                    <a:gd name="T59" fmla="*/ 7 h 95"/>
                    <a:gd name="T60" fmla="*/ 672 w 748"/>
                    <a:gd name="T61" fmla="*/ 9 h 95"/>
                    <a:gd name="T62" fmla="*/ 642 w 748"/>
                    <a:gd name="T63" fmla="*/ 9 h 95"/>
                    <a:gd name="T64" fmla="*/ 604 w 748"/>
                    <a:gd name="T65" fmla="*/ 6 h 95"/>
                    <a:gd name="T66" fmla="*/ 227 w 748"/>
                    <a:gd name="T67" fmla="*/ 28 h 95"/>
                    <a:gd name="T68" fmla="*/ 201 w 748"/>
                    <a:gd name="T69" fmla="*/ 36 h 95"/>
                    <a:gd name="T70" fmla="*/ 220 w 748"/>
                    <a:gd name="T71" fmla="*/ 21 h 95"/>
                    <a:gd name="T72" fmla="*/ 196 w 748"/>
                    <a:gd name="T73" fmla="*/ 25 h 95"/>
                    <a:gd name="T74" fmla="*/ 184 w 748"/>
                    <a:gd name="T75" fmla="*/ 11 h 95"/>
                    <a:gd name="T76" fmla="*/ 79 w 748"/>
                    <a:gd name="T77" fmla="*/ 39 h 95"/>
                    <a:gd name="T78" fmla="*/ 54 w 748"/>
                    <a:gd name="T79" fmla="*/ 40 h 95"/>
                    <a:gd name="T80" fmla="*/ 71 w 748"/>
                    <a:gd name="T81" fmla="*/ 38 h 95"/>
                    <a:gd name="T82" fmla="*/ 79 w 748"/>
                    <a:gd name="T83" fmla="*/ 44 h 95"/>
                    <a:gd name="T84" fmla="*/ 60 w 748"/>
                    <a:gd name="T85" fmla="*/ 68 h 95"/>
                    <a:gd name="T86" fmla="*/ 95 w 748"/>
                    <a:gd name="T87" fmla="*/ 48 h 95"/>
                    <a:gd name="T88" fmla="*/ 115 w 748"/>
                    <a:gd name="T89" fmla="*/ 39 h 95"/>
                    <a:gd name="T90" fmla="*/ 132 w 748"/>
                    <a:gd name="T91" fmla="*/ 31 h 95"/>
                    <a:gd name="T92" fmla="*/ 168 w 748"/>
                    <a:gd name="T93" fmla="*/ 26 h 95"/>
                    <a:gd name="T94" fmla="*/ 134 w 748"/>
                    <a:gd name="T95" fmla="*/ 63 h 95"/>
                    <a:gd name="T96" fmla="*/ 174 w 748"/>
                    <a:gd name="T97" fmla="*/ 29 h 95"/>
                    <a:gd name="T98" fmla="*/ 159 w 748"/>
                    <a:gd name="T99" fmla="*/ 58 h 95"/>
                    <a:gd name="T100" fmla="*/ 194 w 748"/>
                    <a:gd name="T101" fmla="*/ 38 h 95"/>
                    <a:gd name="T102" fmla="*/ 201 w 748"/>
                    <a:gd name="T103" fmla="*/ 43 h 95"/>
                    <a:gd name="T104" fmla="*/ 183 w 748"/>
                    <a:gd name="T105" fmla="*/ 66 h 95"/>
                    <a:gd name="T106" fmla="*/ 222 w 748"/>
                    <a:gd name="T107" fmla="*/ 63 h 95"/>
                    <a:gd name="T108" fmla="*/ 227 w 748"/>
                    <a:gd name="T109" fmla="*/ 66 h 95"/>
                    <a:gd name="T110" fmla="*/ 241 w 748"/>
                    <a:gd name="T111" fmla="*/ 73 h 95"/>
                    <a:gd name="T112" fmla="*/ 363 w 748"/>
                    <a:gd name="T113" fmla="*/ 12 h 95"/>
                    <a:gd name="T114" fmla="*/ 717 w 748"/>
                    <a:gd name="T115" fmla="*/ 62 h 95"/>
                    <a:gd name="T116" fmla="*/ 721 w 748"/>
                    <a:gd name="T117" fmla="*/ 3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8" h="95">
                      <a:moveTo>
                        <a:pt x="559" y="11"/>
                      </a:moveTo>
                      <a:cubicBezTo>
                        <a:pt x="559" y="7"/>
                        <a:pt x="557" y="9"/>
                        <a:pt x="557" y="5"/>
                      </a:cubicBezTo>
                      <a:cubicBezTo>
                        <a:pt x="546" y="13"/>
                        <a:pt x="543" y="8"/>
                        <a:pt x="534" y="8"/>
                      </a:cubicBezTo>
                      <a:cubicBezTo>
                        <a:pt x="537" y="7"/>
                        <a:pt x="541" y="7"/>
                        <a:pt x="539" y="3"/>
                      </a:cubicBezTo>
                      <a:cubicBezTo>
                        <a:pt x="529" y="8"/>
                        <a:pt x="508" y="10"/>
                        <a:pt x="498" y="11"/>
                      </a:cubicBezTo>
                      <a:cubicBezTo>
                        <a:pt x="499" y="11"/>
                        <a:pt x="499" y="9"/>
                        <a:pt x="498" y="8"/>
                      </a:cubicBezTo>
                      <a:cubicBezTo>
                        <a:pt x="491" y="10"/>
                        <a:pt x="491" y="13"/>
                        <a:pt x="485" y="9"/>
                      </a:cubicBezTo>
                      <a:cubicBezTo>
                        <a:pt x="483" y="14"/>
                        <a:pt x="481" y="8"/>
                        <a:pt x="480" y="13"/>
                      </a:cubicBezTo>
                      <a:cubicBezTo>
                        <a:pt x="478" y="10"/>
                        <a:pt x="476" y="12"/>
                        <a:pt x="476" y="9"/>
                      </a:cubicBezTo>
                      <a:cubicBezTo>
                        <a:pt x="473" y="9"/>
                        <a:pt x="470" y="11"/>
                        <a:pt x="467" y="8"/>
                      </a:cubicBezTo>
                      <a:cubicBezTo>
                        <a:pt x="463" y="10"/>
                        <a:pt x="469" y="13"/>
                        <a:pt x="465" y="15"/>
                      </a:cubicBezTo>
                      <a:cubicBezTo>
                        <a:pt x="464" y="14"/>
                        <a:pt x="463" y="13"/>
                        <a:pt x="462" y="13"/>
                      </a:cubicBezTo>
                      <a:cubicBezTo>
                        <a:pt x="463" y="12"/>
                        <a:pt x="464" y="10"/>
                        <a:pt x="462" y="9"/>
                      </a:cubicBezTo>
                      <a:cubicBezTo>
                        <a:pt x="461" y="10"/>
                        <a:pt x="459" y="11"/>
                        <a:pt x="458" y="12"/>
                      </a:cubicBezTo>
                      <a:cubicBezTo>
                        <a:pt x="445" y="2"/>
                        <a:pt x="432" y="14"/>
                        <a:pt x="426" y="14"/>
                      </a:cubicBezTo>
                      <a:cubicBezTo>
                        <a:pt x="422" y="9"/>
                        <a:pt x="428" y="10"/>
                        <a:pt x="427" y="8"/>
                      </a:cubicBezTo>
                      <a:cubicBezTo>
                        <a:pt x="420" y="9"/>
                        <a:pt x="412" y="6"/>
                        <a:pt x="410" y="14"/>
                      </a:cubicBezTo>
                      <a:cubicBezTo>
                        <a:pt x="405" y="6"/>
                        <a:pt x="404" y="18"/>
                        <a:pt x="401" y="13"/>
                      </a:cubicBezTo>
                      <a:cubicBezTo>
                        <a:pt x="400" y="11"/>
                        <a:pt x="406" y="9"/>
                        <a:pt x="402" y="7"/>
                      </a:cubicBezTo>
                      <a:cubicBezTo>
                        <a:pt x="397" y="8"/>
                        <a:pt x="397" y="14"/>
                        <a:pt x="392" y="11"/>
                      </a:cubicBezTo>
                      <a:cubicBezTo>
                        <a:pt x="393" y="10"/>
                        <a:pt x="394" y="9"/>
                        <a:pt x="392" y="7"/>
                      </a:cubicBezTo>
                      <a:cubicBezTo>
                        <a:pt x="386" y="13"/>
                        <a:pt x="381" y="11"/>
                        <a:pt x="375" y="13"/>
                      </a:cubicBezTo>
                      <a:cubicBezTo>
                        <a:pt x="376" y="13"/>
                        <a:pt x="376" y="7"/>
                        <a:pt x="374" y="9"/>
                      </a:cubicBezTo>
                      <a:cubicBezTo>
                        <a:pt x="375" y="12"/>
                        <a:pt x="368" y="13"/>
                        <a:pt x="366" y="13"/>
                      </a:cubicBezTo>
                      <a:cubicBezTo>
                        <a:pt x="370" y="11"/>
                        <a:pt x="369" y="8"/>
                        <a:pt x="370" y="5"/>
                      </a:cubicBezTo>
                      <a:cubicBezTo>
                        <a:pt x="365" y="4"/>
                        <a:pt x="369" y="8"/>
                        <a:pt x="365" y="10"/>
                      </a:cubicBezTo>
                      <a:cubicBezTo>
                        <a:pt x="361" y="4"/>
                        <a:pt x="353" y="5"/>
                        <a:pt x="350" y="11"/>
                      </a:cubicBezTo>
                      <a:cubicBezTo>
                        <a:pt x="346" y="10"/>
                        <a:pt x="340" y="11"/>
                        <a:pt x="338" y="8"/>
                      </a:cubicBezTo>
                      <a:cubicBezTo>
                        <a:pt x="336" y="8"/>
                        <a:pt x="326" y="14"/>
                        <a:pt x="322" y="8"/>
                      </a:cubicBezTo>
                      <a:cubicBezTo>
                        <a:pt x="318" y="9"/>
                        <a:pt x="321" y="12"/>
                        <a:pt x="319" y="14"/>
                      </a:cubicBezTo>
                      <a:cubicBezTo>
                        <a:pt x="317" y="11"/>
                        <a:pt x="315" y="8"/>
                        <a:pt x="315" y="6"/>
                      </a:cubicBezTo>
                      <a:cubicBezTo>
                        <a:pt x="310" y="8"/>
                        <a:pt x="314" y="12"/>
                        <a:pt x="311" y="15"/>
                      </a:cubicBezTo>
                      <a:cubicBezTo>
                        <a:pt x="309" y="12"/>
                        <a:pt x="301" y="15"/>
                        <a:pt x="302" y="11"/>
                      </a:cubicBezTo>
                      <a:cubicBezTo>
                        <a:pt x="304" y="12"/>
                        <a:pt x="311" y="14"/>
                        <a:pt x="310" y="8"/>
                      </a:cubicBezTo>
                      <a:cubicBezTo>
                        <a:pt x="305" y="11"/>
                        <a:pt x="302" y="7"/>
                        <a:pt x="298" y="7"/>
                      </a:cubicBezTo>
                      <a:cubicBezTo>
                        <a:pt x="298" y="11"/>
                        <a:pt x="299" y="8"/>
                        <a:pt x="302" y="9"/>
                      </a:cubicBezTo>
                      <a:cubicBezTo>
                        <a:pt x="298" y="10"/>
                        <a:pt x="297" y="14"/>
                        <a:pt x="295" y="13"/>
                      </a:cubicBezTo>
                      <a:cubicBezTo>
                        <a:pt x="292" y="11"/>
                        <a:pt x="295" y="6"/>
                        <a:pt x="292" y="8"/>
                      </a:cubicBezTo>
                      <a:cubicBezTo>
                        <a:pt x="294" y="10"/>
                        <a:pt x="287" y="15"/>
                        <a:pt x="286" y="13"/>
                      </a:cubicBezTo>
                      <a:cubicBezTo>
                        <a:pt x="284" y="8"/>
                        <a:pt x="293" y="5"/>
                        <a:pt x="289" y="1"/>
                      </a:cubicBezTo>
                      <a:cubicBezTo>
                        <a:pt x="285" y="11"/>
                        <a:pt x="272" y="11"/>
                        <a:pt x="263" y="11"/>
                      </a:cubicBezTo>
                      <a:cubicBezTo>
                        <a:pt x="263" y="8"/>
                        <a:pt x="264" y="2"/>
                        <a:pt x="260" y="4"/>
                      </a:cubicBezTo>
                      <a:cubicBezTo>
                        <a:pt x="258" y="8"/>
                        <a:pt x="261" y="7"/>
                        <a:pt x="260" y="9"/>
                      </a:cubicBezTo>
                      <a:cubicBezTo>
                        <a:pt x="257" y="10"/>
                        <a:pt x="256" y="12"/>
                        <a:pt x="253" y="6"/>
                      </a:cubicBezTo>
                      <a:cubicBezTo>
                        <a:pt x="251" y="7"/>
                        <a:pt x="252" y="9"/>
                        <a:pt x="250" y="10"/>
                      </a:cubicBezTo>
                      <a:cubicBezTo>
                        <a:pt x="245" y="1"/>
                        <a:pt x="245" y="12"/>
                        <a:pt x="243" y="10"/>
                      </a:cubicBezTo>
                      <a:cubicBezTo>
                        <a:pt x="238" y="7"/>
                        <a:pt x="247" y="6"/>
                        <a:pt x="242" y="3"/>
                      </a:cubicBezTo>
                      <a:cubicBezTo>
                        <a:pt x="237" y="7"/>
                        <a:pt x="240" y="10"/>
                        <a:pt x="234" y="11"/>
                      </a:cubicBezTo>
                      <a:cubicBezTo>
                        <a:pt x="234" y="8"/>
                        <a:pt x="232" y="6"/>
                        <a:pt x="230" y="6"/>
                      </a:cubicBezTo>
                      <a:cubicBezTo>
                        <a:pt x="229" y="8"/>
                        <a:pt x="227" y="11"/>
                        <a:pt x="226" y="5"/>
                      </a:cubicBezTo>
                      <a:cubicBezTo>
                        <a:pt x="220" y="7"/>
                        <a:pt x="230" y="10"/>
                        <a:pt x="224" y="12"/>
                      </a:cubicBezTo>
                      <a:cubicBezTo>
                        <a:pt x="223" y="11"/>
                        <a:pt x="222" y="10"/>
                        <a:pt x="220" y="10"/>
                      </a:cubicBezTo>
                      <a:cubicBezTo>
                        <a:pt x="223" y="8"/>
                        <a:pt x="223" y="6"/>
                        <a:pt x="221" y="4"/>
                      </a:cubicBezTo>
                      <a:cubicBezTo>
                        <a:pt x="214" y="5"/>
                        <a:pt x="221" y="17"/>
                        <a:pt x="213" y="12"/>
                      </a:cubicBezTo>
                      <a:cubicBezTo>
                        <a:pt x="219" y="11"/>
                        <a:pt x="214" y="9"/>
                        <a:pt x="216" y="4"/>
                      </a:cubicBezTo>
                      <a:cubicBezTo>
                        <a:pt x="212" y="5"/>
                        <a:pt x="207" y="9"/>
                        <a:pt x="205" y="13"/>
                      </a:cubicBezTo>
                      <a:cubicBezTo>
                        <a:pt x="202" y="10"/>
                        <a:pt x="204" y="7"/>
                        <a:pt x="201" y="5"/>
                      </a:cubicBezTo>
                      <a:cubicBezTo>
                        <a:pt x="194" y="9"/>
                        <a:pt x="192" y="14"/>
                        <a:pt x="188" y="12"/>
                      </a:cubicBezTo>
                      <a:cubicBezTo>
                        <a:pt x="191" y="10"/>
                        <a:pt x="183" y="7"/>
                        <a:pt x="188" y="6"/>
                      </a:cubicBezTo>
                      <a:cubicBezTo>
                        <a:pt x="189" y="7"/>
                        <a:pt x="188" y="8"/>
                        <a:pt x="190" y="10"/>
                      </a:cubicBezTo>
                      <a:cubicBezTo>
                        <a:pt x="197" y="2"/>
                        <a:pt x="183" y="7"/>
                        <a:pt x="179" y="4"/>
                      </a:cubicBezTo>
                      <a:cubicBezTo>
                        <a:pt x="174" y="7"/>
                        <a:pt x="174" y="12"/>
                        <a:pt x="169" y="8"/>
                      </a:cubicBezTo>
                      <a:cubicBezTo>
                        <a:pt x="169" y="4"/>
                        <a:pt x="176" y="9"/>
                        <a:pt x="175" y="2"/>
                      </a:cubicBezTo>
                      <a:cubicBezTo>
                        <a:pt x="167" y="6"/>
                        <a:pt x="150" y="5"/>
                        <a:pt x="152" y="18"/>
                      </a:cubicBezTo>
                      <a:cubicBezTo>
                        <a:pt x="155" y="14"/>
                        <a:pt x="157" y="17"/>
                        <a:pt x="160" y="17"/>
                      </a:cubicBezTo>
                      <a:cubicBezTo>
                        <a:pt x="165" y="15"/>
                        <a:pt x="162" y="12"/>
                        <a:pt x="166" y="9"/>
                      </a:cubicBezTo>
                      <a:cubicBezTo>
                        <a:pt x="170" y="13"/>
                        <a:pt x="167" y="16"/>
                        <a:pt x="164" y="19"/>
                      </a:cubicBezTo>
                      <a:cubicBezTo>
                        <a:pt x="159" y="19"/>
                        <a:pt x="153" y="20"/>
                        <a:pt x="148" y="23"/>
                      </a:cubicBezTo>
                      <a:cubicBezTo>
                        <a:pt x="147" y="22"/>
                        <a:pt x="147" y="22"/>
                        <a:pt x="146" y="21"/>
                      </a:cubicBezTo>
                      <a:cubicBezTo>
                        <a:pt x="156" y="14"/>
                        <a:pt x="144" y="12"/>
                        <a:pt x="152" y="7"/>
                      </a:cubicBezTo>
                      <a:cubicBezTo>
                        <a:pt x="146" y="7"/>
                        <a:pt x="146" y="11"/>
                        <a:pt x="140" y="13"/>
                      </a:cubicBezTo>
                      <a:cubicBezTo>
                        <a:pt x="138" y="17"/>
                        <a:pt x="144" y="15"/>
                        <a:pt x="142" y="18"/>
                      </a:cubicBezTo>
                      <a:cubicBezTo>
                        <a:pt x="136" y="18"/>
                        <a:pt x="138" y="21"/>
                        <a:pt x="133" y="25"/>
                      </a:cubicBezTo>
                      <a:cubicBezTo>
                        <a:pt x="131" y="19"/>
                        <a:pt x="127" y="30"/>
                        <a:pt x="125" y="26"/>
                      </a:cubicBezTo>
                      <a:cubicBezTo>
                        <a:pt x="123" y="22"/>
                        <a:pt x="130" y="20"/>
                        <a:pt x="129" y="16"/>
                      </a:cubicBezTo>
                      <a:cubicBezTo>
                        <a:pt x="139" y="21"/>
                        <a:pt x="139" y="4"/>
                        <a:pt x="149" y="6"/>
                      </a:cubicBezTo>
                      <a:cubicBezTo>
                        <a:pt x="143" y="3"/>
                        <a:pt x="136" y="7"/>
                        <a:pt x="130" y="5"/>
                      </a:cubicBezTo>
                      <a:cubicBezTo>
                        <a:pt x="129" y="8"/>
                        <a:pt x="127" y="12"/>
                        <a:pt x="127" y="16"/>
                      </a:cubicBezTo>
                      <a:cubicBezTo>
                        <a:pt x="125" y="14"/>
                        <a:pt x="123" y="14"/>
                        <a:pt x="121" y="15"/>
                      </a:cubicBezTo>
                      <a:cubicBezTo>
                        <a:pt x="119" y="19"/>
                        <a:pt x="128" y="17"/>
                        <a:pt x="126" y="20"/>
                      </a:cubicBezTo>
                      <a:cubicBezTo>
                        <a:pt x="115" y="20"/>
                        <a:pt x="116" y="24"/>
                        <a:pt x="111" y="27"/>
                      </a:cubicBezTo>
                      <a:cubicBezTo>
                        <a:pt x="111" y="22"/>
                        <a:pt x="111" y="17"/>
                        <a:pt x="114" y="13"/>
                      </a:cubicBezTo>
                      <a:cubicBezTo>
                        <a:pt x="118" y="16"/>
                        <a:pt x="116" y="18"/>
                        <a:pt x="119" y="21"/>
                      </a:cubicBezTo>
                      <a:cubicBezTo>
                        <a:pt x="120" y="15"/>
                        <a:pt x="122" y="9"/>
                        <a:pt x="126" y="4"/>
                      </a:cubicBezTo>
                      <a:cubicBezTo>
                        <a:pt x="124" y="1"/>
                        <a:pt x="109" y="1"/>
                        <a:pt x="114" y="8"/>
                      </a:cubicBezTo>
                      <a:cubicBezTo>
                        <a:pt x="114" y="10"/>
                        <a:pt x="109" y="12"/>
                        <a:pt x="106" y="12"/>
                      </a:cubicBezTo>
                      <a:cubicBezTo>
                        <a:pt x="103" y="10"/>
                        <a:pt x="112" y="9"/>
                        <a:pt x="109" y="6"/>
                      </a:cubicBezTo>
                      <a:cubicBezTo>
                        <a:pt x="104" y="8"/>
                        <a:pt x="106" y="3"/>
                        <a:pt x="107" y="1"/>
                      </a:cubicBezTo>
                      <a:cubicBezTo>
                        <a:pt x="103" y="6"/>
                        <a:pt x="93" y="13"/>
                        <a:pt x="86" y="16"/>
                      </a:cubicBezTo>
                      <a:cubicBezTo>
                        <a:pt x="87" y="14"/>
                        <a:pt x="85" y="13"/>
                        <a:pt x="86" y="12"/>
                      </a:cubicBezTo>
                      <a:cubicBezTo>
                        <a:pt x="90" y="7"/>
                        <a:pt x="103" y="8"/>
                        <a:pt x="99" y="0"/>
                      </a:cubicBezTo>
                      <a:cubicBezTo>
                        <a:pt x="94" y="2"/>
                        <a:pt x="96" y="5"/>
                        <a:pt x="92" y="7"/>
                      </a:cubicBezTo>
                      <a:cubicBezTo>
                        <a:pt x="86" y="7"/>
                        <a:pt x="91" y="4"/>
                        <a:pt x="89" y="1"/>
                      </a:cubicBezTo>
                      <a:cubicBezTo>
                        <a:pt x="80" y="5"/>
                        <a:pt x="88" y="11"/>
                        <a:pt x="82" y="15"/>
                      </a:cubicBezTo>
                      <a:cubicBezTo>
                        <a:pt x="78" y="10"/>
                        <a:pt x="73" y="16"/>
                        <a:pt x="70" y="10"/>
                      </a:cubicBezTo>
                      <a:cubicBezTo>
                        <a:pt x="68" y="13"/>
                        <a:pt x="69" y="17"/>
                        <a:pt x="64" y="20"/>
                      </a:cubicBezTo>
                      <a:cubicBezTo>
                        <a:pt x="57" y="12"/>
                        <a:pt x="58" y="16"/>
                        <a:pt x="51" y="12"/>
                      </a:cubicBezTo>
                      <a:cubicBezTo>
                        <a:pt x="52" y="17"/>
                        <a:pt x="49" y="18"/>
                        <a:pt x="44" y="21"/>
                      </a:cubicBezTo>
                      <a:cubicBezTo>
                        <a:pt x="50" y="29"/>
                        <a:pt x="44" y="36"/>
                        <a:pt x="35" y="43"/>
                      </a:cubicBezTo>
                      <a:cubicBezTo>
                        <a:pt x="29" y="38"/>
                        <a:pt x="22" y="43"/>
                        <a:pt x="18" y="49"/>
                      </a:cubicBezTo>
                      <a:cubicBezTo>
                        <a:pt x="13" y="48"/>
                        <a:pt x="18" y="44"/>
                        <a:pt x="12" y="42"/>
                      </a:cubicBezTo>
                      <a:cubicBezTo>
                        <a:pt x="11" y="46"/>
                        <a:pt x="16" y="67"/>
                        <a:pt x="8" y="58"/>
                      </a:cubicBezTo>
                      <a:cubicBezTo>
                        <a:pt x="7" y="60"/>
                        <a:pt x="0" y="62"/>
                        <a:pt x="5" y="64"/>
                      </a:cubicBezTo>
                      <a:cubicBezTo>
                        <a:pt x="9" y="64"/>
                        <a:pt x="13" y="63"/>
                        <a:pt x="17" y="64"/>
                      </a:cubicBezTo>
                      <a:cubicBezTo>
                        <a:pt x="18" y="60"/>
                        <a:pt x="17" y="56"/>
                        <a:pt x="20" y="52"/>
                      </a:cubicBezTo>
                      <a:cubicBezTo>
                        <a:pt x="22" y="53"/>
                        <a:pt x="24" y="53"/>
                        <a:pt x="25" y="56"/>
                      </a:cubicBezTo>
                      <a:cubicBezTo>
                        <a:pt x="27" y="51"/>
                        <a:pt x="30" y="52"/>
                        <a:pt x="34" y="51"/>
                      </a:cubicBezTo>
                      <a:cubicBezTo>
                        <a:pt x="32" y="48"/>
                        <a:pt x="30" y="49"/>
                        <a:pt x="29" y="47"/>
                      </a:cubicBezTo>
                      <a:cubicBezTo>
                        <a:pt x="35" y="41"/>
                        <a:pt x="36" y="47"/>
                        <a:pt x="40" y="40"/>
                      </a:cubicBezTo>
                      <a:cubicBezTo>
                        <a:pt x="43" y="44"/>
                        <a:pt x="49" y="46"/>
                        <a:pt x="56" y="46"/>
                      </a:cubicBezTo>
                      <a:cubicBezTo>
                        <a:pt x="46" y="53"/>
                        <a:pt x="60" y="57"/>
                        <a:pt x="51" y="64"/>
                      </a:cubicBezTo>
                      <a:cubicBezTo>
                        <a:pt x="57" y="73"/>
                        <a:pt x="65" y="66"/>
                        <a:pt x="71" y="69"/>
                      </a:cubicBezTo>
                      <a:cubicBezTo>
                        <a:pt x="69" y="66"/>
                        <a:pt x="67" y="67"/>
                        <a:pt x="65" y="63"/>
                      </a:cubicBezTo>
                      <a:cubicBezTo>
                        <a:pt x="66" y="61"/>
                        <a:pt x="66" y="59"/>
                        <a:pt x="68" y="58"/>
                      </a:cubicBezTo>
                      <a:cubicBezTo>
                        <a:pt x="70" y="60"/>
                        <a:pt x="69" y="62"/>
                        <a:pt x="71" y="63"/>
                      </a:cubicBezTo>
                      <a:cubicBezTo>
                        <a:pt x="72" y="64"/>
                        <a:pt x="78" y="62"/>
                        <a:pt x="76" y="59"/>
                      </a:cubicBezTo>
                      <a:cubicBezTo>
                        <a:pt x="75" y="59"/>
                        <a:pt x="81" y="47"/>
                        <a:pt x="86" y="46"/>
                      </a:cubicBezTo>
                      <a:cubicBezTo>
                        <a:pt x="84" y="48"/>
                        <a:pt x="83" y="50"/>
                        <a:pt x="83" y="52"/>
                      </a:cubicBezTo>
                      <a:cubicBezTo>
                        <a:pt x="86" y="51"/>
                        <a:pt x="92" y="50"/>
                        <a:pt x="91" y="55"/>
                      </a:cubicBezTo>
                      <a:cubicBezTo>
                        <a:pt x="94" y="52"/>
                        <a:pt x="98" y="50"/>
                        <a:pt x="101" y="51"/>
                      </a:cubicBezTo>
                      <a:cubicBezTo>
                        <a:pt x="101" y="52"/>
                        <a:pt x="102" y="53"/>
                        <a:pt x="101" y="54"/>
                      </a:cubicBezTo>
                      <a:cubicBezTo>
                        <a:pt x="96" y="55"/>
                        <a:pt x="91" y="54"/>
                        <a:pt x="85" y="59"/>
                      </a:cubicBezTo>
                      <a:cubicBezTo>
                        <a:pt x="85" y="58"/>
                        <a:pt x="85" y="53"/>
                        <a:pt x="82" y="55"/>
                      </a:cubicBezTo>
                      <a:cubicBezTo>
                        <a:pt x="85" y="62"/>
                        <a:pt x="73" y="61"/>
                        <a:pt x="75" y="69"/>
                      </a:cubicBezTo>
                      <a:cubicBezTo>
                        <a:pt x="79" y="65"/>
                        <a:pt x="82" y="74"/>
                        <a:pt x="86" y="69"/>
                      </a:cubicBezTo>
                      <a:cubicBezTo>
                        <a:pt x="90" y="67"/>
                        <a:pt x="84" y="64"/>
                        <a:pt x="86" y="62"/>
                      </a:cubicBezTo>
                      <a:cubicBezTo>
                        <a:pt x="88" y="61"/>
                        <a:pt x="89" y="60"/>
                        <a:pt x="90" y="61"/>
                      </a:cubicBezTo>
                      <a:cubicBezTo>
                        <a:pt x="93" y="63"/>
                        <a:pt x="88" y="65"/>
                        <a:pt x="90" y="67"/>
                      </a:cubicBezTo>
                      <a:cubicBezTo>
                        <a:pt x="92" y="66"/>
                        <a:pt x="93" y="70"/>
                        <a:pt x="96" y="65"/>
                      </a:cubicBezTo>
                      <a:cubicBezTo>
                        <a:pt x="94" y="64"/>
                        <a:pt x="93" y="62"/>
                        <a:pt x="91" y="60"/>
                      </a:cubicBezTo>
                      <a:cubicBezTo>
                        <a:pt x="93" y="59"/>
                        <a:pt x="93" y="57"/>
                        <a:pt x="94" y="56"/>
                      </a:cubicBezTo>
                      <a:cubicBezTo>
                        <a:pt x="96" y="62"/>
                        <a:pt x="99" y="56"/>
                        <a:pt x="101" y="60"/>
                      </a:cubicBezTo>
                      <a:cubicBezTo>
                        <a:pt x="98" y="64"/>
                        <a:pt x="97" y="57"/>
                        <a:pt x="94" y="61"/>
                      </a:cubicBezTo>
                      <a:cubicBezTo>
                        <a:pt x="100" y="64"/>
                        <a:pt x="97" y="67"/>
                        <a:pt x="98" y="71"/>
                      </a:cubicBezTo>
                      <a:cubicBezTo>
                        <a:pt x="105" y="68"/>
                        <a:pt x="100" y="63"/>
                        <a:pt x="104" y="59"/>
                      </a:cubicBezTo>
                      <a:cubicBezTo>
                        <a:pt x="107" y="57"/>
                        <a:pt x="109" y="64"/>
                        <a:pt x="112" y="63"/>
                      </a:cubicBezTo>
                      <a:cubicBezTo>
                        <a:pt x="114" y="59"/>
                        <a:pt x="118" y="57"/>
                        <a:pt x="112" y="54"/>
                      </a:cubicBezTo>
                      <a:cubicBezTo>
                        <a:pt x="115" y="51"/>
                        <a:pt x="120" y="47"/>
                        <a:pt x="124" y="49"/>
                      </a:cubicBezTo>
                      <a:cubicBezTo>
                        <a:pt x="117" y="54"/>
                        <a:pt x="118" y="60"/>
                        <a:pt x="114" y="66"/>
                      </a:cubicBezTo>
                      <a:cubicBezTo>
                        <a:pt x="111" y="60"/>
                        <a:pt x="96" y="73"/>
                        <a:pt x="104" y="74"/>
                      </a:cubicBezTo>
                      <a:cubicBezTo>
                        <a:pt x="103" y="70"/>
                        <a:pt x="109" y="75"/>
                        <a:pt x="112" y="69"/>
                      </a:cubicBezTo>
                      <a:cubicBezTo>
                        <a:pt x="115" y="75"/>
                        <a:pt x="123" y="71"/>
                        <a:pt x="131" y="76"/>
                      </a:cubicBezTo>
                      <a:cubicBezTo>
                        <a:pt x="136" y="74"/>
                        <a:pt x="133" y="71"/>
                        <a:pt x="134" y="68"/>
                      </a:cubicBezTo>
                      <a:cubicBezTo>
                        <a:pt x="136" y="69"/>
                        <a:pt x="138" y="65"/>
                        <a:pt x="140" y="69"/>
                      </a:cubicBezTo>
                      <a:cubicBezTo>
                        <a:pt x="143" y="65"/>
                        <a:pt x="143" y="65"/>
                        <a:pt x="147" y="64"/>
                      </a:cubicBezTo>
                      <a:cubicBezTo>
                        <a:pt x="145" y="58"/>
                        <a:pt x="142" y="67"/>
                        <a:pt x="140" y="64"/>
                      </a:cubicBezTo>
                      <a:cubicBezTo>
                        <a:pt x="137" y="61"/>
                        <a:pt x="137" y="59"/>
                        <a:pt x="138" y="57"/>
                      </a:cubicBezTo>
                      <a:cubicBezTo>
                        <a:pt x="142" y="56"/>
                        <a:pt x="145" y="61"/>
                        <a:pt x="150" y="56"/>
                      </a:cubicBezTo>
                      <a:cubicBezTo>
                        <a:pt x="146" y="52"/>
                        <a:pt x="148" y="49"/>
                        <a:pt x="151" y="46"/>
                      </a:cubicBezTo>
                      <a:cubicBezTo>
                        <a:pt x="154" y="49"/>
                        <a:pt x="157" y="43"/>
                        <a:pt x="160" y="44"/>
                      </a:cubicBezTo>
                      <a:cubicBezTo>
                        <a:pt x="161" y="45"/>
                        <a:pt x="160" y="47"/>
                        <a:pt x="160" y="48"/>
                      </a:cubicBezTo>
                      <a:cubicBezTo>
                        <a:pt x="157" y="52"/>
                        <a:pt x="154" y="50"/>
                        <a:pt x="151" y="51"/>
                      </a:cubicBezTo>
                      <a:cubicBezTo>
                        <a:pt x="154" y="59"/>
                        <a:pt x="144" y="65"/>
                        <a:pt x="147" y="73"/>
                      </a:cubicBezTo>
                      <a:cubicBezTo>
                        <a:pt x="143" y="73"/>
                        <a:pt x="140" y="68"/>
                        <a:pt x="136" y="72"/>
                      </a:cubicBezTo>
                      <a:cubicBezTo>
                        <a:pt x="140" y="79"/>
                        <a:pt x="149" y="71"/>
                        <a:pt x="150" y="77"/>
                      </a:cubicBezTo>
                      <a:cubicBezTo>
                        <a:pt x="157" y="75"/>
                        <a:pt x="157" y="70"/>
                        <a:pt x="162" y="64"/>
                      </a:cubicBezTo>
                      <a:cubicBezTo>
                        <a:pt x="163" y="66"/>
                        <a:pt x="165" y="65"/>
                        <a:pt x="166" y="67"/>
                      </a:cubicBezTo>
                      <a:cubicBezTo>
                        <a:pt x="165" y="71"/>
                        <a:pt x="161" y="69"/>
                        <a:pt x="161" y="72"/>
                      </a:cubicBezTo>
                      <a:cubicBezTo>
                        <a:pt x="163" y="76"/>
                        <a:pt x="166" y="72"/>
                        <a:pt x="169" y="75"/>
                      </a:cubicBezTo>
                      <a:cubicBezTo>
                        <a:pt x="175" y="71"/>
                        <a:pt x="166" y="64"/>
                        <a:pt x="167" y="62"/>
                      </a:cubicBezTo>
                      <a:cubicBezTo>
                        <a:pt x="169" y="61"/>
                        <a:pt x="170" y="62"/>
                        <a:pt x="171" y="63"/>
                      </a:cubicBezTo>
                      <a:cubicBezTo>
                        <a:pt x="173" y="68"/>
                        <a:pt x="172" y="72"/>
                        <a:pt x="177" y="76"/>
                      </a:cubicBezTo>
                      <a:cubicBezTo>
                        <a:pt x="180" y="76"/>
                        <a:pt x="182" y="72"/>
                        <a:pt x="184" y="78"/>
                      </a:cubicBezTo>
                      <a:cubicBezTo>
                        <a:pt x="187" y="73"/>
                        <a:pt x="190" y="78"/>
                        <a:pt x="189" y="81"/>
                      </a:cubicBezTo>
                      <a:cubicBezTo>
                        <a:pt x="195" y="71"/>
                        <a:pt x="202" y="78"/>
                        <a:pt x="204" y="70"/>
                      </a:cubicBezTo>
                      <a:cubicBezTo>
                        <a:pt x="202" y="67"/>
                        <a:pt x="200" y="69"/>
                        <a:pt x="198" y="65"/>
                      </a:cubicBezTo>
                      <a:cubicBezTo>
                        <a:pt x="204" y="64"/>
                        <a:pt x="201" y="62"/>
                        <a:pt x="204" y="58"/>
                      </a:cubicBezTo>
                      <a:cubicBezTo>
                        <a:pt x="204" y="64"/>
                        <a:pt x="210" y="59"/>
                        <a:pt x="213" y="61"/>
                      </a:cubicBezTo>
                      <a:cubicBezTo>
                        <a:pt x="213" y="64"/>
                        <a:pt x="208" y="64"/>
                        <a:pt x="205" y="64"/>
                      </a:cubicBezTo>
                      <a:cubicBezTo>
                        <a:pt x="207" y="69"/>
                        <a:pt x="203" y="73"/>
                        <a:pt x="203" y="78"/>
                      </a:cubicBezTo>
                      <a:cubicBezTo>
                        <a:pt x="209" y="73"/>
                        <a:pt x="209" y="80"/>
                        <a:pt x="215" y="79"/>
                      </a:cubicBezTo>
                      <a:cubicBezTo>
                        <a:pt x="216" y="75"/>
                        <a:pt x="211" y="77"/>
                        <a:pt x="213" y="75"/>
                      </a:cubicBezTo>
                      <a:cubicBezTo>
                        <a:pt x="216" y="77"/>
                        <a:pt x="219" y="75"/>
                        <a:pt x="221" y="76"/>
                      </a:cubicBezTo>
                      <a:cubicBezTo>
                        <a:pt x="223" y="77"/>
                        <a:pt x="220" y="78"/>
                        <a:pt x="221" y="80"/>
                      </a:cubicBezTo>
                      <a:cubicBezTo>
                        <a:pt x="225" y="82"/>
                        <a:pt x="228" y="76"/>
                        <a:pt x="229" y="77"/>
                      </a:cubicBezTo>
                      <a:cubicBezTo>
                        <a:pt x="229" y="82"/>
                        <a:pt x="244" y="78"/>
                        <a:pt x="244" y="84"/>
                      </a:cubicBezTo>
                      <a:cubicBezTo>
                        <a:pt x="249" y="80"/>
                        <a:pt x="255" y="79"/>
                        <a:pt x="259" y="82"/>
                      </a:cubicBezTo>
                      <a:cubicBezTo>
                        <a:pt x="263" y="79"/>
                        <a:pt x="269" y="76"/>
                        <a:pt x="268" y="72"/>
                      </a:cubicBezTo>
                      <a:cubicBezTo>
                        <a:pt x="268" y="73"/>
                        <a:pt x="269" y="73"/>
                        <a:pt x="270" y="73"/>
                      </a:cubicBezTo>
                      <a:cubicBezTo>
                        <a:pt x="266" y="77"/>
                        <a:pt x="272" y="82"/>
                        <a:pt x="274" y="83"/>
                      </a:cubicBezTo>
                      <a:cubicBezTo>
                        <a:pt x="274" y="79"/>
                        <a:pt x="284" y="87"/>
                        <a:pt x="284" y="79"/>
                      </a:cubicBezTo>
                      <a:cubicBezTo>
                        <a:pt x="289" y="84"/>
                        <a:pt x="296" y="83"/>
                        <a:pt x="302" y="82"/>
                      </a:cubicBezTo>
                      <a:cubicBezTo>
                        <a:pt x="300" y="78"/>
                        <a:pt x="296" y="79"/>
                        <a:pt x="299" y="75"/>
                      </a:cubicBezTo>
                      <a:cubicBezTo>
                        <a:pt x="298" y="81"/>
                        <a:pt x="304" y="77"/>
                        <a:pt x="306" y="77"/>
                      </a:cubicBezTo>
                      <a:cubicBezTo>
                        <a:pt x="303" y="84"/>
                        <a:pt x="321" y="74"/>
                        <a:pt x="318" y="84"/>
                      </a:cubicBezTo>
                      <a:cubicBezTo>
                        <a:pt x="314" y="77"/>
                        <a:pt x="310" y="84"/>
                        <a:pt x="305" y="83"/>
                      </a:cubicBezTo>
                      <a:cubicBezTo>
                        <a:pt x="305" y="84"/>
                        <a:pt x="306" y="84"/>
                        <a:pt x="305" y="85"/>
                      </a:cubicBezTo>
                      <a:cubicBezTo>
                        <a:pt x="305" y="86"/>
                        <a:pt x="305" y="87"/>
                        <a:pt x="305" y="88"/>
                      </a:cubicBezTo>
                      <a:cubicBezTo>
                        <a:pt x="312" y="84"/>
                        <a:pt x="317" y="85"/>
                        <a:pt x="327" y="86"/>
                      </a:cubicBezTo>
                      <a:cubicBezTo>
                        <a:pt x="337" y="86"/>
                        <a:pt x="354" y="90"/>
                        <a:pt x="362" y="87"/>
                      </a:cubicBezTo>
                      <a:cubicBezTo>
                        <a:pt x="364" y="86"/>
                        <a:pt x="364" y="86"/>
                        <a:pt x="364" y="85"/>
                      </a:cubicBezTo>
                      <a:cubicBezTo>
                        <a:pt x="363" y="84"/>
                        <a:pt x="364" y="84"/>
                        <a:pt x="364" y="85"/>
                      </a:cubicBezTo>
                      <a:cubicBezTo>
                        <a:pt x="364" y="85"/>
                        <a:pt x="365" y="86"/>
                        <a:pt x="365" y="86"/>
                      </a:cubicBezTo>
                      <a:cubicBezTo>
                        <a:pt x="372" y="93"/>
                        <a:pt x="389" y="81"/>
                        <a:pt x="387" y="91"/>
                      </a:cubicBezTo>
                      <a:cubicBezTo>
                        <a:pt x="387" y="87"/>
                        <a:pt x="400" y="85"/>
                        <a:pt x="399" y="90"/>
                      </a:cubicBezTo>
                      <a:cubicBezTo>
                        <a:pt x="413" y="85"/>
                        <a:pt x="426" y="87"/>
                        <a:pt x="439" y="90"/>
                      </a:cubicBezTo>
                      <a:cubicBezTo>
                        <a:pt x="448" y="88"/>
                        <a:pt x="461" y="85"/>
                        <a:pt x="465" y="91"/>
                      </a:cubicBezTo>
                      <a:cubicBezTo>
                        <a:pt x="464" y="90"/>
                        <a:pt x="465" y="89"/>
                        <a:pt x="466" y="87"/>
                      </a:cubicBezTo>
                      <a:cubicBezTo>
                        <a:pt x="481" y="89"/>
                        <a:pt x="505" y="89"/>
                        <a:pt x="524" y="92"/>
                      </a:cubicBezTo>
                      <a:cubicBezTo>
                        <a:pt x="539" y="86"/>
                        <a:pt x="551" y="95"/>
                        <a:pt x="566" y="89"/>
                      </a:cubicBezTo>
                      <a:cubicBezTo>
                        <a:pt x="569" y="91"/>
                        <a:pt x="572" y="89"/>
                        <a:pt x="575" y="93"/>
                      </a:cubicBezTo>
                      <a:cubicBezTo>
                        <a:pt x="588" y="85"/>
                        <a:pt x="600" y="94"/>
                        <a:pt x="614" y="87"/>
                      </a:cubicBezTo>
                      <a:cubicBezTo>
                        <a:pt x="615" y="88"/>
                        <a:pt x="616" y="90"/>
                        <a:pt x="616" y="91"/>
                      </a:cubicBezTo>
                      <a:cubicBezTo>
                        <a:pt x="625" y="89"/>
                        <a:pt x="634" y="85"/>
                        <a:pt x="641" y="86"/>
                      </a:cubicBezTo>
                      <a:cubicBezTo>
                        <a:pt x="643" y="86"/>
                        <a:pt x="646" y="89"/>
                        <a:pt x="648" y="89"/>
                      </a:cubicBezTo>
                      <a:cubicBezTo>
                        <a:pt x="652" y="89"/>
                        <a:pt x="655" y="84"/>
                        <a:pt x="659" y="85"/>
                      </a:cubicBezTo>
                      <a:cubicBezTo>
                        <a:pt x="661" y="85"/>
                        <a:pt x="662" y="88"/>
                        <a:pt x="665" y="87"/>
                      </a:cubicBezTo>
                      <a:cubicBezTo>
                        <a:pt x="669" y="87"/>
                        <a:pt x="669" y="86"/>
                        <a:pt x="675" y="85"/>
                      </a:cubicBezTo>
                      <a:cubicBezTo>
                        <a:pt x="687" y="81"/>
                        <a:pt x="703" y="89"/>
                        <a:pt x="708" y="79"/>
                      </a:cubicBezTo>
                      <a:cubicBezTo>
                        <a:pt x="708" y="81"/>
                        <a:pt x="709" y="82"/>
                        <a:pt x="712" y="83"/>
                      </a:cubicBezTo>
                      <a:cubicBezTo>
                        <a:pt x="715" y="79"/>
                        <a:pt x="717" y="79"/>
                        <a:pt x="721" y="74"/>
                      </a:cubicBezTo>
                      <a:cubicBezTo>
                        <a:pt x="722" y="77"/>
                        <a:pt x="720" y="79"/>
                        <a:pt x="721" y="81"/>
                      </a:cubicBezTo>
                      <a:cubicBezTo>
                        <a:pt x="728" y="77"/>
                        <a:pt x="735" y="72"/>
                        <a:pt x="736" y="64"/>
                      </a:cubicBezTo>
                      <a:cubicBezTo>
                        <a:pt x="742" y="66"/>
                        <a:pt x="744" y="59"/>
                        <a:pt x="748" y="58"/>
                      </a:cubicBezTo>
                      <a:cubicBezTo>
                        <a:pt x="745" y="56"/>
                        <a:pt x="748" y="50"/>
                        <a:pt x="743" y="51"/>
                      </a:cubicBezTo>
                      <a:cubicBezTo>
                        <a:pt x="742" y="55"/>
                        <a:pt x="745" y="56"/>
                        <a:pt x="744" y="58"/>
                      </a:cubicBezTo>
                      <a:cubicBezTo>
                        <a:pt x="740" y="59"/>
                        <a:pt x="732" y="63"/>
                        <a:pt x="732" y="56"/>
                      </a:cubicBezTo>
                      <a:cubicBezTo>
                        <a:pt x="731" y="61"/>
                        <a:pt x="726" y="59"/>
                        <a:pt x="726" y="62"/>
                      </a:cubicBezTo>
                      <a:cubicBezTo>
                        <a:pt x="733" y="58"/>
                        <a:pt x="727" y="71"/>
                        <a:pt x="730" y="69"/>
                      </a:cubicBezTo>
                      <a:cubicBezTo>
                        <a:pt x="732" y="68"/>
                        <a:pt x="729" y="62"/>
                        <a:pt x="732" y="65"/>
                      </a:cubicBezTo>
                      <a:cubicBezTo>
                        <a:pt x="733" y="68"/>
                        <a:pt x="731" y="70"/>
                        <a:pt x="728" y="72"/>
                      </a:cubicBezTo>
                      <a:cubicBezTo>
                        <a:pt x="727" y="66"/>
                        <a:pt x="723" y="75"/>
                        <a:pt x="721" y="72"/>
                      </a:cubicBezTo>
                      <a:cubicBezTo>
                        <a:pt x="721" y="71"/>
                        <a:pt x="720" y="70"/>
                        <a:pt x="719" y="70"/>
                      </a:cubicBezTo>
                      <a:cubicBezTo>
                        <a:pt x="726" y="65"/>
                        <a:pt x="720" y="62"/>
                        <a:pt x="725" y="56"/>
                      </a:cubicBezTo>
                      <a:cubicBezTo>
                        <a:pt x="732" y="58"/>
                        <a:pt x="730" y="47"/>
                        <a:pt x="736" y="53"/>
                      </a:cubicBezTo>
                      <a:cubicBezTo>
                        <a:pt x="737" y="50"/>
                        <a:pt x="746" y="41"/>
                        <a:pt x="739" y="40"/>
                      </a:cubicBezTo>
                      <a:cubicBezTo>
                        <a:pt x="741" y="41"/>
                        <a:pt x="734" y="48"/>
                        <a:pt x="733" y="43"/>
                      </a:cubicBezTo>
                      <a:cubicBezTo>
                        <a:pt x="729" y="46"/>
                        <a:pt x="726" y="58"/>
                        <a:pt x="720" y="51"/>
                      </a:cubicBezTo>
                      <a:cubicBezTo>
                        <a:pt x="722" y="47"/>
                        <a:pt x="723" y="47"/>
                        <a:pt x="727" y="47"/>
                      </a:cubicBezTo>
                      <a:cubicBezTo>
                        <a:pt x="723" y="44"/>
                        <a:pt x="729" y="42"/>
                        <a:pt x="728" y="39"/>
                      </a:cubicBezTo>
                      <a:cubicBezTo>
                        <a:pt x="724" y="39"/>
                        <a:pt x="725" y="30"/>
                        <a:pt x="730" y="27"/>
                      </a:cubicBezTo>
                      <a:cubicBezTo>
                        <a:pt x="731" y="29"/>
                        <a:pt x="732" y="30"/>
                        <a:pt x="733" y="32"/>
                      </a:cubicBezTo>
                      <a:cubicBezTo>
                        <a:pt x="734" y="31"/>
                        <a:pt x="735" y="31"/>
                        <a:pt x="736" y="30"/>
                      </a:cubicBezTo>
                      <a:cubicBezTo>
                        <a:pt x="737" y="29"/>
                        <a:pt x="736" y="27"/>
                        <a:pt x="736" y="26"/>
                      </a:cubicBezTo>
                      <a:cubicBezTo>
                        <a:pt x="735" y="27"/>
                        <a:pt x="733" y="28"/>
                        <a:pt x="732" y="26"/>
                      </a:cubicBezTo>
                      <a:cubicBezTo>
                        <a:pt x="734" y="22"/>
                        <a:pt x="738" y="21"/>
                        <a:pt x="736" y="17"/>
                      </a:cubicBezTo>
                      <a:cubicBezTo>
                        <a:pt x="733" y="19"/>
                        <a:pt x="734" y="21"/>
                        <a:pt x="730" y="23"/>
                      </a:cubicBezTo>
                      <a:cubicBezTo>
                        <a:pt x="724" y="22"/>
                        <a:pt x="725" y="19"/>
                        <a:pt x="724" y="13"/>
                      </a:cubicBezTo>
                      <a:cubicBezTo>
                        <a:pt x="728" y="14"/>
                        <a:pt x="731" y="16"/>
                        <a:pt x="735" y="14"/>
                      </a:cubicBezTo>
                      <a:cubicBezTo>
                        <a:pt x="732" y="10"/>
                        <a:pt x="725" y="13"/>
                        <a:pt x="725" y="7"/>
                      </a:cubicBezTo>
                      <a:cubicBezTo>
                        <a:pt x="723" y="9"/>
                        <a:pt x="723" y="10"/>
                        <a:pt x="723" y="11"/>
                      </a:cubicBezTo>
                      <a:cubicBezTo>
                        <a:pt x="715" y="0"/>
                        <a:pt x="704" y="15"/>
                        <a:pt x="697" y="8"/>
                      </a:cubicBezTo>
                      <a:cubicBezTo>
                        <a:pt x="692" y="9"/>
                        <a:pt x="697" y="17"/>
                        <a:pt x="693" y="15"/>
                      </a:cubicBezTo>
                      <a:cubicBezTo>
                        <a:pt x="696" y="11"/>
                        <a:pt x="689" y="17"/>
                        <a:pt x="689" y="12"/>
                      </a:cubicBezTo>
                      <a:cubicBezTo>
                        <a:pt x="692" y="10"/>
                        <a:pt x="695" y="8"/>
                        <a:pt x="693" y="6"/>
                      </a:cubicBezTo>
                      <a:cubicBezTo>
                        <a:pt x="687" y="9"/>
                        <a:pt x="689" y="7"/>
                        <a:pt x="689" y="10"/>
                      </a:cubicBezTo>
                      <a:cubicBezTo>
                        <a:pt x="684" y="9"/>
                        <a:pt x="676" y="11"/>
                        <a:pt x="674" y="13"/>
                      </a:cubicBezTo>
                      <a:cubicBezTo>
                        <a:pt x="672" y="12"/>
                        <a:pt x="672" y="10"/>
                        <a:pt x="672" y="9"/>
                      </a:cubicBezTo>
                      <a:cubicBezTo>
                        <a:pt x="668" y="10"/>
                        <a:pt x="664" y="10"/>
                        <a:pt x="660" y="10"/>
                      </a:cubicBezTo>
                      <a:cubicBezTo>
                        <a:pt x="661" y="11"/>
                        <a:pt x="658" y="13"/>
                        <a:pt x="658" y="15"/>
                      </a:cubicBezTo>
                      <a:cubicBezTo>
                        <a:pt x="658" y="8"/>
                        <a:pt x="656" y="16"/>
                        <a:pt x="654" y="14"/>
                      </a:cubicBezTo>
                      <a:cubicBezTo>
                        <a:pt x="654" y="13"/>
                        <a:pt x="653" y="13"/>
                        <a:pt x="652" y="12"/>
                      </a:cubicBezTo>
                      <a:cubicBezTo>
                        <a:pt x="654" y="11"/>
                        <a:pt x="655" y="12"/>
                        <a:pt x="657" y="10"/>
                      </a:cubicBezTo>
                      <a:cubicBezTo>
                        <a:pt x="653" y="8"/>
                        <a:pt x="643" y="5"/>
                        <a:pt x="644" y="13"/>
                      </a:cubicBezTo>
                      <a:cubicBezTo>
                        <a:pt x="645" y="12"/>
                        <a:pt x="648" y="11"/>
                        <a:pt x="646" y="13"/>
                      </a:cubicBezTo>
                      <a:cubicBezTo>
                        <a:pt x="642" y="15"/>
                        <a:pt x="644" y="12"/>
                        <a:pt x="642" y="9"/>
                      </a:cubicBezTo>
                      <a:cubicBezTo>
                        <a:pt x="638" y="11"/>
                        <a:pt x="631" y="8"/>
                        <a:pt x="630" y="13"/>
                      </a:cubicBezTo>
                      <a:cubicBezTo>
                        <a:pt x="626" y="9"/>
                        <a:pt x="618" y="13"/>
                        <a:pt x="622" y="8"/>
                      </a:cubicBezTo>
                      <a:cubicBezTo>
                        <a:pt x="621" y="9"/>
                        <a:pt x="620" y="8"/>
                        <a:pt x="620" y="7"/>
                      </a:cubicBezTo>
                      <a:cubicBezTo>
                        <a:pt x="617" y="8"/>
                        <a:pt x="619" y="10"/>
                        <a:pt x="618" y="12"/>
                      </a:cubicBezTo>
                      <a:cubicBezTo>
                        <a:pt x="617" y="10"/>
                        <a:pt x="615" y="12"/>
                        <a:pt x="614" y="11"/>
                      </a:cubicBezTo>
                      <a:cubicBezTo>
                        <a:pt x="616" y="10"/>
                        <a:pt x="618" y="8"/>
                        <a:pt x="616" y="6"/>
                      </a:cubicBezTo>
                      <a:cubicBezTo>
                        <a:pt x="611" y="7"/>
                        <a:pt x="607" y="11"/>
                        <a:pt x="600" y="9"/>
                      </a:cubicBezTo>
                      <a:cubicBezTo>
                        <a:pt x="601" y="9"/>
                        <a:pt x="607" y="9"/>
                        <a:pt x="604" y="6"/>
                      </a:cubicBezTo>
                      <a:cubicBezTo>
                        <a:pt x="601" y="6"/>
                        <a:pt x="595" y="6"/>
                        <a:pt x="594" y="11"/>
                      </a:cubicBezTo>
                      <a:cubicBezTo>
                        <a:pt x="589" y="4"/>
                        <a:pt x="584" y="11"/>
                        <a:pt x="580" y="12"/>
                      </a:cubicBezTo>
                      <a:cubicBezTo>
                        <a:pt x="582" y="11"/>
                        <a:pt x="583" y="9"/>
                        <a:pt x="582" y="7"/>
                      </a:cubicBezTo>
                      <a:cubicBezTo>
                        <a:pt x="578" y="12"/>
                        <a:pt x="581" y="4"/>
                        <a:pt x="578" y="7"/>
                      </a:cubicBezTo>
                      <a:cubicBezTo>
                        <a:pt x="576" y="11"/>
                        <a:pt x="574" y="9"/>
                        <a:pt x="571" y="7"/>
                      </a:cubicBezTo>
                      <a:cubicBezTo>
                        <a:pt x="566" y="14"/>
                        <a:pt x="564" y="5"/>
                        <a:pt x="559" y="11"/>
                      </a:cubicBezTo>
                      <a:close/>
                      <a:moveTo>
                        <a:pt x="231" y="32"/>
                      </a:moveTo>
                      <a:cubicBezTo>
                        <a:pt x="227" y="31"/>
                        <a:pt x="230" y="31"/>
                        <a:pt x="227" y="28"/>
                      </a:cubicBezTo>
                      <a:cubicBezTo>
                        <a:pt x="231" y="24"/>
                        <a:pt x="236" y="30"/>
                        <a:pt x="231" y="32"/>
                      </a:cubicBezTo>
                      <a:close/>
                      <a:moveTo>
                        <a:pt x="231" y="21"/>
                      </a:moveTo>
                      <a:cubicBezTo>
                        <a:pt x="230" y="21"/>
                        <a:pt x="222" y="23"/>
                        <a:pt x="227" y="23"/>
                      </a:cubicBezTo>
                      <a:cubicBezTo>
                        <a:pt x="228" y="25"/>
                        <a:pt x="222" y="25"/>
                        <a:pt x="221" y="22"/>
                      </a:cubicBezTo>
                      <a:cubicBezTo>
                        <a:pt x="224" y="23"/>
                        <a:pt x="228" y="16"/>
                        <a:pt x="231" y="21"/>
                      </a:cubicBezTo>
                      <a:close/>
                      <a:moveTo>
                        <a:pt x="201" y="36"/>
                      </a:moveTo>
                      <a:cubicBezTo>
                        <a:pt x="201" y="32"/>
                        <a:pt x="207" y="22"/>
                        <a:pt x="209" y="30"/>
                      </a:cubicBezTo>
                      <a:cubicBezTo>
                        <a:pt x="203" y="27"/>
                        <a:pt x="206" y="33"/>
                        <a:pt x="201" y="36"/>
                      </a:cubicBezTo>
                      <a:close/>
                      <a:moveTo>
                        <a:pt x="211" y="26"/>
                      </a:moveTo>
                      <a:cubicBezTo>
                        <a:pt x="213" y="25"/>
                        <a:pt x="213" y="26"/>
                        <a:pt x="212" y="27"/>
                      </a:cubicBezTo>
                      <a:cubicBezTo>
                        <a:pt x="217" y="29"/>
                        <a:pt x="212" y="22"/>
                        <a:pt x="217" y="23"/>
                      </a:cubicBezTo>
                      <a:cubicBezTo>
                        <a:pt x="216" y="26"/>
                        <a:pt x="217" y="30"/>
                        <a:pt x="213" y="32"/>
                      </a:cubicBezTo>
                      <a:cubicBezTo>
                        <a:pt x="212" y="30"/>
                        <a:pt x="212" y="28"/>
                        <a:pt x="211" y="26"/>
                      </a:cubicBezTo>
                      <a:close/>
                      <a:moveTo>
                        <a:pt x="217" y="16"/>
                      </a:moveTo>
                      <a:cubicBezTo>
                        <a:pt x="216" y="19"/>
                        <a:pt x="217" y="19"/>
                        <a:pt x="219" y="18"/>
                      </a:cubicBezTo>
                      <a:cubicBezTo>
                        <a:pt x="220" y="19"/>
                        <a:pt x="219" y="20"/>
                        <a:pt x="220" y="21"/>
                      </a:cubicBezTo>
                      <a:cubicBezTo>
                        <a:pt x="219" y="21"/>
                        <a:pt x="219" y="22"/>
                        <a:pt x="218" y="23"/>
                      </a:cubicBezTo>
                      <a:cubicBezTo>
                        <a:pt x="216" y="20"/>
                        <a:pt x="215" y="21"/>
                        <a:pt x="213" y="19"/>
                      </a:cubicBezTo>
                      <a:cubicBezTo>
                        <a:pt x="214" y="18"/>
                        <a:pt x="215" y="17"/>
                        <a:pt x="217" y="16"/>
                      </a:cubicBezTo>
                      <a:close/>
                      <a:moveTo>
                        <a:pt x="196" y="25"/>
                      </a:moveTo>
                      <a:cubicBezTo>
                        <a:pt x="193" y="27"/>
                        <a:pt x="196" y="29"/>
                        <a:pt x="195" y="31"/>
                      </a:cubicBezTo>
                      <a:cubicBezTo>
                        <a:pt x="193" y="27"/>
                        <a:pt x="186" y="16"/>
                        <a:pt x="180" y="21"/>
                      </a:cubicBezTo>
                      <a:cubicBezTo>
                        <a:pt x="177" y="18"/>
                        <a:pt x="187" y="17"/>
                        <a:pt x="184" y="14"/>
                      </a:cubicBezTo>
                      <a:cubicBezTo>
                        <a:pt x="187" y="17"/>
                        <a:pt x="191" y="19"/>
                        <a:pt x="196" y="25"/>
                      </a:cubicBezTo>
                      <a:close/>
                      <a:moveTo>
                        <a:pt x="181" y="31"/>
                      </a:moveTo>
                      <a:cubicBezTo>
                        <a:pt x="181" y="30"/>
                        <a:pt x="180" y="28"/>
                        <a:pt x="179" y="26"/>
                      </a:cubicBezTo>
                      <a:cubicBezTo>
                        <a:pt x="180" y="26"/>
                        <a:pt x="182" y="25"/>
                        <a:pt x="184" y="24"/>
                      </a:cubicBezTo>
                      <a:cubicBezTo>
                        <a:pt x="187" y="27"/>
                        <a:pt x="184" y="29"/>
                        <a:pt x="181" y="31"/>
                      </a:cubicBezTo>
                      <a:close/>
                      <a:moveTo>
                        <a:pt x="184" y="11"/>
                      </a:moveTo>
                      <a:cubicBezTo>
                        <a:pt x="181" y="15"/>
                        <a:pt x="179" y="12"/>
                        <a:pt x="177" y="15"/>
                      </a:cubicBezTo>
                      <a:cubicBezTo>
                        <a:pt x="172" y="11"/>
                        <a:pt x="183" y="10"/>
                        <a:pt x="180" y="7"/>
                      </a:cubicBezTo>
                      <a:cubicBezTo>
                        <a:pt x="184" y="5"/>
                        <a:pt x="181" y="10"/>
                        <a:pt x="184" y="11"/>
                      </a:cubicBezTo>
                      <a:close/>
                      <a:moveTo>
                        <a:pt x="88" y="30"/>
                      </a:moveTo>
                      <a:cubicBezTo>
                        <a:pt x="87" y="25"/>
                        <a:pt x="93" y="22"/>
                        <a:pt x="97" y="18"/>
                      </a:cubicBezTo>
                      <a:cubicBezTo>
                        <a:pt x="96" y="17"/>
                        <a:pt x="95" y="16"/>
                        <a:pt x="95" y="16"/>
                      </a:cubicBezTo>
                      <a:cubicBezTo>
                        <a:pt x="101" y="18"/>
                        <a:pt x="102" y="25"/>
                        <a:pt x="88" y="30"/>
                      </a:cubicBezTo>
                      <a:close/>
                      <a:moveTo>
                        <a:pt x="74" y="17"/>
                      </a:moveTo>
                      <a:cubicBezTo>
                        <a:pt x="79" y="24"/>
                        <a:pt x="80" y="13"/>
                        <a:pt x="85" y="18"/>
                      </a:cubicBezTo>
                      <a:cubicBezTo>
                        <a:pt x="87" y="24"/>
                        <a:pt x="81" y="35"/>
                        <a:pt x="85" y="38"/>
                      </a:cubicBezTo>
                      <a:cubicBezTo>
                        <a:pt x="86" y="42"/>
                        <a:pt x="80" y="37"/>
                        <a:pt x="79" y="39"/>
                      </a:cubicBezTo>
                      <a:cubicBezTo>
                        <a:pt x="78" y="34"/>
                        <a:pt x="81" y="30"/>
                        <a:pt x="82" y="25"/>
                      </a:cubicBezTo>
                      <a:cubicBezTo>
                        <a:pt x="78" y="21"/>
                        <a:pt x="71" y="28"/>
                        <a:pt x="66" y="23"/>
                      </a:cubicBezTo>
                      <a:cubicBezTo>
                        <a:pt x="69" y="21"/>
                        <a:pt x="72" y="19"/>
                        <a:pt x="74" y="17"/>
                      </a:cubicBezTo>
                      <a:close/>
                      <a:moveTo>
                        <a:pt x="48" y="23"/>
                      </a:moveTo>
                      <a:cubicBezTo>
                        <a:pt x="52" y="17"/>
                        <a:pt x="55" y="22"/>
                        <a:pt x="59" y="18"/>
                      </a:cubicBezTo>
                      <a:cubicBezTo>
                        <a:pt x="56" y="23"/>
                        <a:pt x="53" y="27"/>
                        <a:pt x="51" y="32"/>
                      </a:cubicBezTo>
                      <a:cubicBezTo>
                        <a:pt x="50" y="29"/>
                        <a:pt x="50" y="26"/>
                        <a:pt x="48" y="23"/>
                      </a:cubicBezTo>
                      <a:close/>
                      <a:moveTo>
                        <a:pt x="54" y="40"/>
                      </a:moveTo>
                      <a:cubicBezTo>
                        <a:pt x="56" y="40"/>
                        <a:pt x="58" y="40"/>
                        <a:pt x="59" y="40"/>
                      </a:cubicBezTo>
                      <a:cubicBezTo>
                        <a:pt x="57" y="51"/>
                        <a:pt x="48" y="41"/>
                        <a:pt x="46" y="36"/>
                      </a:cubicBezTo>
                      <a:cubicBezTo>
                        <a:pt x="55" y="39"/>
                        <a:pt x="57" y="20"/>
                        <a:pt x="66" y="25"/>
                      </a:cubicBezTo>
                      <a:cubicBezTo>
                        <a:pt x="63" y="28"/>
                        <a:pt x="64" y="34"/>
                        <a:pt x="58" y="33"/>
                      </a:cubicBezTo>
                      <a:cubicBezTo>
                        <a:pt x="61" y="36"/>
                        <a:pt x="64" y="37"/>
                        <a:pt x="68" y="35"/>
                      </a:cubicBezTo>
                      <a:cubicBezTo>
                        <a:pt x="71" y="32"/>
                        <a:pt x="65" y="34"/>
                        <a:pt x="65" y="30"/>
                      </a:cubicBezTo>
                      <a:cubicBezTo>
                        <a:pt x="67" y="31"/>
                        <a:pt x="71" y="28"/>
                        <a:pt x="74" y="28"/>
                      </a:cubicBezTo>
                      <a:cubicBezTo>
                        <a:pt x="78" y="32"/>
                        <a:pt x="68" y="34"/>
                        <a:pt x="71" y="38"/>
                      </a:cubicBezTo>
                      <a:cubicBezTo>
                        <a:pt x="66" y="38"/>
                        <a:pt x="57" y="41"/>
                        <a:pt x="56" y="35"/>
                      </a:cubicBezTo>
                      <a:cubicBezTo>
                        <a:pt x="55" y="37"/>
                        <a:pt x="56" y="39"/>
                        <a:pt x="54" y="40"/>
                      </a:cubicBezTo>
                      <a:close/>
                      <a:moveTo>
                        <a:pt x="61" y="55"/>
                      </a:moveTo>
                      <a:cubicBezTo>
                        <a:pt x="59" y="55"/>
                        <a:pt x="57" y="53"/>
                        <a:pt x="56" y="51"/>
                      </a:cubicBezTo>
                      <a:cubicBezTo>
                        <a:pt x="63" y="47"/>
                        <a:pt x="63" y="47"/>
                        <a:pt x="64" y="41"/>
                      </a:cubicBezTo>
                      <a:cubicBezTo>
                        <a:pt x="68" y="42"/>
                        <a:pt x="66" y="45"/>
                        <a:pt x="70" y="48"/>
                      </a:cubicBezTo>
                      <a:cubicBezTo>
                        <a:pt x="72" y="45"/>
                        <a:pt x="71" y="41"/>
                        <a:pt x="76" y="38"/>
                      </a:cubicBezTo>
                      <a:cubicBezTo>
                        <a:pt x="76" y="40"/>
                        <a:pt x="77" y="42"/>
                        <a:pt x="79" y="44"/>
                      </a:cubicBezTo>
                      <a:cubicBezTo>
                        <a:pt x="73" y="47"/>
                        <a:pt x="76" y="52"/>
                        <a:pt x="67" y="56"/>
                      </a:cubicBezTo>
                      <a:cubicBezTo>
                        <a:pt x="65" y="54"/>
                        <a:pt x="66" y="52"/>
                        <a:pt x="64" y="50"/>
                      </a:cubicBezTo>
                      <a:cubicBezTo>
                        <a:pt x="62" y="52"/>
                        <a:pt x="63" y="54"/>
                        <a:pt x="61" y="55"/>
                      </a:cubicBezTo>
                      <a:close/>
                      <a:moveTo>
                        <a:pt x="60" y="68"/>
                      </a:moveTo>
                      <a:cubicBezTo>
                        <a:pt x="56" y="66"/>
                        <a:pt x="58" y="66"/>
                        <a:pt x="55" y="61"/>
                      </a:cubicBezTo>
                      <a:cubicBezTo>
                        <a:pt x="57" y="60"/>
                        <a:pt x="58" y="59"/>
                        <a:pt x="60" y="57"/>
                      </a:cubicBezTo>
                      <a:cubicBezTo>
                        <a:pt x="60" y="59"/>
                        <a:pt x="61" y="62"/>
                        <a:pt x="63" y="60"/>
                      </a:cubicBezTo>
                      <a:cubicBezTo>
                        <a:pt x="61" y="62"/>
                        <a:pt x="62" y="64"/>
                        <a:pt x="60" y="68"/>
                      </a:cubicBezTo>
                      <a:close/>
                      <a:moveTo>
                        <a:pt x="95" y="48"/>
                      </a:moveTo>
                      <a:cubicBezTo>
                        <a:pt x="92" y="46"/>
                        <a:pt x="96" y="44"/>
                        <a:pt x="96" y="42"/>
                      </a:cubicBezTo>
                      <a:cubicBezTo>
                        <a:pt x="91" y="39"/>
                        <a:pt x="92" y="44"/>
                        <a:pt x="88" y="46"/>
                      </a:cubicBezTo>
                      <a:cubicBezTo>
                        <a:pt x="87" y="45"/>
                        <a:pt x="86" y="43"/>
                        <a:pt x="85" y="42"/>
                      </a:cubicBezTo>
                      <a:cubicBezTo>
                        <a:pt x="96" y="36"/>
                        <a:pt x="95" y="29"/>
                        <a:pt x="107" y="20"/>
                      </a:cubicBezTo>
                      <a:cubicBezTo>
                        <a:pt x="111" y="23"/>
                        <a:pt x="104" y="32"/>
                        <a:pt x="100" y="27"/>
                      </a:cubicBezTo>
                      <a:cubicBezTo>
                        <a:pt x="100" y="32"/>
                        <a:pt x="99" y="35"/>
                        <a:pt x="101" y="40"/>
                      </a:cubicBezTo>
                      <a:cubicBezTo>
                        <a:pt x="95" y="42"/>
                        <a:pt x="100" y="46"/>
                        <a:pt x="95" y="48"/>
                      </a:cubicBezTo>
                      <a:close/>
                      <a:moveTo>
                        <a:pt x="104" y="52"/>
                      </a:moveTo>
                      <a:cubicBezTo>
                        <a:pt x="105" y="51"/>
                        <a:pt x="107" y="49"/>
                        <a:pt x="109" y="48"/>
                      </a:cubicBezTo>
                      <a:cubicBezTo>
                        <a:pt x="111" y="50"/>
                        <a:pt x="111" y="51"/>
                        <a:pt x="112" y="53"/>
                      </a:cubicBezTo>
                      <a:cubicBezTo>
                        <a:pt x="109" y="55"/>
                        <a:pt x="106" y="55"/>
                        <a:pt x="104" y="52"/>
                      </a:cubicBezTo>
                      <a:close/>
                      <a:moveTo>
                        <a:pt x="127" y="45"/>
                      </a:moveTo>
                      <a:cubicBezTo>
                        <a:pt x="124" y="42"/>
                        <a:pt x="126" y="39"/>
                        <a:pt x="127" y="36"/>
                      </a:cubicBezTo>
                      <a:cubicBezTo>
                        <a:pt x="124" y="36"/>
                        <a:pt x="121" y="35"/>
                        <a:pt x="119" y="35"/>
                      </a:cubicBezTo>
                      <a:cubicBezTo>
                        <a:pt x="117" y="37"/>
                        <a:pt x="119" y="40"/>
                        <a:pt x="115" y="39"/>
                      </a:cubicBezTo>
                      <a:cubicBezTo>
                        <a:pt x="114" y="38"/>
                        <a:pt x="118" y="36"/>
                        <a:pt x="117" y="35"/>
                      </a:cubicBezTo>
                      <a:cubicBezTo>
                        <a:pt x="116" y="32"/>
                        <a:pt x="113" y="35"/>
                        <a:pt x="112" y="33"/>
                      </a:cubicBezTo>
                      <a:cubicBezTo>
                        <a:pt x="113" y="35"/>
                        <a:pt x="113" y="50"/>
                        <a:pt x="105" y="44"/>
                      </a:cubicBezTo>
                      <a:cubicBezTo>
                        <a:pt x="108" y="43"/>
                        <a:pt x="106" y="40"/>
                        <a:pt x="109" y="39"/>
                      </a:cubicBezTo>
                      <a:cubicBezTo>
                        <a:pt x="107" y="38"/>
                        <a:pt x="105" y="37"/>
                        <a:pt x="103" y="38"/>
                      </a:cubicBezTo>
                      <a:cubicBezTo>
                        <a:pt x="106" y="25"/>
                        <a:pt x="120" y="33"/>
                        <a:pt x="128" y="31"/>
                      </a:cubicBezTo>
                      <a:cubicBezTo>
                        <a:pt x="132" y="36"/>
                        <a:pt x="133" y="41"/>
                        <a:pt x="127" y="45"/>
                      </a:cubicBezTo>
                      <a:close/>
                      <a:moveTo>
                        <a:pt x="132" y="31"/>
                      </a:moveTo>
                      <a:cubicBezTo>
                        <a:pt x="140" y="27"/>
                        <a:pt x="141" y="24"/>
                        <a:pt x="145" y="22"/>
                      </a:cubicBezTo>
                      <a:cubicBezTo>
                        <a:pt x="146" y="25"/>
                        <a:pt x="143" y="34"/>
                        <a:pt x="139" y="30"/>
                      </a:cubicBezTo>
                      <a:cubicBezTo>
                        <a:pt x="134" y="34"/>
                        <a:pt x="139" y="39"/>
                        <a:pt x="136" y="43"/>
                      </a:cubicBezTo>
                      <a:cubicBezTo>
                        <a:pt x="133" y="39"/>
                        <a:pt x="135" y="35"/>
                        <a:pt x="132" y="31"/>
                      </a:cubicBezTo>
                      <a:close/>
                      <a:moveTo>
                        <a:pt x="155" y="26"/>
                      </a:moveTo>
                      <a:cubicBezTo>
                        <a:pt x="161" y="26"/>
                        <a:pt x="164" y="21"/>
                        <a:pt x="171" y="23"/>
                      </a:cubicBezTo>
                      <a:cubicBezTo>
                        <a:pt x="172" y="26"/>
                        <a:pt x="172" y="33"/>
                        <a:pt x="168" y="33"/>
                      </a:cubicBezTo>
                      <a:cubicBezTo>
                        <a:pt x="164" y="30"/>
                        <a:pt x="170" y="28"/>
                        <a:pt x="168" y="26"/>
                      </a:cubicBezTo>
                      <a:cubicBezTo>
                        <a:pt x="167" y="25"/>
                        <a:pt x="166" y="25"/>
                        <a:pt x="165" y="24"/>
                      </a:cubicBezTo>
                      <a:cubicBezTo>
                        <a:pt x="162" y="28"/>
                        <a:pt x="162" y="31"/>
                        <a:pt x="158" y="35"/>
                      </a:cubicBezTo>
                      <a:cubicBezTo>
                        <a:pt x="154" y="31"/>
                        <a:pt x="159" y="29"/>
                        <a:pt x="155" y="26"/>
                      </a:cubicBezTo>
                      <a:close/>
                      <a:moveTo>
                        <a:pt x="149" y="42"/>
                      </a:moveTo>
                      <a:cubicBezTo>
                        <a:pt x="148" y="39"/>
                        <a:pt x="151" y="38"/>
                        <a:pt x="148" y="35"/>
                      </a:cubicBezTo>
                      <a:cubicBezTo>
                        <a:pt x="150" y="34"/>
                        <a:pt x="152" y="35"/>
                        <a:pt x="154" y="33"/>
                      </a:cubicBezTo>
                      <a:cubicBezTo>
                        <a:pt x="157" y="36"/>
                        <a:pt x="153" y="39"/>
                        <a:pt x="149" y="42"/>
                      </a:cubicBezTo>
                      <a:close/>
                      <a:moveTo>
                        <a:pt x="134" y="63"/>
                      </a:moveTo>
                      <a:cubicBezTo>
                        <a:pt x="137" y="68"/>
                        <a:pt x="128" y="66"/>
                        <a:pt x="130" y="70"/>
                      </a:cubicBezTo>
                      <a:cubicBezTo>
                        <a:pt x="126" y="67"/>
                        <a:pt x="126" y="57"/>
                        <a:pt x="127" y="52"/>
                      </a:cubicBezTo>
                      <a:cubicBezTo>
                        <a:pt x="134" y="49"/>
                        <a:pt x="143" y="49"/>
                        <a:pt x="143" y="40"/>
                      </a:cubicBezTo>
                      <a:cubicBezTo>
                        <a:pt x="149" y="41"/>
                        <a:pt x="144" y="47"/>
                        <a:pt x="145" y="50"/>
                      </a:cubicBezTo>
                      <a:cubicBezTo>
                        <a:pt x="138" y="46"/>
                        <a:pt x="123" y="64"/>
                        <a:pt x="134" y="63"/>
                      </a:cubicBezTo>
                      <a:close/>
                      <a:moveTo>
                        <a:pt x="170" y="42"/>
                      </a:moveTo>
                      <a:cubicBezTo>
                        <a:pt x="168" y="40"/>
                        <a:pt x="164" y="38"/>
                        <a:pt x="160" y="41"/>
                      </a:cubicBezTo>
                      <a:cubicBezTo>
                        <a:pt x="158" y="33"/>
                        <a:pt x="172" y="39"/>
                        <a:pt x="174" y="29"/>
                      </a:cubicBezTo>
                      <a:cubicBezTo>
                        <a:pt x="174" y="33"/>
                        <a:pt x="175" y="37"/>
                        <a:pt x="180" y="32"/>
                      </a:cubicBezTo>
                      <a:cubicBezTo>
                        <a:pt x="186" y="42"/>
                        <a:pt x="170" y="33"/>
                        <a:pt x="170" y="42"/>
                      </a:cubicBezTo>
                      <a:close/>
                      <a:moveTo>
                        <a:pt x="189" y="32"/>
                      </a:moveTo>
                      <a:cubicBezTo>
                        <a:pt x="190" y="35"/>
                        <a:pt x="189" y="39"/>
                        <a:pt x="185" y="39"/>
                      </a:cubicBezTo>
                      <a:cubicBezTo>
                        <a:pt x="184" y="36"/>
                        <a:pt x="186" y="32"/>
                        <a:pt x="189" y="32"/>
                      </a:cubicBezTo>
                      <a:close/>
                      <a:moveTo>
                        <a:pt x="159" y="58"/>
                      </a:moveTo>
                      <a:cubicBezTo>
                        <a:pt x="164" y="58"/>
                        <a:pt x="165" y="48"/>
                        <a:pt x="170" y="54"/>
                      </a:cubicBezTo>
                      <a:cubicBezTo>
                        <a:pt x="165" y="53"/>
                        <a:pt x="164" y="65"/>
                        <a:pt x="159" y="58"/>
                      </a:cubicBezTo>
                      <a:close/>
                      <a:moveTo>
                        <a:pt x="173" y="58"/>
                      </a:moveTo>
                      <a:cubicBezTo>
                        <a:pt x="171" y="55"/>
                        <a:pt x="177" y="53"/>
                        <a:pt x="172" y="49"/>
                      </a:cubicBezTo>
                      <a:cubicBezTo>
                        <a:pt x="174" y="48"/>
                        <a:pt x="175" y="47"/>
                        <a:pt x="174" y="46"/>
                      </a:cubicBezTo>
                      <a:cubicBezTo>
                        <a:pt x="176" y="45"/>
                        <a:pt x="176" y="46"/>
                        <a:pt x="175" y="47"/>
                      </a:cubicBezTo>
                      <a:cubicBezTo>
                        <a:pt x="177" y="49"/>
                        <a:pt x="178" y="49"/>
                        <a:pt x="180" y="48"/>
                      </a:cubicBezTo>
                      <a:cubicBezTo>
                        <a:pt x="181" y="50"/>
                        <a:pt x="179" y="50"/>
                        <a:pt x="179" y="49"/>
                      </a:cubicBezTo>
                      <a:cubicBezTo>
                        <a:pt x="174" y="52"/>
                        <a:pt x="178" y="55"/>
                        <a:pt x="173" y="58"/>
                      </a:cubicBezTo>
                      <a:close/>
                      <a:moveTo>
                        <a:pt x="194" y="38"/>
                      </a:moveTo>
                      <a:cubicBezTo>
                        <a:pt x="197" y="42"/>
                        <a:pt x="189" y="43"/>
                        <a:pt x="196" y="45"/>
                      </a:cubicBezTo>
                      <a:cubicBezTo>
                        <a:pt x="193" y="47"/>
                        <a:pt x="192" y="48"/>
                        <a:pt x="194" y="50"/>
                      </a:cubicBezTo>
                      <a:cubicBezTo>
                        <a:pt x="188" y="49"/>
                        <a:pt x="190" y="41"/>
                        <a:pt x="194" y="38"/>
                      </a:cubicBezTo>
                      <a:close/>
                      <a:moveTo>
                        <a:pt x="182" y="60"/>
                      </a:moveTo>
                      <a:cubicBezTo>
                        <a:pt x="180" y="58"/>
                        <a:pt x="181" y="57"/>
                        <a:pt x="180" y="56"/>
                      </a:cubicBezTo>
                      <a:cubicBezTo>
                        <a:pt x="183" y="54"/>
                        <a:pt x="187" y="53"/>
                        <a:pt x="189" y="56"/>
                      </a:cubicBezTo>
                      <a:cubicBezTo>
                        <a:pt x="187" y="59"/>
                        <a:pt x="185" y="56"/>
                        <a:pt x="182" y="60"/>
                      </a:cubicBezTo>
                      <a:close/>
                      <a:moveTo>
                        <a:pt x="201" y="43"/>
                      </a:moveTo>
                      <a:cubicBezTo>
                        <a:pt x="203" y="39"/>
                        <a:pt x="207" y="38"/>
                        <a:pt x="211" y="35"/>
                      </a:cubicBezTo>
                      <a:cubicBezTo>
                        <a:pt x="214" y="42"/>
                        <a:pt x="205" y="42"/>
                        <a:pt x="201" y="43"/>
                      </a:cubicBezTo>
                      <a:close/>
                      <a:moveTo>
                        <a:pt x="197" y="55"/>
                      </a:moveTo>
                      <a:cubicBezTo>
                        <a:pt x="198" y="57"/>
                        <a:pt x="197" y="58"/>
                        <a:pt x="198" y="60"/>
                      </a:cubicBezTo>
                      <a:cubicBezTo>
                        <a:pt x="196" y="61"/>
                        <a:pt x="194" y="58"/>
                        <a:pt x="192" y="61"/>
                      </a:cubicBezTo>
                      <a:cubicBezTo>
                        <a:pt x="190" y="58"/>
                        <a:pt x="194" y="55"/>
                        <a:pt x="197" y="55"/>
                      </a:cubicBezTo>
                      <a:close/>
                      <a:moveTo>
                        <a:pt x="184" y="72"/>
                      </a:moveTo>
                      <a:cubicBezTo>
                        <a:pt x="182" y="70"/>
                        <a:pt x="181" y="68"/>
                        <a:pt x="183" y="66"/>
                      </a:cubicBezTo>
                      <a:cubicBezTo>
                        <a:pt x="188" y="63"/>
                        <a:pt x="191" y="70"/>
                        <a:pt x="196" y="65"/>
                      </a:cubicBezTo>
                      <a:cubicBezTo>
                        <a:pt x="198" y="73"/>
                        <a:pt x="190" y="69"/>
                        <a:pt x="184" y="72"/>
                      </a:cubicBezTo>
                      <a:close/>
                      <a:moveTo>
                        <a:pt x="214" y="36"/>
                      </a:moveTo>
                      <a:cubicBezTo>
                        <a:pt x="216" y="36"/>
                        <a:pt x="218" y="38"/>
                        <a:pt x="217" y="36"/>
                      </a:cubicBezTo>
                      <a:cubicBezTo>
                        <a:pt x="221" y="40"/>
                        <a:pt x="224" y="38"/>
                        <a:pt x="229" y="37"/>
                      </a:cubicBezTo>
                      <a:cubicBezTo>
                        <a:pt x="231" y="43"/>
                        <a:pt x="214" y="41"/>
                        <a:pt x="214" y="36"/>
                      </a:cubicBezTo>
                      <a:close/>
                      <a:moveTo>
                        <a:pt x="225" y="57"/>
                      </a:moveTo>
                      <a:cubicBezTo>
                        <a:pt x="223" y="59"/>
                        <a:pt x="226" y="61"/>
                        <a:pt x="222" y="63"/>
                      </a:cubicBezTo>
                      <a:cubicBezTo>
                        <a:pt x="220" y="61"/>
                        <a:pt x="217" y="62"/>
                        <a:pt x="215" y="59"/>
                      </a:cubicBezTo>
                      <a:cubicBezTo>
                        <a:pt x="218" y="57"/>
                        <a:pt x="214" y="55"/>
                        <a:pt x="218" y="53"/>
                      </a:cubicBezTo>
                      <a:cubicBezTo>
                        <a:pt x="222" y="56"/>
                        <a:pt x="227" y="55"/>
                        <a:pt x="232" y="59"/>
                      </a:cubicBezTo>
                      <a:cubicBezTo>
                        <a:pt x="228" y="61"/>
                        <a:pt x="229" y="58"/>
                        <a:pt x="225" y="57"/>
                      </a:cubicBezTo>
                      <a:close/>
                      <a:moveTo>
                        <a:pt x="224" y="72"/>
                      </a:moveTo>
                      <a:cubicBezTo>
                        <a:pt x="223" y="67"/>
                        <a:pt x="222" y="72"/>
                        <a:pt x="218" y="73"/>
                      </a:cubicBezTo>
                      <a:cubicBezTo>
                        <a:pt x="219" y="67"/>
                        <a:pt x="224" y="66"/>
                        <a:pt x="228" y="63"/>
                      </a:cubicBezTo>
                      <a:cubicBezTo>
                        <a:pt x="229" y="65"/>
                        <a:pt x="228" y="68"/>
                        <a:pt x="227" y="66"/>
                      </a:cubicBezTo>
                      <a:cubicBezTo>
                        <a:pt x="224" y="68"/>
                        <a:pt x="228" y="70"/>
                        <a:pt x="224" y="72"/>
                      </a:cubicBezTo>
                      <a:close/>
                      <a:moveTo>
                        <a:pt x="241" y="73"/>
                      </a:moveTo>
                      <a:cubicBezTo>
                        <a:pt x="240" y="72"/>
                        <a:pt x="242" y="72"/>
                        <a:pt x="242" y="72"/>
                      </a:cubicBezTo>
                      <a:cubicBezTo>
                        <a:pt x="245" y="71"/>
                        <a:pt x="241" y="68"/>
                        <a:pt x="243" y="66"/>
                      </a:cubicBezTo>
                      <a:cubicBezTo>
                        <a:pt x="241" y="65"/>
                        <a:pt x="241" y="68"/>
                        <a:pt x="242" y="69"/>
                      </a:cubicBezTo>
                      <a:cubicBezTo>
                        <a:pt x="239" y="70"/>
                        <a:pt x="239" y="62"/>
                        <a:pt x="242" y="60"/>
                      </a:cubicBezTo>
                      <a:cubicBezTo>
                        <a:pt x="242" y="65"/>
                        <a:pt x="242" y="65"/>
                        <a:pt x="246" y="71"/>
                      </a:cubicBezTo>
                      <a:cubicBezTo>
                        <a:pt x="244" y="73"/>
                        <a:pt x="243" y="72"/>
                        <a:pt x="241" y="73"/>
                      </a:cubicBezTo>
                      <a:close/>
                      <a:moveTo>
                        <a:pt x="251" y="78"/>
                      </a:moveTo>
                      <a:cubicBezTo>
                        <a:pt x="251" y="73"/>
                        <a:pt x="256" y="72"/>
                        <a:pt x="255" y="68"/>
                      </a:cubicBezTo>
                      <a:cubicBezTo>
                        <a:pt x="257" y="68"/>
                        <a:pt x="258" y="76"/>
                        <a:pt x="257" y="79"/>
                      </a:cubicBezTo>
                      <a:cubicBezTo>
                        <a:pt x="254" y="73"/>
                        <a:pt x="255" y="74"/>
                        <a:pt x="251" y="78"/>
                      </a:cubicBezTo>
                      <a:close/>
                      <a:moveTo>
                        <a:pt x="354" y="12"/>
                      </a:moveTo>
                      <a:cubicBezTo>
                        <a:pt x="355" y="11"/>
                        <a:pt x="356" y="13"/>
                        <a:pt x="357" y="13"/>
                      </a:cubicBezTo>
                      <a:cubicBezTo>
                        <a:pt x="359" y="12"/>
                        <a:pt x="358" y="10"/>
                        <a:pt x="361" y="9"/>
                      </a:cubicBezTo>
                      <a:cubicBezTo>
                        <a:pt x="361" y="10"/>
                        <a:pt x="362" y="11"/>
                        <a:pt x="363" y="12"/>
                      </a:cubicBezTo>
                      <a:cubicBezTo>
                        <a:pt x="360" y="13"/>
                        <a:pt x="357" y="15"/>
                        <a:pt x="354" y="12"/>
                      </a:cubicBezTo>
                      <a:close/>
                      <a:moveTo>
                        <a:pt x="716" y="72"/>
                      </a:moveTo>
                      <a:cubicBezTo>
                        <a:pt x="717" y="79"/>
                        <a:pt x="704" y="74"/>
                        <a:pt x="698" y="77"/>
                      </a:cubicBezTo>
                      <a:cubicBezTo>
                        <a:pt x="697" y="72"/>
                        <a:pt x="708" y="74"/>
                        <a:pt x="704" y="69"/>
                      </a:cubicBezTo>
                      <a:cubicBezTo>
                        <a:pt x="707" y="71"/>
                        <a:pt x="711" y="68"/>
                        <a:pt x="714" y="65"/>
                      </a:cubicBezTo>
                      <a:cubicBezTo>
                        <a:pt x="714" y="71"/>
                        <a:pt x="706" y="74"/>
                        <a:pt x="702" y="75"/>
                      </a:cubicBezTo>
                      <a:cubicBezTo>
                        <a:pt x="706" y="77"/>
                        <a:pt x="711" y="73"/>
                        <a:pt x="716" y="72"/>
                      </a:cubicBezTo>
                      <a:close/>
                      <a:moveTo>
                        <a:pt x="717" y="62"/>
                      </a:moveTo>
                      <a:cubicBezTo>
                        <a:pt x="718" y="66"/>
                        <a:pt x="708" y="63"/>
                        <a:pt x="710" y="59"/>
                      </a:cubicBezTo>
                      <a:cubicBezTo>
                        <a:pt x="717" y="63"/>
                        <a:pt x="711" y="54"/>
                        <a:pt x="716" y="51"/>
                      </a:cubicBezTo>
                      <a:cubicBezTo>
                        <a:pt x="722" y="56"/>
                        <a:pt x="711" y="60"/>
                        <a:pt x="717" y="62"/>
                      </a:cubicBezTo>
                      <a:close/>
                      <a:moveTo>
                        <a:pt x="712" y="39"/>
                      </a:moveTo>
                      <a:cubicBezTo>
                        <a:pt x="714" y="43"/>
                        <a:pt x="714" y="33"/>
                        <a:pt x="717" y="39"/>
                      </a:cubicBezTo>
                      <a:cubicBezTo>
                        <a:pt x="712" y="44"/>
                        <a:pt x="711" y="46"/>
                        <a:pt x="706" y="43"/>
                      </a:cubicBezTo>
                      <a:cubicBezTo>
                        <a:pt x="713" y="44"/>
                        <a:pt x="708" y="28"/>
                        <a:pt x="712" y="39"/>
                      </a:cubicBezTo>
                      <a:close/>
                      <a:moveTo>
                        <a:pt x="721" y="30"/>
                      </a:moveTo>
                      <a:cubicBezTo>
                        <a:pt x="717" y="32"/>
                        <a:pt x="712" y="33"/>
                        <a:pt x="708" y="32"/>
                      </a:cubicBezTo>
                      <a:cubicBezTo>
                        <a:pt x="709" y="28"/>
                        <a:pt x="716" y="17"/>
                        <a:pt x="720" y="10"/>
                      </a:cubicBezTo>
                      <a:cubicBezTo>
                        <a:pt x="722" y="17"/>
                        <a:pt x="720" y="21"/>
                        <a:pt x="721" y="30"/>
                      </a:cubicBezTo>
                      <a:close/>
                      <a:moveTo>
                        <a:pt x="716" y="13"/>
                      </a:moveTo>
                      <a:cubicBezTo>
                        <a:pt x="714" y="14"/>
                        <a:pt x="713" y="15"/>
                        <a:pt x="711" y="17"/>
                      </a:cubicBezTo>
                      <a:cubicBezTo>
                        <a:pt x="709" y="11"/>
                        <a:pt x="706" y="17"/>
                        <a:pt x="704" y="13"/>
                      </a:cubicBezTo>
                      <a:cubicBezTo>
                        <a:pt x="708" y="13"/>
                        <a:pt x="713" y="8"/>
                        <a:pt x="716" y="13"/>
                      </a:cubicBezTo>
                      <a:close/>
                    </a:path>
                  </a:pathLst>
                </a:custGeom>
                <a:solidFill>
                  <a:srgbClr val="5F7797"/>
                </a:solidFill>
                <a:ln>
                  <a:noFill/>
                </a:ln>
              </p:spPr>
              <p:txBody>
                <a:bodyPr vert="horz" wrap="square" lIns="91440" tIns="45720" rIns="91440" bIns="45720" numCol="1" anchor="t" anchorCtr="0" compatLnSpc="1"/>
                <a:lstStyle/>
                <a:p>
                  <a:pPr fontAlgn="auto"/>
                  <a:endParaRPr lang="zh-CN" altLang="en-US" strike="noStrike" noProof="1"/>
                </a:p>
              </p:txBody>
            </p:sp>
            <p:sp>
              <p:nvSpPr>
                <p:cNvPr id="26" name="Freeform 548"/>
                <p:cNvSpPr>
                  <a:spLocks noEditPoints="1"/>
                </p:cNvSpPr>
                <p:nvPr/>
              </p:nvSpPr>
              <p:spPr bwMode="auto">
                <a:xfrm rot="16200000" flipV="1">
                  <a:off x="4438472" y="4044771"/>
                  <a:ext cx="363777" cy="45719"/>
                </a:xfrm>
                <a:custGeom>
                  <a:avLst/>
                  <a:gdLst>
                    <a:gd name="T0" fmla="*/ 480 w 748"/>
                    <a:gd name="T1" fmla="*/ 13 h 95"/>
                    <a:gd name="T2" fmla="*/ 427 w 748"/>
                    <a:gd name="T3" fmla="*/ 8 h 95"/>
                    <a:gd name="T4" fmla="*/ 366 w 748"/>
                    <a:gd name="T5" fmla="*/ 13 h 95"/>
                    <a:gd name="T6" fmla="*/ 311 w 748"/>
                    <a:gd name="T7" fmla="*/ 15 h 95"/>
                    <a:gd name="T8" fmla="*/ 289 w 748"/>
                    <a:gd name="T9" fmla="*/ 1 h 95"/>
                    <a:gd name="T10" fmla="*/ 234 w 748"/>
                    <a:gd name="T11" fmla="*/ 11 h 95"/>
                    <a:gd name="T12" fmla="*/ 205 w 748"/>
                    <a:gd name="T13" fmla="*/ 13 h 95"/>
                    <a:gd name="T14" fmla="*/ 152 w 748"/>
                    <a:gd name="T15" fmla="*/ 18 h 95"/>
                    <a:gd name="T16" fmla="*/ 142 w 748"/>
                    <a:gd name="T17" fmla="*/ 18 h 95"/>
                    <a:gd name="T18" fmla="*/ 126 w 748"/>
                    <a:gd name="T19" fmla="*/ 20 h 95"/>
                    <a:gd name="T20" fmla="*/ 107 w 748"/>
                    <a:gd name="T21" fmla="*/ 1 h 95"/>
                    <a:gd name="T22" fmla="*/ 64 w 748"/>
                    <a:gd name="T23" fmla="*/ 20 h 95"/>
                    <a:gd name="T24" fmla="*/ 17 w 748"/>
                    <a:gd name="T25" fmla="*/ 64 h 95"/>
                    <a:gd name="T26" fmla="*/ 71 w 748"/>
                    <a:gd name="T27" fmla="*/ 69 h 95"/>
                    <a:gd name="T28" fmla="*/ 101 w 748"/>
                    <a:gd name="T29" fmla="*/ 51 h 95"/>
                    <a:gd name="T30" fmla="*/ 90 w 748"/>
                    <a:gd name="T31" fmla="*/ 67 h 95"/>
                    <a:gd name="T32" fmla="*/ 112 w 748"/>
                    <a:gd name="T33" fmla="*/ 63 h 95"/>
                    <a:gd name="T34" fmla="*/ 140 w 748"/>
                    <a:gd name="T35" fmla="*/ 69 h 95"/>
                    <a:gd name="T36" fmla="*/ 151 w 748"/>
                    <a:gd name="T37" fmla="*/ 51 h 95"/>
                    <a:gd name="T38" fmla="*/ 167 w 748"/>
                    <a:gd name="T39" fmla="*/ 62 h 95"/>
                    <a:gd name="T40" fmla="*/ 213 w 748"/>
                    <a:gd name="T41" fmla="*/ 61 h 95"/>
                    <a:gd name="T42" fmla="*/ 244 w 748"/>
                    <a:gd name="T43" fmla="*/ 84 h 95"/>
                    <a:gd name="T44" fmla="*/ 306 w 748"/>
                    <a:gd name="T45" fmla="*/ 77 h 95"/>
                    <a:gd name="T46" fmla="*/ 364 w 748"/>
                    <a:gd name="T47" fmla="*/ 85 h 95"/>
                    <a:gd name="T48" fmla="*/ 566 w 748"/>
                    <a:gd name="T49" fmla="*/ 89 h 95"/>
                    <a:gd name="T50" fmla="*/ 675 w 748"/>
                    <a:gd name="T51" fmla="*/ 85 h 95"/>
                    <a:gd name="T52" fmla="*/ 744 w 748"/>
                    <a:gd name="T53" fmla="*/ 58 h 95"/>
                    <a:gd name="T54" fmla="*/ 725 w 748"/>
                    <a:gd name="T55" fmla="*/ 56 h 95"/>
                    <a:gd name="T56" fmla="*/ 733 w 748"/>
                    <a:gd name="T57" fmla="*/ 32 h 95"/>
                    <a:gd name="T58" fmla="*/ 725 w 748"/>
                    <a:gd name="T59" fmla="*/ 7 h 95"/>
                    <a:gd name="T60" fmla="*/ 672 w 748"/>
                    <a:gd name="T61" fmla="*/ 9 h 95"/>
                    <a:gd name="T62" fmla="*/ 642 w 748"/>
                    <a:gd name="T63" fmla="*/ 9 h 95"/>
                    <a:gd name="T64" fmla="*/ 604 w 748"/>
                    <a:gd name="T65" fmla="*/ 6 h 95"/>
                    <a:gd name="T66" fmla="*/ 227 w 748"/>
                    <a:gd name="T67" fmla="*/ 28 h 95"/>
                    <a:gd name="T68" fmla="*/ 201 w 748"/>
                    <a:gd name="T69" fmla="*/ 36 h 95"/>
                    <a:gd name="T70" fmla="*/ 220 w 748"/>
                    <a:gd name="T71" fmla="*/ 21 h 95"/>
                    <a:gd name="T72" fmla="*/ 196 w 748"/>
                    <a:gd name="T73" fmla="*/ 25 h 95"/>
                    <a:gd name="T74" fmla="*/ 184 w 748"/>
                    <a:gd name="T75" fmla="*/ 11 h 95"/>
                    <a:gd name="T76" fmla="*/ 79 w 748"/>
                    <a:gd name="T77" fmla="*/ 39 h 95"/>
                    <a:gd name="T78" fmla="*/ 54 w 748"/>
                    <a:gd name="T79" fmla="*/ 40 h 95"/>
                    <a:gd name="T80" fmla="*/ 71 w 748"/>
                    <a:gd name="T81" fmla="*/ 38 h 95"/>
                    <a:gd name="T82" fmla="*/ 79 w 748"/>
                    <a:gd name="T83" fmla="*/ 44 h 95"/>
                    <a:gd name="T84" fmla="*/ 60 w 748"/>
                    <a:gd name="T85" fmla="*/ 68 h 95"/>
                    <a:gd name="T86" fmla="*/ 95 w 748"/>
                    <a:gd name="T87" fmla="*/ 48 h 95"/>
                    <a:gd name="T88" fmla="*/ 115 w 748"/>
                    <a:gd name="T89" fmla="*/ 39 h 95"/>
                    <a:gd name="T90" fmla="*/ 132 w 748"/>
                    <a:gd name="T91" fmla="*/ 31 h 95"/>
                    <a:gd name="T92" fmla="*/ 168 w 748"/>
                    <a:gd name="T93" fmla="*/ 26 h 95"/>
                    <a:gd name="T94" fmla="*/ 134 w 748"/>
                    <a:gd name="T95" fmla="*/ 63 h 95"/>
                    <a:gd name="T96" fmla="*/ 174 w 748"/>
                    <a:gd name="T97" fmla="*/ 29 h 95"/>
                    <a:gd name="T98" fmla="*/ 159 w 748"/>
                    <a:gd name="T99" fmla="*/ 58 h 95"/>
                    <a:gd name="T100" fmla="*/ 194 w 748"/>
                    <a:gd name="T101" fmla="*/ 38 h 95"/>
                    <a:gd name="T102" fmla="*/ 201 w 748"/>
                    <a:gd name="T103" fmla="*/ 43 h 95"/>
                    <a:gd name="T104" fmla="*/ 183 w 748"/>
                    <a:gd name="T105" fmla="*/ 66 h 95"/>
                    <a:gd name="T106" fmla="*/ 222 w 748"/>
                    <a:gd name="T107" fmla="*/ 63 h 95"/>
                    <a:gd name="T108" fmla="*/ 227 w 748"/>
                    <a:gd name="T109" fmla="*/ 66 h 95"/>
                    <a:gd name="T110" fmla="*/ 241 w 748"/>
                    <a:gd name="T111" fmla="*/ 73 h 95"/>
                    <a:gd name="T112" fmla="*/ 363 w 748"/>
                    <a:gd name="T113" fmla="*/ 12 h 95"/>
                    <a:gd name="T114" fmla="*/ 717 w 748"/>
                    <a:gd name="T115" fmla="*/ 62 h 95"/>
                    <a:gd name="T116" fmla="*/ 721 w 748"/>
                    <a:gd name="T117" fmla="*/ 3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8" h="95">
                      <a:moveTo>
                        <a:pt x="559" y="11"/>
                      </a:moveTo>
                      <a:cubicBezTo>
                        <a:pt x="559" y="7"/>
                        <a:pt x="557" y="9"/>
                        <a:pt x="557" y="5"/>
                      </a:cubicBezTo>
                      <a:cubicBezTo>
                        <a:pt x="546" y="13"/>
                        <a:pt x="543" y="8"/>
                        <a:pt x="534" y="8"/>
                      </a:cubicBezTo>
                      <a:cubicBezTo>
                        <a:pt x="537" y="7"/>
                        <a:pt x="541" y="7"/>
                        <a:pt x="539" y="3"/>
                      </a:cubicBezTo>
                      <a:cubicBezTo>
                        <a:pt x="529" y="8"/>
                        <a:pt x="508" y="10"/>
                        <a:pt x="498" y="11"/>
                      </a:cubicBezTo>
                      <a:cubicBezTo>
                        <a:pt x="499" y="11"/>
                        <a:pt x="499" y="9"/>
                        <a:pt x="498" y="8"/>
                      </a:cubicBezTo>
                      <a:cubicBezTo>
                        <a:pt x="491" y="10"/>
                        <a:pt x="491" y="13"/>
                        <a:pt x="485" y="9"/>
                      </a:cubicBezTo>
                      <a:cubicBezTo>
                        <a:pt x="483" y="14"/>
                        <a:pt x="481" y="8"/>
                        <a:pt x="480" y="13"/>
                      </a:cubicBezTo>
                      <a:cubicBezTo>
                        <a:pt x="478" y="10"/>
                        <a:pt x="476" y="12"/>
                        <a:pt x="476" y="9"/>
                      </a:cubicBezTo>
                      <a:cubicBezTo>
                        <a:pt x="473" y="9"/>
                        <a:pt x="470" y="11"/>
                        <a:pt x="467" y="8"/>
                      </a:cubicBezTo>
                      <a:cubicBezTo>
                        <a:pt x="463" y="10"/>
                        <a:pt x="469" y="13"/>
                        <a:pt x="465" y="15"/>
                      </a:cubicBezTo>
                      <a:cubicBezTo>
                        <a:pt x="464" y="14"/>
                        <a:pt x="463" y="13"/>
                        <a:pt x="462" y="13"/>
                      </a:cubicBezTo>
                      <a:cubicBezTo>
                        <a:pt x="463" y="12"/>
                        <a:pt x="464" y="10"/>
                        <a:pt x="462" y="9"/>
                      </a:cubicBezTo>
                      <a:cubicBezTo>
                        <a:pt x="461" y="10"/>
                        <a:pt x="459" y="11"/>
                        <a:pt x="458" y="12"/>
                      </a:cubicBezTo>
                      <a:cubicBezTo>
                        <a:pt x="445" y="2"/>
                        <a:pt x="432" y="14"/>
                        <a:pt x="426" y="14"/>
                      </a:cubicBezTo>
                      <a:cubicBezTo>
                        <a:pt x="422" y="9"/>
                        <a:pt x="428" y="10"/>
                        <a:pt x="427" y="8"/>
                      </a:cubicBezTo>
                      <a:cubicBezTo>
                        <a:pt x="420" y="9"/>
                        <a:pt x="412" y="6"/>
                        <a:pt x="410" y="14"/>
                      </a:cubicBezTo>
                      <a:cubicBezTo>
                        <a:pt x="405" y="6"/>
                        <a:pt x="404" y="18"/>
                        <a:pt x="401" y="13"/>
                      </a:cubicBezTo>
                      <a:cubicBezTo>
                        <a:pt x="400" y="11"/>
                        <a:pt x="406" y="9"/>
                        <a:pt x="402" y="7"/>
                      </a:cubicBezTo>
                      <a:cubicBezTo>
                        <a:pt x="397" y="8"/>
                        <a:pt x="397" y="14"/>
                        <a:pt x="392" y="11"/>
                      </a:cubicBezTo>
                      <a:cubicBezTo>
                        <a:pt x="393" y="10"/>
                        <a:pt x="394" y="9"/>
                        <a:pt x="392" y="7"/>
                      </a:cubicBezTo>
                      <a:cubicBezTo>
                        <a:pt x="386" y="13"/>
                        <a:pt x="381" y="11"/>
                        <a:pt x="375" y="13"/>
                      </a:cubicBezTo>
                      <a:cubicBezTo>
                        <a:pt x="376" y="13"/>
                        <a:pt x="376" y="7"/>
                        <a:pt x="374" y="9"/>
                      </a:cubicBezTo>
                      <a:cubicBezTo>
                        <a:pt x="375" y="12"/>
                        <a:pt x="368" y="13"/>
                        <a:pt x="366" y="13"/>
                      </a:cubicBezTo>
                      <a:cubicBezTo>
                        <a:pt x="370" y="11"/>
                        <a:pt x="369" y="8"/>
                        <a:pt x="370" y="5"/>
                      </a:cubicBezTo>
                      <a:cubicBezTo>
                        <a:pt x="365" y="4"/>
                        <a:pt x="369" y="8"/>
                        <a:pt x="365" y="10"/>
                      </a:cubicBezTo>
                      <a:cubicBezTo>
                        <a:pt x="361" y="4"/>
                        <a:pt x="353" y="5"/>
                        <a:pt x="350" y="11"/>
                      </a:cubicBezTo>
                      <a:cubicBezTo>
                        <a:pt x="346" y="10"/>
                        <a:pt x="340" y="11"/>
                        <a:pt x="338" y="8"/>
                      </a:cubicBezTo>
                      <a:cubicBezTo>
                        <a:pt x="336" y="8"/>
                        <a:pt x="326" y="14"/>
                        <a:pt x="322" y="8"/>
                      </a:cubicBezTo>
                      <a:cubicBezTo>
                        <a:pt x="318" y="9"/>
                        <a:pt x="321" y="12"/>
                        <a:pt x="319" y="14"/>
                      </a:cubicBezTo>
                      <a:cubicBezTo>
                        <a:pt x="317" y="11"/>
                        <a:pt x="315" y="8"/>
                        <a:pt x="315" y="6"/>
                      </a:cubicBezTo>
                      <a:cubicBezTo>
                        <a:pt x="310" y="8"/>
                        <a:pt x="314" y="12"/>
                        <a:pt x="311" y="15"/>
                      </a:cubicBezTo>
                      <a:cubicBezTo>
                        <a:pt x="309" y="12"/>
                        <a:pt x="301" y="15"/>
                        <a:pt x="302" y="11"/>
                      </a:cubicBezTo>
                      <a:cubicBezTo>
                        <a:pt x="304" y="12"/>
                        <a:pt x="311" y="14"/>
                        <a:pt x="310" y="8"/>
                      </a:cubicBezTo>
                      <a:cubicBezTo>
                        <a:pt x="305" y="11"/>
                        <a:pt x="302" y="7"/>
                        <a:pt x="298" y="7"/>
                      </a:cubicBezTo>
                      <a:cubicBezTo>
                        <a:pt x="298" y="11"/>
                        <a:pt x="299" y="8"/>
                        <a:pt x="302" y="9"/>
                      </a:cubicBezTo>
                      <a:cubicBezTo>
                        <a:pt x="298" y="10"/>
                        <a:pt x="297" y="14"/>
                        <a:pt x="295" y="13"/>
                      </a:cubicBezTo>
                      <a:cubicBezTo>
                        <a:pt x="292" y="11"/>
                        <a:pt x="295" y="6"/>
                        <a:pt x="292" y="8"/>
                      </a:cubicBezTo>
                      <a:cubicBezTo>
                        <a:pt x="294" y="10"/>
                        <a:pt x="287" y="15"/>
                        <a:pt x="286" y="13"/>
                      </a:cubicBezTo>
                      <a:cubicBezTo>
                        <a:pt x="284" y="8"/>
                        <a:pt x="293" y="5"/>
                        <a:pt x="289" y="1"/>
                      </a:cubicBezTo>
                      <a:cubicBezTo>
                        <a:pt x="285" y="11"/>
                        <a:pt x="272" y="11"/>
                        <a:pt x="263" y="11"/>
                      </a:cubicBezTo>
                      <a:cubicBezTo>
                        <a:pt x="263" y="8"/>
                        <a:pt x="264" y="2"/>
                        <a:pt x="260" y="4"/>
                      </a:cubicBezTo>
                      <a:cubicBezTo>
                        <a:pt x="258" y="8"/>
                        <a:pt x="261" y="7"/>
                        <a:pt x="260" y="9"/>
                      </a:cubicBezTo>
                      <a:cubicBezTo>
                        <a:pt x="257" y="10"/>
                        <a:pt x="256" y="12"/>
                        <a:pt x="253" y="6"/>
                      </a:cubicBezTo>
                      <a:cubicBezTo>
                        <a:pt x="251" y="7"/>
                        <a:pt x="252" y="9"/>
                        <a:pt x="250" y="10"/>
                      </a:cubicBezTo>
                      <a:cubicBezTo>
                        <a:pt x="245" y="1"/>
                        <a:pt x="245" y="12"/>
                        <a:pt x="243" y="10"/>
                      </a:cubicBezTo>
                      <a:cubicBezTo>
                        <a:pt x="238" y="7"/>
                        <a:pt x="247" y="6"/>
                        <a:pt x="242" y="3"/>
                      </a:cubicBezTo>
                      <a:cubicBezTo>
                        <a:pt x="237" y="7"/>
                        <a:pt x="240" y="10"/>
                        <a:pt x="234" y="11"/>
                      </a:cubicBezTo>
                      <a:cubicBezTo>
                        <a:pt x="234" y="8"/>
                        <a:pt x="232" y="6"/>
                        <a:pt x="230" y="6"/>
                      </a:cubicBezTo>
                      <a:cubicBezTo>
                        <a:pt x="229" y="8"/>
                        <a:pt x="227" y="11"/>
                        <a:pt x="226" y="5"/>
                      </a:cubicBezTo>
                      <a:cubicBezTo>
                        <a:pt x="220" y="7"/>
                        <a:pt x="230" y="10"/>
                        <a:pt x="224" y="12"/>
                      </a:cubicBezTo>
                      <a:cubicBezTo>
                        <a:pt x="223" y="11"/>
                        <a:pt x="222" y="10"/>
                        <a:pt x="220" y="10"/>
                      </a:cubicBezTo>
                      <a:cubicBezTo>
                        <a:pt x="223" y="8"/>
                        <a:pt x="223" y="6"/>
                        <a:pt x="221" y="4"/>
                      </a:cubicBezTo>
                      <a:cubicBezTo>
                        <a:pt x="214" y="5"/>
                        <a:pt x="221" y="17"/>
                        <a:pt x="213" y="12"/>
                      </a:cubicBezTo>
                      <a:cubicBezTo>
                        <a:pt x="219" y="11"/>
                        <a:pt x="214" y="9"/>
                        <a:pt x="216" y="4"/>
                      </a:cubicBezTo>
                      <a:cubicBezTo>
                        <a:pt x="212" y="5"/>
                        <a:pt x="207" y="9"/>
                        <a:pt x="205" y="13"/>
                      </a:cubicBezTo>
                      <a:cubicBezTo>
                        <a:pt x="202" y="10"/>
                        <a:pt x="204" y="7"/>
                        <a:pt x="201" y="5"/>
                      </a:cubicBezTo>
                      <a:cubicBezTo>
                        <a:pt x="194" y="9"/>
                        <a:pt x="192" y="14"/>
                        <a:pt x="188" y="12"/>
                      </a:cubicBezTo>
                      <a:cubicBezTo>
                        <a:pt x="191" y="10"/>
                        <a:pt x="183" y="7"/>
                        <a:pt x="188" y="6"/>
                      </a:cubicBezTo>
                      <a:cubicBezTo>
                        <a:pt x="189" y="7"/>
                        <a:pt x="188" y="8"/>
                        <a:pt x="190" y="10"/>
                      </a:cubicBezTo>
                      <a:cubicBezTo>
                        <a:pt x="197" y="2"/>
                        <a:pt x="183" y="7"/>
                        <a:pt x="179" y="4"/>
                      </a:cubicBezTo>
                      <a:cubicBezTo>
                        <a:pt x="174" y="7"/>
                        <a:pt x="174" y="12"/>
                        <a:pt x="169" y="8"/>
                      </a:cubicBezTo>
                      <a:cubicBezTo>
                        <a:pt x="169" y="4"/>
                        <a:pt x="176" y="9"/>
                        <a:pt x="175" y="2"/>
                      </a:cubicBezTo>
                      <a:cubicBezTo>
                        <a:pt x="167" y="6"/>
                        <a:pt x="150" y="5"/>
                        <a:pt x="152" y="18"/>
                      </a:cubicBezTo>
                      <a:cubicBezTo>
                        <a:pt x="155" y="14"/>
                        <a:pt x="157" y="17"/>
                        <a:pt x="160" y="17"/>
                      </a:cubicBezTo>
                      <a:cubicBezTo>
                        <a:pt x="165" y="15"/>
                        <a:pt x="162" y="12"/>
                        <a:pt x="166" y="9"/>
                      </a:cubicBezTo>
                      <a:cubicBezTo>
                        <a:pt x="170" y="13"/>
                        <a:pt x="167" y="16"/>
                        <a:pt x="164" y="19"/>
                      </a:cubicBezTo>
                      <a:cubicBezTo>
                        <a:pt x="159" y="19"/>
                        <a:pt x="153" y="20"/>
                        <a:pt x="148" y="23"/>
                      </a:cubicBezTo>
                      <a:cubicBezTo>
                        <a:pt x="147" y="22"/>
                        <a:pt x="147" y="22"/>
                        <a:pt x="146" y="21"/>
                      </a:cubicBezTo>
                      <a:cubicBezTo>
                        <a:pt x="156" y="14"/>
                        <a:pt x="144" y="12"/>
                        <a:pt x="152" y="7"/>
                      </a:cubicBezTo>
                      <a:cubicBezTo>
                        <a:pt x="146" y="7"/>
                        <a:pt x="146" y="11"/>
                        <a:pt x="140" y="13"/>
                      </a:cubicBezTo>
                      <a:cubicBezTo>
                        <a:pt x="138" y="17"/>
                        <a:pt x="144" y="15"/>
                        <a:pt x="142" y="18"/>
                      </a:cubicBezTo>
                      <a:cubicBezTo>
                        <a:pt x="136" y="18"/>
                        <a:pt x="138" y="21"/>
                        <a:pt x="133" y="25"/>
                      </a:cubicBezTo>
                      <a:cubicBezTo>
                        <a:pt x="131" y="19"/>
                        <a:pt x="127" y="30"/>
                        <a:pt x="125" y="26"/>
                      </a:cubicBezTo>
                      <a:cubicBezTo>
                        <a:pt x="123" y="22"/>
                        <a:pt x="130" y="20"/>
                        <a:pt x="129" y="16"/>
                      </a:cubicBezTo>
                      <a:cubicBezTo>
                        <a:pt x="139" y="21"/>
                        <a:pt x="139" y="4"/>
                        <a:pt x="149" y="6"/>
                      </a:cubicBezTo>
                      <a:cubicBezTo>
                        <a:pt x="143" y="3"/>
                        <a:pt x="136" y="7"/>
                        <a:pt x="130" y="5"/>
                      </a:cubicBezTo>
                      <a:cubicBezTo>
                        <a:pt x="129" y="8"/>
                        <a:pt x="127" y="12"/>
                        <a:pt x="127" y="16"/>
                      </a:cubicBezTo>
                      <a:cubicBezTo>
                        <a:pt x="125" y="14"/>
                        <a:pt x="123" y="14"/>
                        <a:pt x="121" y="15"/>
                      </a:cubicBezTo>
                      <a:cubicBezTo>
                        <a:pt x="119" y="19"/>
                        <a:pt x="128" y="17"/>
                        <a:pt x="126" y="20"/>
                      </a:cubicBezTo>
                      <a:cubicBezTo>
                        <a:pt x="115" y="20"/>
                        <a:pt x="116" y="24"/>
                        <a:pt x="111" y="27"/>
                      </a:cubicBezTo>
                      <a:cubicBezTo>
                        <a:pt x="111" y="22"/>
                        <a:pt x="111" y="17"/>
                        <a:pt x="114" y="13"/>
                      </a:cubicBezTo>
                      <a:cubicBezTo>
                        <a:pt x="118" y="16"/>
                        <a:pt x="116" y="18"/>
                        <a:pt x="119" y="21"/>
                      </a:cubicBezTo>
                      <a:cubicBezTo>
                        <a:pt x="120" y="15"/>
                        <a:pt x="122" y="9"/>
                        <a:pt x="126" y="4"/>
                      </a:cubicBezTo>
                      <a:cubicBezTo>
                        <a:pt x="124" y="1"/>
                        <a:pt x="109" y="1"/>
                        <a:pt x="114" y="8"/>
                      </a:cubicBezTo>
                      <a:cubicBezTo>
                        <a:pt x="114" y="10"/>
                        <a:pt x="109" y="12"/>
                        <a:pt x="106" y="12"/>
                      </a:cubicBezTo>
                      <a:cubicBezTo>
                        <a:pt x="103" y="10"/>
                        <a:pt x="112" y="9"/>
                        <a:pt x="109" y="6"/>
                      </a:cubicBezTo>
                      <a:cubicBezTo>
                        <a:pt x="104" y="8"/>
                        <a:pt x="106" y="3"/>
                        <a:pt x="107" y="1"/>
                      </a:cubicBezTo>
                      <a:cubicBezTo>
                        <a:pt x="103" y="6"/>
                        <a:pt x="93" y="13"/>
                        <a:pt x="86" y="16"/>
                      </a:cubicBezTo>
                      <a:cubicBezTo>
                        <a:pt x="87" y="14"/>
                        <a:pt x="85" y="13"/>
                        <a:pt x="86" y="12"/>
                      </a:cubicBezTo>
                      <a:cubicBezTo>
                        <a:pt x="90" y="7"/>
                        <a:pt x="103" y="8"/>
                        <a:pt x="99" y="0"/>
                      </a:cubicBezTo>
                      <a:cubicBezTo>
                        <a:pt x="94" y="2"/>
                        <a:pt x="96" y="5"/>
                        <a:pt x="92" y="7"/>
                      </a:cubicBezTo>
                      <a:cubicBezTo>
                        <a:pt x="86" y="7"/>
                        <a:pt x="91" y="4"/>
                        <a:pt x="89" y="1"/>
                      </a:cubicBezTo>
                      <a:cubicBezTo>
                        <a:pt x="80" y="5"/>
                        <a:pt x="88" y="11"/>
                        <a:pt x="82" y="15"/>
                      </a:cubicBezTo>
                      <a:cubicBezTo>
                        <a:pt x="78" y="10"/>
                        <a:pt x="73" y="16"/>
                        <a:pt x="70" y="10"/>
                      </a:cubicBezTo>
                      <a:cubicBezTo>
                        <a:pt x="68" y="13"/>
                        <a:pt x="69" y="17"/>
                        <a:pt x="64" y="20"/>
                      </a:cubicBezTo>
                      <a:cubicBezTo>
                        <a:pt x="57" y="12"/>
                        <a:pt x="58" y="16"/>
                        <a:pt x="51" y="12"/>
                      </a:cubicBezTo>
                      <a:cubicBezTo>
                        <a:pt x="52" y="17"/>
                        <a:pt x="49" y="18"/>
                        <a:pt x="44" y="21"/>
                      </a:cubicBezTo>
                      <a:cubicBezTo>
                        <a:pt x="50" y="29"/>
                        <a:pt x="44" y="36"/>
                        <a:pt x="35" y="43"/>
                      </a:cubicBezTo>
                      <a:cubicBezTo>
                        <a:pt x="29" y="38"/>
                        <a:pt x="22" y="43"/>
                        <a:pt x="18" y="49"/>
                      </a:cubicBezTo>
                      <a:cubicBezTo>
                        <a:pt x="13" y="48"/>
                        <a:pt x="18" y="44"/>
                        <a:pt x="12" y="42"/>
                      </a:cubicBezTo>
                      <a:cubicBezTo>
                        <a:pt x="11" y="46"/>
                        <a:pt x="16" y="67"/>
                        <a:pt x="8" y="58"/>
                      </a:cubicBezTo>
                      <a:cubicBezTo>
                        <a:pt x="7" y="60"/>
                        <a:pt x="0" y="62"/>
                        <a:pt x="5" y="64"/>
                      </a:cubicBezTo>
                      <a:cubicBezTo>
                        <a:pt x="9" y="64"/>
                        <a:pt x="13" y="63"/>
                        <a:pt x="17" y="64"/>
                      </a:cubicBezTo>
                      <a:cubicBezTo>
                        <a:pt x="18" y="60"/>
                        <a:pt x="17" y="56"/>
                        <a:pt x="20" y="52"/>
                      </a:cubicBezTo>
                      <a:cubicBezTo>
                        <a:pt x="22" y="53"/>
                        <a:pt x="24" y="53"/>
                        <a:pt x="25" y="56"/>
                      </a:cubicBezTo>
                      <a:cubicBezTo>
                        <a:pt x="27" y="51"/>
                        <a:pt x="30" y="52"/>
                        <a:pt x="34" y="51"/>
                      </a:cubicBezTo>
                      <a:cubicBezTo>
                        <a:pt x="32" y="48"/>
                        <a:pt x="30" y="49"/>
                        <a:pt x="29" y="47"/>
                      </a:cubicBezTo>
                      <a:cubicBezTo>
                        <a:pt x="35" y="41"/>
                        <a:pt x="36" y="47"/>
                        <a:pt x="40" y="40"/>
                      </a:cubicBezTo>
                      <a:cubicBezTo>
                        <a:pt x="43" y="44"/>
                        <a:pt x="49" y="46"/>
                        <a:pt x="56" y="46"/>
                      </a:cubicBezTo>
                      <a:cubicBezTo>
                        <a:pt x="46" y="53"/>
                        <a:pt x="60" y="57"/>
                        <a:pt x="51" y="64"/>
                      </a:cubicBezTo>
                      <a:cubicBezTo>
                        <a:pt x="57" y="73"/>
                        <a:pt x="65" y="66"/>
                        <a:pt x="71" y="69"/>
                      </a:cubicBezTo>
                      <a:cubicBezTo>
                        <a:pt x="69" y="66"/>
                        <a:pt x="67" y="67"/>
                        <a:pt x="65" y="63"/>
                      </a:cubicBezTo>
                      <a:cubicBezTo>
                        <a:pt x="66" y="61"/>
                        <a:pt x="66" y="59"/>
                        <a:pt x="68" y="58"/>
                      </a:cubicBezTo>
                      <a:cubicBezTo>
                        <a:pt x="70" y="60"/>
                        <a:pt x="69" y="62"/>
                        <a:pt x="71" y="63"/>
                      </a:cubicBezTo>
                      <a:cubicBezTo>
                        <a:pt x="72" y="64"/>
                        <a:pt x="78" y="62"/>
                        <a:pt x="76" y="59"/>
                      </a:cubicBezTo>
                      <a:cubicBezTo>
                        <a:pt x="75" y="59"/>
                        <a:pt x="81" y="47"/>
                        <a:pt x="86" y="46"/>
                      </a:cubicBezTo>
                      <a:cubicBezTo>
                        <a:pt x="84" y="48"/>
                        <a:pt x="83" y="50"/>
                        <a:pt x="83" y="52"/>
                      </a:cubicBezTo>
                      <a:cubicBezTo>
                        <a:pt x="86" y="51"/>
                        <a:pt x="92" y="50"/>
                        <a:pt x="91" y="55"/>
                      </a:cubicBezTo>
                      <a:cubicBezTo>
                        <a:pt x="94" y="52"/>
                        <a:pt x="98" y="50"/>
                        <a:pt x="101" y="51"/>
                      </a:cubicBezTo>
                      <a:cubicBezTo>
                        <a:pt x="101" y="52"/>
                        <a:pt x="102" y="53"/>
                        <a:pt x="101" y="54"/>
                      </a:cubicBezTo>
                      <a:cubicBezTo>
                        <a:pt x="96" y="55"/>
                        <a:pt x="91" y="54"/>
                        <a:pt x="85" y="59"/>
                      </a:cubicBezTo>
                      <a:cubicBezTo>
                        <a:pt x="85" y="58"/>
                        <a:pt x="85" y="53"/>
                        <a:pt x="82" y="55"/>
                      </a:cubicBezTo>
                      <a:cubicBezTo>
                        <a:pt x="85" y="62"/>
                        <a:pt x="73" y="61"/>
                        <a:pt x="75" y="69"/>
                      </a:cubicBezTo>
                      <a:cubicBezTo>
                        <a:pt x="79" y="65"/>
                        <a:pt x="82" y="74"/>
                        <a:pt x="86" y="69"/>
                      </a:cubicBezTo>
                      <a:cubicBezTo>
                        <a:pt x="90" y="67"/>
                        <a:pt x="84" y="64"/>
                        <a:pt x="86" y="62"/>
                      </a:cubicBezTo>
                      <a:cubicBezTo>
                        <a:pt x="88" y="61"/>
                        <a:pt x="89" y="60"/>
                        <a:pt x="90" y="61"/>
                      </a:cubicBezTo>
                      <a:cubicBezTo>
                        <a:pt x="93" y="63"/>
                        <a:pt x="88" y="65"/>
                        <a:pt x="90" y="67"/>
                      </a:cubicBezTo>
                      <a:cubicBezTo>
                        <a:pt x="92" y="66"/>
                        <a:pt x="93" y="70"/>
                        <a:pt x="96" y="65"/>
                      </a:cubicBezTo>
                      <a:cubicBezTo>
                        <a:pt x="94" y="64"/>
                        <a:pt x="93" y="62"/>
                        <a:pt x="91" y="60"/>
                      </a:cubicBezTo>
                      <a:cubicBezTo>
                        <a:pt x="93" y="59"/>
                        <a:pt x="93" y="57"/>
                        <a:pt x="94" y="56"/>
                      </a:cubicBezTo>
                      <a:cubicBezTo>
                        <a:pt x="96" y="62"/>
                        <a:pt x="99" y="56"/>
                        <a:pt x="101" y="60"/>
                      </a:cubicBezTo>
                      <a:cubicBezTo>
                        <a:pt x="98" y="64"/>
                        <a:pt x="97" y="57"/>
                        <a:pt x="94" y="61"/>
                      </a:cubicBezTo>
                      <a:cubicBezTo>
                        <a:pt x="100" y="64"/>
                        <a:pt x="97" y="67"/>
                        <a:pt x="98" y="71"/>
                      </a:cubicBezTo>
                      <a:cubicBezTo>
                        <a:pt x="105" y="68"/>
                        <a:pt x="100" y="63"/>
                        <a:pt x="104" y="59"/>
                      </a:cubicBezTo>
                      <a:cubicBezTo>
                        <a:pt x="107" y="57"/>
                        <a:pt x="109" y="64"/>
                        <a:pt x="112" y="63"/>
                      </a:cubicBezTo>
                      <a:cubicBezTo>
                        <a:pt x="114" y="59"/>
                        <a:pt x="118" y="57"/>
                        <a:pt x="112" y="54"/>
                      </a:cubicBezTo>
                      <a:cubicBezTo>
                        <a:pt x="115" y="51"/>
                        <a:pt x="120" y="47"/>
                        <a:pt x="124" y="49"/>
                      </a:cubicBezTo>
                      <a:cubicBezTo>
                        <a:pt x="117" y="54"/>
                        <a:pt x="118" y="60"/>
                        <a:pt x="114" y="66"/>
                      </a:cubicBezTo>
                      <a:cubicBezTo>
                        <a:pt x="111" y="60"/>
                        <a:pt x="96" y="73"/>
                        <a:pt x="104" y="74"/>
                      </a:cubicBezTo>
                      <a:cubicBezTo>
                        <a:pt x="103" y="70"/>
                        <a:pt x="109" y="75"/>
                        <a:pt x="112" y="69"/>
                      </a:cubicBezTo>
                      <a:cubicBezTo>
                        <a:pt x="115" y="75"/>
                        <a:pt x="123" y="71"/>
                        <a:pt x="131" y="76"/>
                      </a:cubicBezTo>
                      <a:cubicBezTo>
                        <a:pt x="136" y="74"/>
                        <a:pt x="133" y="71"/>
                        <a:pt x="134" y="68"/>
                      </a:cubicBezTo>
                      <a:cubicBezTo>
                        <a:pt x="136" y="69"/>
                        <a:pt x="138" y="65"/>
                        <a:pt x="140" y="69"/>
                      </a:cubicBezTo>
                      <a:cubicBezTo>
                        <a:pt x="143" y="65"/>
                        <a:pt x="143" y="65"/>
                        <a:pt x="147" y="64"/>
                      </a:cubicBezTo>
                      <a:cubicBezTo>
                        <a:pt x="145" y="58"/>
                        <a:pt x="142" y="67"/>
                        <a:pt x="140" y="64"/>
                      </a:cubicBezTo>
                      <a:cubicBezTo>
                        <a:pt x="137" y="61"/>
                        <a:pt x="137" y="59"/>
                        <a:pt x="138" y="57"/>
                      </a:cubicBezTo>
                      <a:cubicBezTo>
                        <a:pt x="142" y="56"/>
                        <a:pt x="145" y="61"/>
                        <a:pt x="150" y="56"/>
                      </a:cubicBezTo>
                      <a:cubicBezTo>
                        <a:pt x="146" y="52"/>
                        <a:pt x="148" y="49"/>
                        <a:pt x="151" y="46"/>
                      </a:cubicBezTo>
                      <a:cubicBezTo>
                        <a:pt x="154" y="49"/>
                        <a:pt x="157" y="43"/>
                        <a:pt x="160" y="44"/>
                      </a:cubicBezTo>
                      <a:cubicBezTo>
                        <a:pt x="161" y="45"/>
                        <a:pt x="160" y="47"/>
                        <a:pt x="160" y="48"/>
                      </a:cubicBezTo>
                      <a:cubicBezTo>
                        <a:pt x="157" y="52"/>
                        <a:pt x="154" y="50"/>
                        <a:pt x="151" y="51"/>
                      </a:cubicBezTo>
                      <a:cubicBezTo>
                        <a:pt x="154" y="59"/>
                        <a:pt x="144" y="65"/>
                        <a:pt x="147" y="73"/>
                      </a:cubicBezTo>
                      <a:cubicBezTo>
                        <a:pt x="143" y="73"/>
                        <a:pt x="140" y="68"/>
                        <a:pt x="136" y="72"/>
                      </a:cubicBezTo>
                      <a:cubicBezTo>
                        <a:pt x="140" y="79"/>
                        <a:pt x="149" y="71"/>
                        <a:pt x="150" y="77"/>
                      </a:cubicBezTo>
                      <a:cubicBezTo>
                        <a:pt x="157" y="75"/>
                        <a:pt x="157" y="70"/>
                        <a:pt x="162" y="64"/>
                      </a:cubicBezTo>
                      <a:cubicBezTo>
                        <a:pt x="163" y="66"/>
                        <a:pt x="165" y="65"/>
                        <a:pt x="166" y="67"/>
                      </a:cubicBezTo>
                      <a:cubicBezTo>
                        <a:pt x="165" y="71"/>
                        <a:pt x="161" y="69"/>
                        <a:pt x="161" y="72"/>
                      </a:cubicBezTo>
                      <a:cubicBezTo>
                        <a:pt x="163" y="76"/>
                        <a:pt x="166" y="72"/>
                        <a:pt x="169" y="75"/>
                      </a:cubicBezTo>
                      <a:cubicBezTo>
                        <a:pt x="175" y="71"/>
                        <a:pt x="166" y="64"/>
                        <a:pt x="167" y="62"/>
                      </a:cubicBezTo>
                      <a:cubicBezTo>
                        <a:pt x="169" y="61"/>
                        <a:pt x="170" y="62"/>
                        <a:pt x="171" y="63"/>
                      </a:cubicBezTo>
                      <a:cubicBezTo>
                        <a:pt x="173" y="68"/>
                        <a:pt x="172" y="72"/>
                        <a:pt x="177" y="76"/>
                      </a:cubicBezTo>
                      <a:cubicBezTo>
                        <a:pt x="180" y="76"/>
                        <a:pt x="182" y="72"/>
                        <a:pt x="184" y="78"/>
                      </a:cubicBezTo>
                      <a:cubicBezTo>
                        <a:pt x="187" y="73"/>
                        <a:pt x="190" y="78"/>
                        <a:pt x="189" y="81"/>
                      </a:cubicBezTo>
                      <a:cubicBezTo>
                        <a:pt x="195" y="71"/>
                        <a:pt x="202" y="78"/>
                        <a:pt x="204" y="70"/>
                      </a:cubicBezTo>
                      <a:cubicBezTo>
                        <a:pt x="202" y="67"/>
                        <a:pt x="200" y="69"/>
                        <a:pt x="198" y="65"/>
                      </a:cubicBezTo>
                      <a:cubicBezTo>
                        <a:pt x="204" y="64"/>
                        <a:pt x="201" y="62"/>
                        <a:pt x="204" y="58"/>
                      </a:cubicBezTo>
                      <a:cubicBezTo>
                        <a:pt x="204" y="64"/>
                        <a:pt x="210" y="59"/>
                        <a:pt x="213" y="61"/>
                      </a:cubicBezTo>
                      <a:cubicBezTo>
                        <a:pt x="213" y="64"/>
                        <a:pt x="208" y="64"/>
                        <a:pt x="205" y="64"/>
                      </a:cubicBezTo>
                      <a:cubicBezTo>
                        <a:pt x="207" y="69"/>
                        <a:pt x="203" y="73"/>
                        <a:pt x="203" y="78"/>
                      </a:cubicBezTo>
                      <a:cubicBezTo>
                        <a:pt x="209" y="73"/>
                        <a:pt x="209" y="80"/>
                        <a:pt x="215" y="79"/>
                      </a:cubicBezTo>
                      <a:cubicBezTo>
                        <a:pt x="216" y="75"/>
                        <a:pt x="211" y="77"/>
                        <a:pt x="213" y="75"/>
                      </a:cubicBezTo>
                      <a:cubicBezTo>
                        <a:pt x="216" y="77"/>
                        <a:pt x="219" y="75"/>
                        <a:pt x="221" y="76"/>
                      </a:cubicBezTo>
                      <a:cubicBezTo>
                        <a:pt x="223" y="77"/>
                        <a:pt x="220" y="78"/>
                        <a:pt x="221" y="80"/>
                      </a:cubicBezTo>
                      <a:cubicBezTo>
                        <a:pt x="225" y="82"/>
                        <a:pt x="228" y="76"/>
                        <a:pt x="229" y="77"/>
                      </a:cubicBezTo>
                      <a:cubicBezTo>
                        <a:pt x="229" y="82"/>
                        <a:pt x="244" y="78"/>
                        <a:pt x="244" y="84"/>
                      </a:cubicBezTo>
                      <a:cubicBezTo>
                        <a:pt x="249" y="80"/>
                        <a:pt x="255" y="79"/>
                        <a:pt x="259" y="82"/>
                      </a:cubicBezTo>
                      <a:cubicBezTo>
                        <a:pt x="263" y="79"/>
                        <a:pt x="269" y="76"/>
                        <a:pt x="268" y="72"/>
                      </a:cubicBezTo>
                      <a:cubicBezTo>
                        <a:pt x="268" y="73"/>
                        <a:pt x="269" y="73"/>
                        <a:pt x="270" y="73"/>
                      </a:cubicBezTo>
                      <a:cubicBezTo>
                        <a:pt x="266" y="77"/>
                        <a:pt x="272" y="82"/>
                        <a:pt x="274" y="83"/>
                      </a:cubicBezTo>
                      <a:cubicBezTo>
                        <a:pt x="274" y="79"/>
                        <a:pt x="284" y="87"/>
                        <a:pt x="284" y="79"/>
                      </a:cubicBezTo>
                      <a:cubicBezTo>
                        <a:pt x="289" y="84"/>
                        <a:pt x="296" y="83"/>
                        <a:pt x="302" y="82"/>
                      </a:cubicBezTo>
                      <a:cubicBezTo>
                        <a:pt x="300" y="78"/>
                        <a:pt x="296" y="79"/>
                        <a:pt x="299" y="75"/>
                      </a:cubicBezTo>
                      <a:cubicBezTo>
                        <a:pt x="298" y="81"/>
                        <a:pt x="304" y="77"/>
                        <a:pt x="306" y="77"/>
                      </a:cubicBezTo>
                      <a:cubicBezTo>
                        <a:pt x="303" y="84"/>
                        <a:pt x="321" y="74"/>
                        <a:pt x="318" y="84"/>
                      </a:cubicBezTo>
                      <a:cubicBezTo>
                        <a:pt x="314" y="77"/>
                        <a:pt x="310" y="84"/>
                        <a:pt x="305" y="83"/>
                      </a:cubicBezTo>
                      <a:cubicBezTo>
                        <a:pt x="305" y="84"/>
                        <a:pt x="306" y="84"/>
                        <a:pt x="305" y="85"/>
                      </a:cubicBezTo>
                      <a:cubicBezTo>
                        <a:pt x="305" y="86"/>
                        <a:pt x="305" y="87"/>
                        <a:pt x="305" y="88"/>
                      </a:cubicBezTo>
                      <a:cubicBezTo>
                        <a:pt x="312" y="84"/>
                        <a:pt x="317" y="85"/>
                        <a:pt x="327" y="86"/>
                      </a:cubicBezTo>
                      <a:cubicBezTo>
                        <a:pt x="337" y="86"/>
                        <a:pt x="354" y="90"/>
                        <a:pt x="362" y="87"/>
                      </a:cubicBezTo>
                      <a:cubicBezTo>
                        <a:pt x="364" y="86"/>
                        <a:pt x="364" y="86"/>
                        <a:pt x="364" y="85"/>
                      </a:cubicBezTo>
                      <a:cubicBezTo>
                        <a:pt x="363" y="84"/>
                        <a:pt x="364" y="84"/>
                        <a:pt x="364" y="85"/>
                      </a:cubicBezTo>
                      <a:cubicBezTo>
                        <a:pt x="364" y="85"/>
                        <a:pt x="365" y="86"/>
                        <a:pt x="365" y="86"/>
                      </a:cubicBezTo>
                      <a:cubicBezTo>
                        <a:pt x="372" y="93"/>
                        <a:pt x="389" y="81"/>
                        <a:pt x="387" y="91"/>
                      </a:cubicBezTo>
                      <a:cubicBezTo>
                        <a:pt x="387" y="87"/>
                        <a:pt x="400" y="85"/>
                        <a:pt x="399" y="90"/>
                      </a:cubicBezTo>
                      <a:cubicBezTo>
                        <a:pt x="413" y="85"/>
                        <a:pt x="426" y="87"/>
                        <a:pt x="439" y="90"/>
                      </a:cubicBezTo>
                      <a:cubicBezTo>
                        <a:pt x="448" y="88"/>
                        <a:pt x="461" y="85"/>
                        <a:pt x="465" y="91"/>
                      </a:cubicBezTo>
                      <a:cubicBezTo>
                        <a:pt x="464" y="90"/>
                        <a:pt x="465" y="89"/>
                        <a:pt x="466" y="87"/>
                      </a:cubicBezTo>
                      <a:cubicBezTo>
                        <a:pt x="481" y="89"/>
                        <a:pt x="505" y="89"/>
                        <a:pt x="524" y="92"/>
                      </a:cubicBezTo>
                      <a:cubicBezTo>
                        <a:pt x="539" y="86"/>
                        <a:pt x="551" y="95"/>
                        <a:pt x="566" y="89"/>
                      </a:cubicBezTo>
                      <a:cubicBezTo>
                        <a:pt x="569" y="91"/>
                        <a:pt x="572" y="89"/>
                        <a:pt x="575" y="93"/>
                      </a:cubicBezTo>
                      <a:cubicBezTo>
                        <a:pt x="588" y="85"/>
                        <a:pt x="600" y="94"/>
                        <a:pt x="614" y="87"/>
                      </a:cubicBezTo>
                      <a:cubicBezTo>
                        <a:pt x="615" y="88"/>
                        <a:pt x="616" y="90"/>
                        <a:pt x="616" y="91"/>
                      </a:cubicBezTo>
                      <a:cubicBezTo>
                        <a:pt x="625" y="89"/>
                        <a:pt x="634" y="85"/>
                        <a:pt x="641" y="86"/>
                      </a:cubicBezTo>
                      <a:cubicBezTo>
                        <a:pt x="643" y="86"/>
                        <a:pt x="646" y="89"/>
                        <a:pt x="648" y="89"/>
                      </a:cubicBezTo>
                      <a:cubicBezTo>
                        <a:pt x="652" y="89"/>
                        <a:pt x="655" y="84"/>
                        <a:pt x="659" y="85"/>
                      </a:cubicBezTo>
                      <a:cubicBezTo>
                        <a:pt x="661" y="85"/>
                        <a:pt x="662" y="88"/>
                        <a:pt x="665" y="87"/>
                      </a:cubicBezTo>
                      <a:cubicBezTo>
                        <a:pt x="669" y="87"/>
                        <a:pt x="669" y="86"/>
                        <a:pt x="675" y="85"/>
                      </a:cubicBezTo>
                      <a:cubicBezTo>
                        <a:pt x="687" y="81"/>
                        <a:pt x="703" y="89"/>
                        <a:pt x="708" y="79"/>
                      </a:cubicBezTo>
                      <a:cubicBezTo>
                        <a:pt x="708" y="81"/>
                        <a:pt x="709" y="82"/>
                        <a:pt x="712" y="83"/>
                      </a:cubicBezTo>
                      <a:cubicBezTo>
                        <a:pt x="715" y="79"/>
                        <a:pt x="717" y="79"/>
                        <a:pt x="721" y="74"/>
                      </a:cubicBezTo>
                      <a:cubicBezTo>
                        <a:pt x="722" y="77"/>
                        <a:pt x="720" y="79"/>
                        <a:pt x="721" y="81"/>
                      </a:cubicBezTo>
                      <a:cubicBezTo>
                        <a:pt x="728" y="77"/>
                        <a:pt x="735" y="72"/>
                        <a:pt x="736" y="64"/>
                      </a:cubicBezTo>
                      <a:cubicBezTo>
                        <a:pt x="742" y="66"/>
                        <a:pt x="744" y="59"/>
                        <a:pt x="748" y="58"/>
                      </a:cubicBezTo>
                      <a:cubicBezTo>
                        <a:pt x="745" y="56"/>
                        <a:pt x="748" y="50"/>
                        <a:pt x="743" y="51"/>
                      </a:cubicBezTo>
                      <a:cubicBezTo>
                        <a:pt x="742" y="55"/>
                        <a:pt x="745" y="56"/>
                        <a:pt x="744" y="58"/>
                      </a:cubicBezTo>
                      <a:cubicBezTo>
                        <a:pt x="740" y="59"/>
                        <a:pt x="732" y="63"/>
                        <a:pt x="732" y="56"/>
                      </a:cubicBezTo>
                      <a:cubicBezTo>
                        <a:pt x="731" y="61"/>
                        <a:pt x="726" y="59"/>
                        <a:pt x="726" y="62"/>
                      </a:cubicBezTo>
                      <a:cubicBezTo>
                        <a:pt x="733" y="58"/>
                        <a:pt x="727" y="71"/>
                        <a:pt x="730" y="69"/>
                      </a:cubicBezTo>
                      <a:cubicBezTo>
                        <a:pt x="732" y="68"/>
                        <a:pt x="729" y="62"/>
                        <a:pt x="732" y="65"/>
                      </a:cubicBezTo>
                      <a:cubicBezTo>
                        <a:pt x="733" y="68"/>
                        <a:pt x="731" y="70"/>
                        <a:pt x="728" y="72"/>
                      </a:cubicBezTo>
                      <a:cubicBezTo>
                        <a:pt x="727" y="66"/>
                        <a:pt x="723" y="75"/>
                        <a:pt x="721" y="72"/>
                      </a:cubicBezTo>
                      <a:cubicBezTo>
                        <a:pt x="721" y="71"/>
                        <a:pt x="720" y="70"/>
                        <a:pt x="719" y="70"/>
                      </a:cubicBezTo>
                      <a:cubicBezTo>
                        <a:pt x="726" y="65"/>
                        <a:pt x="720" y="62"/>
                        <a:pt x="725" y="56"/>
                      </a:cubicBezTo>
                      <a:cubicBezTo>
                        <a:pt x="732" y="58"/>
                        <a:pt x="730" y="47"/>
                        <a:pt x="736" y="53"/>
                      </a:cubicBezTo>
                      <a:cubicBezTo>
                        <a:pt x="737" y="50"/>
                        <a:pt x="746" y="41"/>
                        <a:pt x="739" y="40"/>
                      </a:cubicBezTo>
                      <a:cubicBezTo>
                        <a:pt x="741" y="41"/>
                        <a:pt x="734" y="48"/>
                        <a:pt x="733" y="43"/>
                      </a:cubicBezTo>
                      <a:cubicBezTo>
                        <a:pt x="729" y="46"/>
                        <a:pt x="726" y="58"/>
                        <a:pt x="720" y="51"/>
                      </a:cubicBezTo>
                      <a:cubicBezTo>
                        <a:pt x="722" y="47"/>
                        <a:pt x="723" y="47"/>
                        <a:pt x="727" y="47"/>
                      </a:cubicBezTo>
                      <a:cubicBezTo>
                        <a:pt x="723" y="44"/>
                        <a:pt x="729" y="42"/>
                        <a:pt x="728" y="39"/>
                      </a:cubicBezTo>
                      <a:cubicBezTo>
                        <a:pt x="724" y="39"/>
                        <a:pt x="725" y="30"/>
                        <a:pt x="730" y="27"/>
                      </a:cubicBezTo>
                      <a:cubicBezTo>
                        <a:pt x="731" y="29"/>
                        <a:pt x="732" y="30"/>
                        <a:pt x="733" y="32"/>
                      </a:cubicBezTo>
                      <a:cubicBezTo>
                        <a:pt x="734" y="31"/>
                        <a:pt x="735" y="31"/>
                        <a:pt x="736" y="30"/>
                      </a:cubicBezTo>
                      <a:cubicBezTo>
                        <a:pt x="737" y="29"/>
                        <a:pt x="736" y="27"/>
                        <a:pt x="736" y="26"/>
                      </a:cubicBezTo>
                      <a:cubicBezTo>
                        <a:pt x="735" y="27"/>
                        <a:pt x="733" y="28"/>
                        <a:pt x="732" y="26"/>
                      </a:cubicBezTo>
                      <a:cubicBezTo>
                        <a:pt x="734" y="22"/>
                        <a:pt x="738" y="21"/>
                        <a:pt x="736" y="17"/>
                      </a:cubicBezTo>
                      <a:cubicBezTo>
                        <a:pt x="733" y="19"/>
                        <a:pt x="734" y="21"/>
                        <a:pt x="730" y="23"/>
                      </a:cubicBezTo>
                      <a:cubicBezTo>
                        <a:pt x="724" y="22"/>
                        <a:pt x="725" y="19"/>
                        <a:pt x="724" y="13"/>
                      </a:cubicBezTo>
                      <a:cubicBezTo>
                        <a:pt x="728" y="14"/>
                        <a:pt x="731" y="16"/>
                        <a:pt x="735" y="14"/>
                      </a:cubicBezTo>
                      <a:cubicBezTo>
                        <a:pt x="732" y="10"/>
                        <a:pt x="725" y="13"/>
                        <a:pt x="725" y="7"/>
                      </a:cubicBezTo>
                      <a:cubicBezTo>
                        <a:pt x="723" y="9"/>
                        <a:pt x="723" y="10"/>
                        <a:pt x="723" y="11"/>
                      </a:cubicBezTo>
                      <a:cubicBezTo>
                        <a:pt x="715" y="0"/>
                        <a:pt x="704" y="15"/>
                        <a:pt x="697" y="8"/>
                      </a:cubicBezTo>
                      <a:cubicBezTo>
                        <a:pt x="692" y="9"/>
                        <a:pt x="697" y="17"/>
                        <a:pt x="693" y="15"/>
                      </a:cubicBezTo>
                      <a:cubicBezTo>
                        <a:pt x="696" y="11"/>
                        <a:pt x="689" y="17"/>
                        <a:pt x="689" y="12"/>
                      </a:cubicBezTo>
                      <a:cubicBezTo>
                        <a:pt x="692" y="10"/>
                        <a:pt x="695" y="8"/>
                        <a:pt x="693" y="6"/>
                      </a:cubicBezTo>
                      <a:cubicBezTo>
                        <a:pt x="687" y="9"/>
                        <a:pt x="689" y="7"/>
                        <a:pt x="689" y="10"/>
                      </a:cubicBezTo>
                      <a:cubicBezTo>
                        <a:pt x="684" y="9"/>
                        <a:pt x="676" y="11"/>
                        <a:pt x="674" y="13"/>
                      </a:cubicBezTo>
                      <a:cubicBezTo>
                        <a:pt x="672" y="12"/>
                        <a:pt x="672" y="10"/>
                        <a:pt x="672" y="9"/>
                      </a:cubicBezTo>
                      <a:cubicBezTo>
                        <a:pt x="668" y="10"/>
                        <a:pt x="664" y="10"/>
                        <a:pt x="660" y="10"/>
                      </a:cubicBezTo>
                      <a:cubicBezTo>
                        <a:pt x="661" y="11"/>
                        <a:pt x="658" y="13"/>
                        <a:pt x="658" y="15"/>
                      </a:cubicBezTo>
                      <a:cubicBezTo>
                        <a:pt x="658" y="8"/>
                        <a:pt x="656" y="16"/>
                        <a:pt x="654" y="14"/>
                      </a:cubicBezTo>
                      <a:cubicBezTo>
                        <a:pt x="654" y="13"/>
                        <a:pt x="653" y="13"/>
                        <a:pt x="652" y="12"/>
                      </a:cubicBezTo>
                      <a:cubicBezTo>
                        <a:pt x="654" y="11"/>
                        <a:pt x="655" y="12"/>
                        <a:pt x="657" y="10"/>
                      </a:cubicBezTo>
                      <a:cubicBezTo>
                        <a:pt x="653" y="8"/>
                        <a:pt x="643" y="5"/>
                        <a:pt x="644" y="13"/>
                      </a:cubicBezTo>
                      <a:cubicBezTo>
                        <a:pt x="645" y="12"/>
                        <a:pt x="648" y="11"/>
                        <a:pt x="646" y="13"/>
                      </a:cubicBezTo>
                      <a:cubicBezTo>
                        <a:pt x="642" y="15"/>
                        <a:pt x="644" y="12"/>
                        <a:pt x="642" y="9"/>
                      </a:cubicBezTo>
                      <a:cubicBezTo>
                        <a:pt x="638" y="11"/>
                        <a:pt x="631" y="8"/>
                        <a:pt x="630" y="13"/>
                      </a:cubicBezTo>
                      <a:cubicBezTo>
                        <a:pt x="626" y="9"/>
                        <a:pt x="618" y="13"/>
                        <a:pt x="622" y="8"/>
                      </a:cubicBezTo>
                      <a:cubicBezTo>
                        <a:pt x="621" y="9"/>
                        <a:pt x="620" y="8"/>
                        <a:pt x="620" y="7"/>
                      </a:cubicBezTo>
                      <a:cubicBezTo>
                        <a:pt x="617" y="8"/>
                        <a:pt x="619" y="10"/>
                        <a:pt x="618" y="12"/>
                      </a:cubicBezTo>
                      <a:cubicBezTo>
                        <a:pt x="617" y="10"/>
                        <a:pt x="615" y="12"/>
                        <a:pt x="614" y="11"/>
                      </a:cubicBezTo>
                      <a:cubicBezTo>
                        <a:pt x="616" y="10"/>
                        <a:pt x="618" y="8"/>
                        <a:pt x="616" y="6"/>
                      </a:cubicBezTo>
                      <a:cubicBezTo>
                        <a:pt x="611" y="7"/>
                        <a:pt x="607" y="11"/>
                        <a:pt x="600" y="9"/>
                      </a:cubicBezTo>
                      <a:cubicBezTo>
                        <a:pt x="601" y="9"/>
                        <a:pt x="607" y="9"/>
                        <a:pt x="604" y="6"/>
                      </a:cubicBezTo>
                      <a:cubicBezTo>
                        <a:pt x="601" y="6"/>
                        <a:pt x="595" y="6"/>
                        <a:pt x="594" y="11"/>
                      </a:cubicBezTo>
                      <a:cubicBezTo>
                        <a:pt x="589" y="4"/>
                        <a:pt x="584" y="11"/>
                        <a:pt x="580" y="12"/>
                      </a:cubicBezTo>
                      <a:cubicBezTo>
                        <a:pt x="582" y="11"/>
                        <a:pt x="583" y="9"/>
                        <a:pt x="582" y="7"/>
                      </a:cubicBezTo>
                      <a:cubicBezTo>
                        <a:pt x="578" y="12"/>
                        <a:pt x="581" y="4"/>
                        <a:pt x="578" y="7"/>
                      </a:cubicBezTo>
                      <a:cubicBezTo>
                        <a:pt x="576" y="11"/>
                        <a:pt x="574" y="9"/>
                        <a:pt x="571" y="7"/>
                      </a:cubicBezTo>
                      <a:cubicBezTo>
                        <a:pt x="566" y="14"/>
                        <a:pt x="564" y="5"/>
                        <a:pt x="559" y="11"/>
                      </a:cubicBezTo>
                      <a:close/>
                      <a:moveTo>
                        <a:pt x="231" y="32"/>
                      </a:moveTo>
                      <a:cubicBezTo>
                        <a:pt x="227" y="31"/>
                        <a:pt x="230" y="31"/>
                        <a:pt x="227" y="28"/>
                      </a:cubicBezTo>
                      <a:cubicBezTo>
                        <a:pt x="231" y="24"/>
                        <a:pt x="236" y="30"/>
                        <a:pt x="231" y="32"/>
                      </a:cubicBezTo>
                      <a:close/>
                      <a:moveTo>
                        <a:pt x="231" y="21"/>
                      </a:moveTo>
                      <a:cubicBezTo>
                        <a:pt x="230" y="21"/>
                        <a:pt x="222" y="23"/>
                        <a:pt x="227" y="23"/>
                      </a:cubicBezTo>
                      <a:cubicBezTo>
                        <a:pt x="228" y="25"/>
                        <a:pt x="222" y="25"/>
                        <a:pt x="221" y="22"/>
                      </a:cubicBezTo>
                      <a:cubicBezTo>
                        <a:pt x="224" y="23"/>
                        <a:pt x="228" y="16"/>
                        <a:pt x="231" y="21"/>
                      </a:cubicBezTo>
                      <a:close/>
                      <a:moveTo>
                        <a:pt x="201" y="36"/>
                      </a:moveTo>
                      <a:cubicBezTo>
                        <a:pt x="201" y="32"/>
                        <a:pt x="207" y="22"/>
                        <a:pt x="209" y="30"/>
                      </a:cubicBezTo>
                      <a:cubicBezTo>
                        <a:pt x="203" y="27"/>
                        <a:pt x="206" y="33"/>
                        <a:pt x="201" y="36"/>
                      </a:cubicBezTo>
                      <a:close/>
                      <a:moveTo>
                        <a:pt x="211" y="26"/>
                      </a:moveTo>
                      <a:cubicBezTo>
                        <a:pt x="213" y="25"/>
                        <a:pt x="213" y="26"/>
                        <a:pt x="212" y="27"/>
                      </a:cubicBezTo>
                      <a:cubicBezTo>
                        <a:pt x="217" y="29"/>
                        <a:pt x="212" y="22"/>
                        <a:pt x="217" y="23"/>
                      </a:cubicBezTo>
                      <a:cubicBezTo>
                        <a:pt x="216" y="26"/>
                        <a:pt x="217" y="30"/>
                        <a:pt x="213" y="32"/>
                      </a:cubicBezTo>
                      <a:cubicBezTo>
                        <a:pt x="212" y="30"/>
                        <a:pt x="212" y="28"/>
                        <a:pt x="211" y="26"/>
                      </a:cubicBezTo>
                      <a:close/>
                      <a:moveTo>
                        <a:pt x="217" y="16"/>
                      </a:moveTo>
                      <a:cubicBezTo>
                        <a:pt x="216" y="19"/>
                        <a:pt x="217" y="19"/>
                        <a:pt x="219" y="18"/>
                      </a:cubicBezTo>
                      <a:cubicBezTo>
                        <a:pt x="220" y="19"/>
                        <a:pt x="219" y="20"/>
                        <a:pt x="220" y="21"/>
                      </a:cubicBezTo>
                      <a:cubicBezTo>
                        <a:pt x="219" y="21"/>
                        <a:pt x="219" y="22"/>
                        <a:pt x="218" y="23"/>
                      </a:cubicBezTo>
                      <a:cubicBezTo>
                        <a:pt x="216" y="20"/>
                        <a:pt x="215" y="21"/>
                        <a:pt x="213" y="19"/>
                      </a:cubicBezTo>
                      <a:cubicBezTo>
                        <a:pt x="214" y="18"/>
                        <a:pt x="215" y="17"/>
                        <a:pt x="217" y="16"/>
                      </a:cubicBezTo>
                      <a:close/>
                      <a:moveTo>
                        <a:pt x="196" y="25"/>
                      </a:moveTo>
                      <a:cubicBezTo>
                        <a:pt x="193" y="27"/>
                        <a:pt x="196" y="29"/>
                        <a:pt x="195" y="31"/>
                      </a:cubicBezTo>
                      <a:cubicBezTo>
                        <a:pt x="193" y="27"/>
                        <a:pt x="186" y="16"/>
                        <a:pt x="180" y="21"/>
                      </a:cubicBezTo>
                      <a:cubicBezTo>
                        <a:pt x="177" y="18"/>
                        <a:pt x="187" y="17"/>
                        <a:pt x="184" y="14"/>
                      </a:cubicBezTo>
                      <a:cubicBezTo>
                        <a:pt x="187" y="17"/>
                        <a:pt x="191" y="19"/>
                        <a:pt x="196" y="25"/>
                      </a:cubicBezTo>
                      <a:close/>
                      <a:moveTo>
                        <a:pt x="181" y="31"/>
                      </a:moveTo>
                      <a:cubicBezTo>
                        <a:pt x="181" y="30"/>
                        <a:pt x="180" y="28"/>
                        <a:pt x="179" y="26"/>
                      </a:cubicBezTo>
                      <a:cubicBezTo>
                        <a:pt x="180" y="26"/>
                        <a:pt x="182" y="25"/>
                        <a:pt x="184" y="24"/>
                      </a:cubicBezTo>
                      <a:cubicBezTo>
                        <a:pt x="187" y="27"/>
                        <a:pt x="184" y="29"/>
                        <a:pt x="181" y="31"/>
                      </a:cubicBezTo>
                      <a:close/>
                      <a:moveTo>
                        <a:pt x="184" y="11"/>
                      </a:moveTo>
                      <a:cubicBezTo>
                        <a:pt x="181" y="15"/>
                        <a:pt x="179" y="12"/>
                        <a:pt x="177" y="15"/>
                      </a:cubicBezTo>
                      <a:cubicBezTo>
                        <a:pt x="172" y="11"/>
                        <a:pt x="183" y="10"/>
                        <a:pt x="180" y="7"/>
                      </a:cubicBezTo>
                      <a:cubicBezTo>
                        <a:pt x="184" y="5"/>
                        <a:pt x="181" y="10"/>
                        <a:pt x="184" y="11"/>
                      </a:cubicBezTo>
                      <a:close/>
                      <a:moveTo>
                        <a:pt x="88" y="30"/>
                      </a:moveTo>
                      <a:cubicBezTo>
                        <a:pt x="87" y="25"/>
                        <a:pt x="93" y="22"/>
                        <a:pt x="97" y="18"/>
                      </a:cubicBezTo>
                      <a:cubicBezTo>
                        <a:pt x="96" y="17"/>
                        <a:pt x="95" y="16"/>
                        <a:pt x="95" y="16"/>
                      </a:cubicBezTo>
                      <a:cubicBezTo>
                        <a:pt x="101" y="18"/>
                        <a:pt x="102" y="25"/>
                        <a:pt x="88" y="30"/>
                      </a:cubicBezTo>
                      <a:close/>
                      <a:moveTo>
                        <a:pt x="74" y="17"/>
                      </a:moveTo>
                      <a:cubicBezTo>
                        <a:pt x="79" y="24"/>
                        <a:pt x="80" y="13"/>
                        <a:pt x="85" y="18"/>
                      </a:cubicBezTo>
                      <a:cubicBezTo>
                        <a:pt x="87" y="24"/>
                        <a:pt x="81" y="35"/>
                        <a:pt x="85" y="38"/>
                      </a:cubicBezTo>
                      <a:cubicBezTo>
                        <a:pt x="86" y="42"/>
                        <a:pt x="80" y="37"/>
                        <a:pt x="79" y="39"/>
                      </a:cubicBezTo>
                      <a:cubicBezTo>
                        <a:pt x="78" y="34"/>
                        <a:pt x="81" y="30"/>
                        <a:pt x="82" y="25"/>
                      </a:cubicBezTo>
                      <a:cubicBezTo>
                        <a:pt x="78" y="21"/>
                        <a:pt x="71" y="28"/>
                        <a:pt x="66" y="23"/>
                      </a:cubicBezTo>
                      <a:cubicBezTo>
                        <a:pt x="69" y="21"/>
                        <a:pt x="72" y="19"/>
                        <a:pt x="74" y="17"/>
                      </a:cubicBezTo>
                      <a:close/>
                      <a:moveTo>
                        <a:pt x="48" y="23"/>
                      </a:moveTo>
                      <a:cubicBezTo>
                        <a:pt x="52" y="17"/>
                        <a:pt x="55" y="22"/>
                        <a:pt x="59" y="18"/>
                      </a:cubicBezTo>
                      <a:cubicBezTo>
                        <a:pt x="56" y="23"/>
                        <a:pt x="53" y="27"/>
                        <a:pt x="51" y="32"/>
                      </a:cubicBezTo>
                      <a:cubicBezTo>
                        <a:pt x="50" y="29"/>
                        <a:pt x="50" y="26"/>
                        <a:pt x="48" y="23"/>
                      </a:cubicBezTo>
                      <a:close/>
                      <a:moveTo>
                        <a:pt x="54" y="40"/>
                      </a:moveTo>
                      <a:cubicBezTo>
                        <a:pt x="56" y="40"/>
                        <a:pt x="58" y="40"/>
                        <a:pt x="59" y="40"/>
                      </a:cubicBezTo>
                      <a:cubicBezTo>
                        <a:pt x="57" y="51"/>
                        <a:pt x="48" y="41"/>
                        <a:pt x="46" y="36"/>
                      </a:cubicBezTo>
                      <a:cubicBezTo>
                        <a:pt x="55" y="39"/>
                        <a:pt x="57" y="20"/>
                        <a:pt x="66" y="25"/>
                      </a:cubicBezTo>
                      <a:cubicBezTo>
                        <a:pt x="63" y="28"/>
                        <a:pt x="64" y="34"/>
                        <a:pt x="58" y="33"/>
                      </a:cubicBezTo>
                      <a:cubicBezTo>
                        <a:pt x="61" y="36"/>
                        <a:pt x="64" y="37"/>
                        <a:pt x="68" y="35"/>
                      </a:cubicBezTo>
                      <a:cubicBezTo>
                        <a:pt x="71" y="32"/>
                        <a:pt x="65" y="34"/>
                        <a:pt x="65" y="30"/>
                      </a:cubicBezTo>
                      <a:cubicBezTo>
                        <a:pt x="67" y="31"/>
                        <a:pt x="71" y="28"/>
                        <a:pt x="74" y="28"/>
                      </a:cubicBezTo>
                      <a:cubicBezTo>
                        <a:pt x="78" y="32"/>
                        <a:pt x="68" y="34"/>
                        <a:pt x="71" y="38"/>
                      </a:cubicBezTo>
                      <a:cubicBezTo>
                        <a:pt x="66" y="38"/>
                        <a:pt x="57" y="41"/>
                        <a:pt x="56" y="35"/>
                      </a:cubicBezTo>
                      <a:cubicBezTo>
                        <a:pt x="55" y="37"/>
                        <a:pt x="56" y="39"/>
                        <a:pt x="54" y="40"/>
                      </a:cubicBezTo>
                      <a:close/>
                      <a:moveTo>
                        <a:pt x="61" y="55"/>
                      </a:moveTo>
                      <a:cubicBezTo>
                        <a:pt x="59" y="55"/>
                        <a:pt x="57" y="53"/>
                        <a:pt x="56" y="51"/>
                      </a:cubicBezTo>
                      <a:cubicBezTo>
                        <a:pt x="63" y="47"/>
                        <a:pt x="63" y="47"/>
                        <a:pt x="64" y="41"/>
                      </a:cubicBezTo>
                      <a:cubicBezTo>
                        <a:pt x="68" y="42"/>
                        <a:pt x="66" y="45"/>
                        <a:pt x="70" y="48"/>
                      </a:cubicBezTo>
                      <a:cubicBezTo>
                        <a:pt x="72" y="45"/>
                        <a:pt x="71" y="41"/>
                        <a:pt x="76" y="38"/>
                      </a:cubicBezTo>
                      <a:cubicBezTo>
                        <a:pt x="76" y="40"/>
                        <a:pt x="77" y="42"/>
                        <a:pt x="79" y="44"/>
                      </a:cubicBezTo>
                      <a:cubicBezTo>
                        <a:pt x="73" y="47"/>
                        <a:pt x="76" y="52"/>
                        <a:pt x="67" y="56"/>
                      </a:cubicBezTo>
                      <a:cubicBezTo>
                        <a:pt x="65" y="54"/>
                        <a:pt x="66" y="52"/>
                        <a:pt x="64" y="50"/>
                      </a:cubicBezTo>
                      <a:cubicBezTo>
                        <a:pt x="62" y="52"/>
                        <a:pt x="63" y="54"/>
                        <a:pt x="61" y="55"/>
                      </a:cubicBezTo>
                      <a:close/>
                      <a:moveTo>
                        <a:pt x="60" y="68"/>
                      </a:moveTo>
                      <a:cubicBezTo>
                        <a:pt x="56" y="66"/>
                        <a:pt x="58" y="66"/>
                        <a:pt x="55" y="61"/>
                      </a:cubicBezTo>
                      <a:cubicBezTo>
                        <a:pt x="57" y="60"/>
                        <a:pt x="58" y="59"/>
                        <a:pt x="60" y="57"/>
                      </a:cubicBezTo>
                      <a:cubicBezTo>
                        <a:pt x="60" y="59"/>
                        <a:pt x="61" y="62"/>
                        <a:pt x="63" y="60"/>
                      </a:cubicBezTo>
                      <a:cubicBezTo>
                        <a:pt x="61" y="62"/>
                        <a:pt x="62" y="64"/>
                        <a:pt x="60" y="68"/>
                      </a:cubicBezTo>
                      <a:close/>
                      <a:moveTo>
                        <a:pt x="95" y="48"/>
                      </a:moveTo>
                      <a:cubicBezTo>
                        <a:pt x="92" y="46"/>
                        <a:pt x="96" y="44"/>
                        <a:pt x="96" y="42"/>
                      </a:cubicBezTo>
                      <a:cubicBezTo>
                        <a:pt x="91" y="39"/>
                        <a:pt x="92" y="44"/>
                        <a:pt x="88" y="46"/>
                      </a:cubicBezTo>
                      <a:cubicBezTo>
                        <a:pt x="87" y="45"/>
                        <a:pt x="86" y="43"/>
                        <a:pt x="85" y="42"/>
                      </a:cubicBezTo>
                      <a:cubicBezTo>
                        <a:pt x="96" y="36"/>
                        <a:pt x="95" y="29"/>
                        <a:pt x="107" y="20"/>
                      </a:cubicBezTo>
                      <a:cubicBezTo>
                        <a:pt x="111" y="23"/>
                        <a:pt x="104" y="32"/>
                        <a:pt x="100" y="27"/>
                      </a:cubicBezTo>
                      <a:cubicBezTo>
                        <a:pt x="100" y="32"/>
                        <a:pt x="99" y="35"/>
                        <a:pt x="101" y="40"/>
                      </a:cubicBezTo>
                      <a:cubicBezTo>
                        <a:pt x="95" y="42"/>
                        <a:pt x="100" y="46"/>
                        <a:pt x="95" y="48"/>
                      </a:cubicBezTo>
                      <a:close/>
                      <a:moveTo>
                        <a:pt x="104" y="52"/>
                      </a:moveTo>
                      <a:cubicBezTo>
                        <a:pt x="105" y="51"/>
                        <a:pt x="107" y="49"/>
                        <a:pt x="109" y="48"/>
                      </a:cubicBezTo>
                      <a:cubicBezTo>
                        <a:pt x="111" y="50"/>
                        <a:pt x="111" y="51"/>
                        <a:pt x="112" y="53"/>
                      </a:cubicBezTo>
                      <a:cubicBezTo>
                        <a:pt x="109" y="55"/>
                        <a:pt x="106" y="55"/>
                        <a:pt x="104" y="52"/>
                      </a:cubicBezTo>
                      <a:close/>
                      <a:moveTo>
                        <a:pt x="127" y="45"/>
                      </a:moveTo>
                      <a:cubicBezTo>
                        <a:pt x="124" y="42"/>
                        <a:pt x="126" y="39"/>
                        <a:pt x="127" y="36"/>
                      </a:cubicBezTo>
                      <a:cubicBezTo>
                        <a:pt x="124" y="36"/>
                        <a:pt x="121" y="35"/>
                        <a:pt x="119" y="35"/>
                      </a:cubicBezTo>
                      <a:cubicBezTo>
                        <a:pt x="117" y="37"/>
                        <a:pt x="119" y="40"/>
                        <a:pt x="115" y="39"/>
                      </a:cubicBezTo>
                      <a:cubicBezTo>
                        <a:pt x="114" y="38"/>
                        <a:pt x="118" y="36"/>
                        <a:pt x="117" y="35"/>
                      </a:cubicBezTo>
                      <a:cubicBezTo>
                        <a:pt x="116" y="32"/>
                        <a:pt x="113" y="35"/>
                        <a:pt x="112" y="33"/>
                      </a:cubicBezTo>
                      <a:cubicBezTo>
                        <a:pt x="113" y="35"/>
                        <a:pt x="113" y="50"/>
                        <a:pt x="105" y="44"/>
                      </a:cubicBezTo>
                      <a:cubicBezTo>
                        <a:pt x="108" y="43"/>
                        <a:pt x="106" y="40"/>
                        <a:pt x="109" y="39"/>
                      </a:cubicBezTo>
                      <a:cubicBezTo>
                        <a:pt x="107" y="38"/>
                        <a:pt x="105" y="37"/>
                        <a:pt x="103" y="38"/>
                      </a:cubicBezTo>
                      <a:cubicBezTo>
                        <a:pt x="106" y="25"/>
                        <a:pt x="120" y="33"/>
                        <a:pt x="128" y="31"/>
                      </a:cubicBezTo>
                      <a:cubicBezTo>
                        <a:pt x="132" y="36"/>
                        <a:pt x="133" y="41"/>
                        <a:pt x="127" y="45"/>
                      </a:cubicBezTo>
                      <a:close/>
                      <a:moveTo>
                        <a:pt x="132" y="31"/>
                      </a:moveTo>
                      <a:cubicBezTo>
                        <a:pt x="140" y="27"/>
                        <a:pt x="141" y="24"/>
                        <a:pt x="145" y="22"/>
                      </a:cubicBezTo>
                      <a:cubicBezTo>
                        <a:pt x="146" y="25"/>
                        <a:pt x="143" y="34"/>
                        <a:pt x="139" y="30"/>
                      </a:cubicBezTo>
                      <a:cubicBezTo>
                        <a:pt x="134" y="34"/>
                        <a:pt x="139" y="39"/>
                        <a:pt x="136" y="43"/>
                      </a:cubicBezTo>
                      <a:cubicBezTo>
                        <a:pt x="133" y="39"/>
                        <a:pt x="135" y="35"/>
                        <a:pt x="132" y="31"/>
                      </a:cubicBezTo>
                      <a:close/>
                      <a:moveTo>
                        <a:pt x="155" y="26"/>
                      </a:moveTo>
                      <a:cubicBezTo>
                        <a:pt x="161" y="26"/>
                        <a:pt x="164" y="21"/>
                        <a:pt x="171" y="23"/>
                      </a:cubicBezTo>
                      <a:cubicBezTo>
                        <a:pt x="172" y="26"/>
                        <a:pt x="172" y="33"/>
                        <a:pt x="168" y="33"/>
                      </a:cubicBezTo>
                      <a:cubicBezTo>
                        <a:pt x="164" y="30"/>
                        <a:pt x="170" y="28"/>
                        <a:pt x="168" y="26"/>
                      </a:cubicBezTo>
                      <a:cubicBezTo>
                        <a:pt x="167" y="25"/>
                        <a:pt x="166" y="25"/>
                        <a:pt x="165" y="24"/>
                      </a:cubicBezTo>
                      <a:cubicBezTo>
                        <a:pt x="162" y="28"/>
                        <a:pt x="162" y="31"/>
                        <a:pt x="158" y="35"/>
                      </a:cubicBezTo>
                      <a:cubicBezTo>
                        <a:pt x="154" y="31"/>
                        <a:pt x="159" y="29"/>
                        <a:pt x="155" y="26"/>
                      </a:cubicBezTo>
                      <a:close/>
                      <a:moveTo>
                        <a:pt x="149" y="42"/>
                      </a:moveTo>
                      <a:cubicBezTo>
                        <a:pt x="148" y="39"/>
                        <a:pt x="151" y="38"/>
                        <a:pt x="148" y="35"/>
                      </a:cubicBezTo>
                      <a:cubicBezTo>
                        <a:pt x="150" y="34"/>
                        <a:pt x="152" y="35"/>
                        <a:pt x="154" y="33"/>
                      </a:cubicBezTo>
                      <a:cubicBezTo>
                        <a:pt x="157" y="36"/>
                        <a:pt x="153" y="39"/>
                        <a:pt x="149" y="42"/>
                      </a:cubicBezTo>
                      <a:close/>
                      <a:moveTo>
                        <a:pt x="134" y="63"/>
                      </a:moveTo>
                      <a:cubicBezTo>
                        <a:pt x="137" y="68"/>
                        <a:pt x="128" y="66"/>
                        <a:pt x="130" y="70"/>
                      </a:cubicBezTo>
                      <a:cubicBezTo>
                        <a:pt x="126" y="67"/>
                        <a:pt x="126" y="57"/>
                        <a:pt x="127" y="52"/>
                      </a:cubicBezTo>
                      <a:cubicBezTo>
                        <a:pt x="134" y="49"/>
                        <a:pt x="143" y="49"/>
                        <a:pt x="143" y="40"/>
                      </a:cubicBezTo>
                      <a:cubicBezTo>
                        <a:pt x="149" y="41"/>
                        <a:pt x="144" y="47"/>
                        <a:pt x="145" y="50"/>
                      </a:cubicBezTo>
                      <a:cubicBezTo>
                        <a:pt x="138" y="46"/>
                        <a:pt x="123" y="64"/>
                        <a:pt x="134" y="63"/>
                      </a:cubicBezTo>
                      <a:close/>
                      <a:moveTo>
                        <a:pt x="170" y="42"/>
                      </a:moveTo>
                      <a:cubicBezTo>
                        <a:pt x="168" y="40"/>
                        <a:pt x="164" y="38"/>
                        <a:pt x="160" y="41"/>
                      </a:cubicBezTo>
                      <a:cubicBezTo>
                        <a:pt x="158" y="33"/>
                        <a:pt x="172" y="39"/>
                        <a:pt x="174" y="29"/>
                      </a:cubicBezTo>
                      <a:cubicBezTo>
                        <a:pt x="174" y="33"/>
                        <a:pt x="175" y="37"/>
                        <a:pt x="180" y="32"/>
                      </a:cubicBezTo>
                      <a:cubicBezTo>
                        <a:pt x="186" y="42"/>
                        <a:pt x="170" y="33"/>
                        <a:pt x="170" y="42"/>
                      </a:cubicBezTo>
                      <a:close/>
                      <a:moveTo>
                        <a:pt x="189" y="32"/>
                      </a:moveTo>
                      <a:cubicBezTo>
                        <a:pt x="190" y="35"/>
                        <a:pt x="189" y="39"/>
                        <a:pt x="185" y="39"/>
                      </a:cubicBezTo>
                      <a:cubicBezTo>
                        <a:pt x="184" y="36"/>
                        <a:pt x="186" y="32"/>
                        <a:pt x="189" y="32"/>
                      </a:cubicBezTo>
                      <a:close/>
                      <a:moveTo>
                        <a:pt x="159" y="58"/>
                      </a:moveTo>
                      <a:cubicBezTo>
                        <a:pt x="164" y="58"/>
                        <a:pt x="165" y="48"/>
                        <a:pt x="170" y="54"/>
                      </a:cubicBezTo>
                      <a:cubicBezTo>
                        <a:pt x="165" y="53"/>
                        <a:pt x="164" y="65"/>
                        <a:pt x="159" y="58"/>
                      </a:cubicBezTo>
                      <a:close/>
                      <a:moveTo>
                        <a:pt x="173" y="58"/>
                      </a:moveTo>
                      <a:cubicBezTo>
                        <a:pt x="171" y="55"/>
                        <a:pt x="177" y="53"/>
                        <a:pt x="172" y="49"/>
                      </a:cubicBezTo>
                      <a:cubicBezTo>
                        <a:pt x="174" y="48"/>
                        <a:pt x="175" y="47"/>
                        <a:pt x="174" y="46"/>
                      </a:cubicBezTo>
                      <a:cubicBezTo>
                        <a:pt x="176" y="45"/>
                        <a:pt x="176" y="46"/>
                        <a:pt x="175" y="47"/>
                      </a:cubicBezTo>
                      <a:cubicBezTo>
                        <a:pt x="177" y="49"/>
                        <a:pt x="178" y="49"/>
                        <a:pt x="180" y="48"/>
                      </a:cubicBezTo>
                      <a:cubicBezTo>
                        <a:pt x="181" y="50"/>
                        <a:pt x="179" y="50"/>
                        <a:pt x="179" y="49"/>
                      </a:cubicBezTo>
                      <a:cubicBezTo>
                        <a:pt x="174" y="52"/>
                        <a:pt x="178" y="55"/>
                        <a:pt x="173" y="58"/>
                      </a:cubicBezTo>
                      <a:close/>
                      <a:moveTo>
                        <a:pt x="194" y="38"/>
                      </a:moveTo>
                      <a:cubicBezTo>
                        <a:pt x="197" y="42"/>
                        <a:pt x="189" y="43"/>
                        <a:pt x="196" y="45"/>
                      </a:cubicBezTo>
                      <a:cubicBezTo>
                        <a:pt x="193" y="47"/>
                        <a:pt x="192" y="48"/>
                        <a:pt x="194" y="50"/>
                      </a:cubicBezTo>
                      <a:cubicBezTo>
                        <a:pt x="188" y="49"/>
                        <a:pt x="190" y="41"/>
                        <a:pt x="194" y="38"/>
                      </a:cubicBezTo>
                      <a:close/>
                      <a:moveTo>
                        <a:pt x="182" y="60"/>
                      </a:moveTo>
                      <a:cubicBezTo>
                        <a:pt x="180" y="58"/>
                        <a:pt x="181" y="57"/>
                        <a:pt x="180" y="56"/>
                      </a:cubicBezTo>
                      <a:cubicBezTo>
                        <a:pt x="183" y="54"/>
                        <a:pt x="187" y="53"/>
                        <a:pt x="189" y="56"/>
                      </a:cubicBezTo>
                      <a:cubicBezTo>
                        <a:pt x="187" y="59"/>
                        <a:pt x="185" y="56"/>
                        <a:pt x="182" y="60"/>
                      </a:cubicBezTo>
                      <a:close/>
                      <a:moveTo>
                        <a:pt x="201" y="43"/>
                      </a:moveTo>
                      <a:cubicBezTo>
                        <a:pt x="203" y="39"/>
                        <a:pt x="207" y="38"/>
                        <a:pt x="211" y="35"/>
                      </a:cubicBezTo>
                      <a:cubicBezTo>
                        <a:pt x="214" y="42"/>
                        <a:pt x="205" y="42"/>
                        <a:pt x="201" y="43"/>
                      </a:cubicBezTo>
                      <a:close/>
                      <a:moveTo>
                        <a:pt x="197" y="55"/>
                      </a:moveTo>
                      <a:cubicBezTo>
                        <a:pt x="198" y="57"/>
                        <a:pt x="197" y="58"/>
                        <a:pt x="198" y="60"/>
                      </a:cubicBezTo>
                      <a:cubicBezTo>
                        <a:pt x="196" y="61"/>
                        <a:pt x="194" y="58"/>
                        <a:pt x="192" y="61"/>
                      </a:cubicBezTo>
                      <a:cubicBezTo>
                        <a:pt x="190" y="58"/>
                        <a:pt x="194" y="55"/>
                        <a:pt x="197" y="55"/>
                      </a:cubicBezTo>
                      <a:close/>
                      <a:moveTo>
                        <a:pt x="184" y="72"/>
                      </a:moveTo>
                      <a:cubicBezTo>
                        <a:pt x="182" y="70"/>
                        <a:pt x="181" y="68"/>
                        <a:pt x="183" y="66"/>
                      </a:cubicBezTo>
                      <a:cubicBezTo>
                        <a:pt x="188" y="63"/>
                        <a:pt x="191" y="70"/>
                        <a:pt x="196" y="65"/>
                      </a:cubicBezTo>
                      <a:cubicBezTo>
                        <a:pt x="198" y="73"/>
                        <a:pt x="190" y="69"/>
                        <a:pt x="184" y="72"/>
                      </a:cubicBezTo>
                      <a:close/>
                      <a:moveTo>
                        <a:pt x="214" y="36"/>
                      </a:moveTo>
                      <a:cubicBezTo>
                        <a:pt x="216" y="36"/>
                        <a:pt x="218" y="38"/>
                        <a:pt x="217" y="36"/>
                      </a:cubicBezTo>
                      <a:cubicBezTo>
                        <a:pt x="221" y="40"/>
                        <a:pt x="224" y="38"/>
                        <a:pt x="229" y="37"/>
                      </a:cubicBezTo>
                      <a:cubicBezTo>
                        <a:pt x="231" y="43"/>
                        <a:pt x="214" y="41"/>
                        <a:pt x="214" y="36"/>
                      </a:cubicBezTo>
                      <a:close/>
                      <a:moveTo>
                        <a:pt x="225" y="57"/>
                      </a:moveTo>
                      <a:cubicBezTo>
                        <a:pt x="223" y="59"/>
                        <a:pt x="226" y="61"/>
                        <a:pt x="222" y="63"/>
                      </a:cubicBezTo>
                      <a:cubicBezTo>
                        <a:pt x="220" y="61"/>
                        <a:pt x="217" y="62"/>
                        <a:pt x="215" y="59"/>
                      </a:cubicBezTo>
                      <a:cubicBezTo>
                        <a:pt x="218" y="57"/>
                        <a:pt x="214" y="55"/>
                        <a:pt x="218" y="53"/>
                      </a:cubicBezTo>
                      <a:cubicBezTo>
                        <a:pt x="222" y="56"/>
                        <a:pt x="227" y="55"/>
                        <a:pt x="232" y="59"/>
                      </a:cubicBezTo>
                      <a:cubicBezTo>
                        <a:pt x="228" y="61"/>
                        <a:pt x="229" y="58"/>
                        <a:pt x="225" y="57"/>
                      </a:cubicBezTo>
                      <a:close/>
                      <a:moveTo>
                        <a:pt x="224" y="72"/>
                      </a:moveTo>
                      <a:cubicBezTo>
                        <a:pt x="223" y="67"/>
                        <a:pt x="222" y="72"/>
                        <a:pt x="218" y="73"/>
                      </a:cubicBezTo>
                      <a:cubicBezTo>
                        <a:pt x="219" y="67"/>
                        <a:pt x="224" y="66"/>
                        <a:pt x="228" y="63"/>
                      </a:cubicBezTo>
                      <a:cubicBezTo>
                        <a:pt x="229" y="65"/>
                        <a:pt x="228" y="68"/>
                        <a:pt x="227" y="66"/>
                      </a:cubicBezTo>
                      <a:cubicBezTo>
                        <a:pt x="224" y="68"/>
                        <a:pt x="228" y="70"/>
                        <a:pt x="224" y="72"/>
                      </a:cubicBezTo>
                      <a:close/>
                      <a:moveTo>
                        <a:pt x="241" y="73"/>
                      </a:moveTo>
                      <a:cubicBezTo>
                        <a:pt x="240" y="72"/>
                        <a:pt x="242" y="72"/>
                        <a:pt x="242" y="72"/>
                      </a:cubicBezTo>
                      <a:cubicBezTo>
                        <a:pt x="245" y="71"/>
                        <a:pt x="241" y="68"/>
                        <a:pt x="243" y="66"/>
                      </a:cubicBezTo>
                      <a:cubicBezTo>
                        <a:pt x="241" y="65"/>
                        <a:pt x="241" y="68"/>
                        <a:pt x="242" y="69"/>
                      </a:cubicBezTo>
                      <a:cubicBezTo>
                        <a:pt x="239" y="70"/>
                        <a:pt x="239" y="62"/>
                        <a:pt x="242" y="60"/>
                      </a:cubicBezTo>
                      <a:cubicBezTo>
                        <a:pt x="242" y="65"/>
                        <a:pt x="242" y="65"/>
                        <a:pt x="246" y="71"/>
                      </a:cubicBezTo>
                      <a:cubicBezTo>
                        <a:pt x="244" y="73"/>
                        <a:pt x="243" y="72"/>
                        <a:pt x="241" y="73"/>
                      </a:cubicBezTo>
                      <a:close/>
                      <a:moveTo>
                        <a:pt x="251" y="78"/>
                      </a:moveTo>
                      <a:cubicBezTo>
                        <a:pt x="251" y="73"/>
                        <a:pt x="256" y="72"/>
                        <a:pt x="255" y="68"/>
                      </a:cubicBezTo>
                      <a:cubicBezTo>
                        <a:pt x="257" y="68"/>
                        <a:pt x="258" y="76"/>
                        <a:pt x="257" y="79"/>
                      </a:cubicBezTo>
                      <a:cubicBezTo>
                        <a:pt x="254" y="73"/>
                        <a:pt x="255" y="74"/>
                        <a:pt x="251" y="78"/>
                      </a:cubicBezTo>
                      <a:close/>
                      <a:moveTo>
                        <a:pt x="354" y="12"/>
                      </a:moveTo>
                      <a:cubicBezTo>
                        <a:pt x="355" y="11"/>
                        <a:pt x="356" y="13"/>
                        <a:pt x="357" y="13"/>
                      </a:cubicBezTo>
                      <a:cubicBezTo>
                        <a:pt x="359" y="12"/>
                        <a:pt x="358" y="10"/>
                        <a:pt x="361" y="9"/>
                      </a:cubicBezTo>
                      <a:cubicBezTo>
                        <a:pt x="361" y="10"/>
                        <a:pt x="362" y="11"/>
                        <a:pt x="363" y="12"/>
                      </a:cubicBezTo>
                      <a:cubicBezTo>
                        <a:pt x="360" y="13"/>
                        <a:pt x="357" y="15"/>
                        <a:pt x="354" y="12"/>
                      </a:cubicBezTo>
                      <a:close/>
                      <a:moveTo>
                        <a:pt x="716" y="72"/>
                      </a:moveTo>
                      <a:cubicBezTo>
                        <a:pt x="717" y="79"/>
                        <a:pt x="704" y="74"/>
                        <a:pt x="698" y="77"/>
                      </a:cubicBezTo>
                      <a:cubicBezTo>
                        <a:pt x="697" y="72"/>
                        <a:pt x="708" y="74"/>
                        <a:pt x="704" y="69"/>
                      </a:cubicBezTo>
                      <a:cubicBezTo>
                        <a:pt x="707" y="71"/>
                        <a:pt x="711" y="68"/>
                        <a:pt x="714" y="65"/>
                      </a:cubicBezTo>
                      <a:cubicBezTo>
                        <a:pt x="714" y="71"/>
                        <a:pt x="706" y="74"/>
                        <a:pt x="702" y="75"/>
                      </a:cubicBezTo>
                      <a:cubicBezTo>
                        <a:pt x="706" y="77"/>
                        <a:pt x="711" y="73"/>
                        <a:pt x="716" y="72"/>
                      </a:cubicBezTo>
                      <a:close/>
                      <a:moveTo>
                        <a:pt x="717" y="62"/>
                      </a:moveTo>
                      <a:cubicBezTo>
                        <a:pt x="718" y="66"/>
                        <a:pt x="708" y="63"/>
                        <a:pt x="710" y="59"/>
                      </a:cubicBezTo>
                      <a:cubicBezTo>
                        <a:pt x="717" y="63"/>
                        <a:pt x="711" y="54"/>
                        <a:pt x="716" y="51"/>
                      </a:cubicBezTo>
                      <a:cubicBezTo>
                        <a:pt x="722" y="56"/>
                        <a:pt x="711" y="60"/>
                        <a:pt x="717" y="62"/>
                      </a:cubicBezTo>
                      <a:close/>
                      <a:moveTo>
                        <a:pt x="712" y="39"/>
                      </a:moveTo>
                      <a:cubicBezTo>
                        <a:pt x="714" y="43"/>
                        <a:pt x="714" y="33"/>
                        <a:pt x="717" y="39"/>
                      </a:cubicBezTo>
                      <a:cubicBezTo>
                        <a:pt x="712" y="44"/>
                        <a:pt x="711" y="46"/>
                        <a:pt x="706" y="43"/>
                      </a:cubicBezTo>
                      <a:cubicBezTo>
                        <a:pt x="713" y="44"/>
                        <a:pt x="708" y="28"/>
                        <a:pt x="712" y="39"/>
                      </a:cubicBezTo>
                      <a:close/>
                      <a:moveTo>
                        <a:pt x="721" y="30"/>
                      </a:moveTo>
                      <a:cubicBezTo>
                        <a:pt x="717" y="32"/>
                        <a:pt x="712" y="33"/>
                        <a:pt x="708" y="32"/>
                      </a:cubicBezTo>
                      <a:cubicBezTo>
                        <a:pt x="709" y="28"/>
                        <a:pt x="716" y="17"/>
                        <a:pt x="720" y="10"/>
                      </a:cubicBezTo>
                      <a:cubicBezTo>
                        <a:pt x="722" y="17"/>
                        <a:pt x="720" y="21"/>
                        <a:pt x="721" y="30"/>
                      </a:cubicBezTo>
                      <a:close/>
                      <a:moveTo>
                        <a:pt x="716" y="13"/>
                      </a:moveTo>
                      <a:cubicBezTo>
                        <a:pt x="714" y="14"/>
                        <a:pt x="713" y="15"/>
                        <a:pt x="711" y="17"/>
                      </a:cubicBezTo>
                      <a:cubicBezTo>
                        <a:pt x="709" y="11"/>
                        <a:pt x="706" y="17"/>
                        <a:pt x="704" y="13"/>
                      </a:cubicBezTo>
                      <a:cubicBezTo>
                        <a:pt x="708" y="13"/>
                        <a:pt x="713" y="8"/>
                        <a:pt x="716" y="13"/>
                      </a:cubicBezTo>
                      <a:close/>
                    </a:path>
                  </a:pathLst>
                </a:custGeom>
                <a:solidFill>
                  <a:srgbClr val="FDBE00"/>
                </a:solidFill>
                <a:ln>
                  <a:noFill/>
                </a:ln>
              </p:spPr>
              <p:txBody>
                <a:bodyPr vert="horz" wrap="square" lIns="91440" tIns="45720" rIns="91440" bIns="45720" numCol="1" anchor="t" anchorCtr="0" compatLnSpc="1"/>
                <a:lstStyle/>
                <a:p>
                  <a:pPr fontAlgn="auto"/>
                  <a:endParaRPr lang="zh-CN" altLang="en-US" strike="noStrike" noProof="1"/>
                </a:p>
              </p:txBody>
            </p:sp>
            <p:sp>
              <p:nvSpPr>
                <p:cNvPr id="27" name="Freeform 548"/>
                <p:cNvSpPr>
                  <a:spLocks noEditPoints="1"/>
                </p:cNvSpPr>
                <p:nvPr/>
              </p:nvSpPr>
              <p:spPr bwMode="auto">
                <a:xfrm rot="16200000" flipV="1">
                  <a:off x="4438472" y="4462199"/>
                  <a:ext cx="363777" cy="45719"/>
                </a:xfrm>
                <a:custGeom>
                  <a:avLst/>
                  <a:gdLst>
                    <a:gd name="T0" fmla="*/ 480 w 748"/>
                    <a:gd name="T1" fmla="*/ 13 h 95"/>
                    <a:gd name="T2" fmla="*/ 427 w 748"/>
                    <a:gd name="T3" fmla="*/ 8 h 95"/>
                    <a:gd name="T4" fmla="*/ 366 w 748"/>
                    <a:gd name="T5" fmla="*/ 13 h 95"/>
                    <a:gd name="T6" fmla="*/ 311 w 748"/>
                    <a:gd name="T7" fmla="*/ 15 h 95"/>
                    <a:gd name="T8" fmla="*/ 289 w 748"/>
                    <a:gd name="T9" fmla="*/ 1 h 95"/>
                    <a:gd name="T10" fmla="*/ 234 w 748"/>
                    <a:gd name="T11" fmla="*/ 11 h 95"/>
                    <a:gd name="T12" fmla="*/ 205 w 748"/>
                    <a:gd name="T13" fmla="*/ 13 h 95"/>
                    <a:gd name="T14" fmla="*/ 152 w 748"/>
                    <a:gd name="T15" fmla="*/ 18 h 95"/>
                    <a:gd name="T16" fmla="*/ 142 w 748"/>
                    <a:gd name="T17" fmla="*/ 18 h 95"/>
                    <a:gd name="T18" fmla="*/ 126 w 748"/>
                    <a:gd name="T19" fmla="*/ 20 h 95"/>
                    <a:gd name="T20" fmla="*/ 107 w 748"/>
                    <a:gd name="T21" fmla="*/ 1 h 95"/>
                    <a:gd name="T22" fmla="*/ 64 w 748"/>
                    <a:gd name="T23" fmla="*/ 20 h 95"/>
                    <a:gd name="T24" fmla="*/ 17 w 748"/>
                    <a:gd name="T25" fmla="*/ 64 h 95"/>
                    <a:gd name="T26" fmla="*/ 71 w 748"/>
                    <a:gd name="T27" fmla="*/ 69 h 95"/>
                    <a:gd name="T28" fmla="*/ 101 w 748"/>
                    <a:gd name="T29" fmla="*/ 51 h 95"/>
                    <a:gd name="T30" fmla="*/ 90 w 748"/>
                    <a:gd name="T31" fmla="*/ 67 h 95"/>
                    <a:gd name="T32" fmla="*/ 112 w 748"/>
                    <a:gd name="T33" fmla="*/ 63 h 95"/>
                    <a:gd name="T34" fmla="*/ 140 w 748"/>
                    <a:gd name="T35" fmla="*/ 69 h 95"/>
                    <a:gd name="T36" fmla="*/ 151 w 748"/>
                    <a:gd name="T37" fmla="*/ 51 h 95"/>
                    <a:gd name="T38" fmla="*/ 167 w 748"/>
                    <a:gd name="T39" fmla="*/ 62 h 95"/>
                    <a:gd name="T40" fmla="*/ 213 w 748"/>
                    <a:gd name="T41" fmla="*/ 61 h 95"/>
                    <a:gd name="T42" fmla="*/ 244 w 748"/>
                    <a:gd name="T43" fmla="*/ 84 h 95"/>
                    <a:gd name="T44" fmla="*/ 306 w 748"/>
                    <a:gd name="T45" fmla="*/ 77 h 95"/>
                    <a:gd name="T46" fmla="*/ 364 w 748"/>
                    <a:gd name="T47" fmla="*/ 85 h 95"/>
                    <a:gd name="T48" fmla="*/ 566 w 748"/>
                    <a:gd name="T49" fmla="*/ 89 h 95"/>
                    <a:gd name="T50" fmla="*/ 675 w 748"/>
                    <a:gd name="T51" fmla="*/ 85 h 95"/>
                    <a:gd name="T52" fmla="*/ 744 w 748"/>
                    <a:gd name="T53" fmla="*/ 58 h 95"/>
                    <a:gd name="T54" fmla="*/ 725 w 748"/>
                    <a:gd name="T55" fmla="*/ 56 h 95"/>
                    <a:gd name="T56" fmla="*/ 733 w 748"/>
                    <a:gd name="T57" fmla="*/ 32 h 95"/>
                    <a:gd name="T58" fmla="*/ 725 w 748"/>
                    <a:gd name="T59" fmla="*/ 7 h 95"/>
                    <a:gd name="T60" fmla="*/ 672 w 748"/>
                    <a:gd name="T61" fmla="*/ 9 h 95"/>
                    <a:gd name="T62" fmla="*/ 642 w 748"/>
                    <a:gd name="T63" fmla="*/ 9 h 95"/>
                    <a:gd name="T64" fmla="*/ 604 w 748"/>
                    <a:gd name="T65" fmla="*/ 6 h 95"/>
                    <a:gd name="T66" fmla="*/ 227 w 748"/>
                    <a:gd name="T67" fmla="*/ 28 h 95"/>
                    <a:gd name="T68" fmla="*/ 201 w 748"/>
                    <a:gd name="T69" fmla="*/ 36 h 95"/>
                    <a:gd name="T70" fmla="*/ 220 w 748"/>
                    <a:gd name="T71" fmla="*/ 21 h 95"/>
                    <a:gd name="T72" fmla="*/ 196 w 748"/>
                    <a:gd name="T73" fmla="*/ 25 h 95"/>
                    <a:gd name="T74" fmla="*/ 184 w 748"/>
                    <a:gd name="T75" fmla="*/ 11 h 95"/>
                    <a:gd name="T76" fmla="*/ 79 w 748"/>
                    <a:gd name="T77" fmla="*/ 39 h 95"/>
                    <a:gd name="T78" fmla="*/ 54 w 748"/>
                    <a:gd name="T79" fmla="*/ 40 h 95"/>
                    <a:gd name="T80" fmla="*/ 71 w 748"/>
                    <a:gd name="T81" fmla="*/ 38 h 95"/>
                    <a:gd name="T82" fmla="*/ 79 w 748"/>
                    <a:gd name="T83" fmla="*/ 44 h 95"/>
                    <a:gd name="T84" fmla="*/ 60 w 748"/>
                    <a:gd name="T85" fmla="*/ 68 h 95"/>
                    <a:gd name="T86" fmla="*/ 95 w 748"/>
                    <a:gd name="T87" fmla="*/ 48 h 95"/>
                    <a:gd name="T88" fmla="*/ 115 w 748"/>
                    <a:gd name="T89" fmla="*/ 39 h 95"/>
                    <a:gd name="T90" fmla="*/ 132 w 748"/>
                    <a:gd name="T91" fmla="*/ 31 h 95"/>
                    <a:gd name="T92" fmla="*/ 168 w 748"/>
                    <a:gd name="T93" fmla="*/ 26 h 95"/>
                    <a:gd name="T94" fmla="*/ 134 w 748"/>
                    <a:gd name="T95" fmla="*/ 63 h 95"/>
                    <a:gd name="T96" fmla="*/ 174 w 748"/>
                    <a:gd name="T97" fmla="*/ 29 h 95"/>
                    <a:gd name="T98" fmla="*/ 159 w 748"/>
                    <a:gd name="T99" fmla="*/ 58 h 95"/>
                    <a:gd name="T100" fmla="*/ 194 w 748"/>
                    <a:gd name="T101" fmla="*/ 38 h 95"/>
                    <a:gd name="T102" fmla="*/ 201 w 748"/>
                    <a:gd name="T103" fmla="*/ 43 h 95"/>
                    <a:gd name="T104" fmla="*/ 183 w 748"/>
                    <a:gd name="T105" fmla="*/ 66 h 95"/>
                    <a:gd name="T106" fmla="*/ 222 w 748"/>
                    <a:gd name="T107" fmla="*/ 63 h 95"/>
                    <a:gd name="T108" fmla="*/ 227 w 748"/>
                    <a:gd name="T109" fmla="*/ 66 h 95"/>
                    <a:gd name="T110" fmla="*/ 241 w 748"/>
                    <a:gd name="T111" fmla="*/ 73 h 95"/>
                    <a:gd name="T112" fmla="*/ 363 w 748"/>
                    <a:gd name="T113" fmla="*/ 12 h 95"/>
                    <a:gd name="T114" fmla="*/ 717 w 748"/>
                    <a:gd name="T115" fmla="*/ 62 h 95"/>
                    <a:gd name="T116" fmla="*/ 721 w 748"/>
                    <a:gd name="T117" fmla="*/ 3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8" h="95">
                      <a:moveTo>
                        <a:pt x="559" y="11"/>
                      </a:moveTo>
                      <a:cubicBezTo>
                        <a:pt x="559" y="7"/>
                        <a:pt x="557" y="9"/>
                        <a:pt x="557" y="5"/>
                      </a:cubicBezTo>
                      <a:cubicBezTo>
                        <a:pt x="546" y="13"/>
                        <a:pt x="543" y="8"/>
                        <a:pt x="534" y="8"/>
                      </a:cubicBezTo>
                      <a:cubicBezTo>
                        <a:pt x="537" y="7"/>
                        <a:pt x="541" y="7"/>
                        <a:pt x="539" y="3"/>
                      </a:cubicBezTo>
                      <a:cubicBezTo>
                        <a:pt x="529" y="8"/>
                        <a:pt x="508" y="10"/>
                        <a:pt x="498" y="11"/>
                      </a:cubicBezTo>
                      <a:cubicBezTo>
                        <a:pt x="499" y="11"/>
                        <a:pt x="499" y="9"/>
                        <a:pt x="498" y="8"/>
                      </a:cubicBezTo>
                      <a:cubicBezTo>
                        <a:pt x="491" y="10"/>
                        <a:pt x="491" y="13"/>
                        <a:pt x="485" y="9"/>
                      </a:cubicBezTo>
                      <a:cubicBezTo>
                        <a:pt x="483" y="14"/>
                        <a:pt x="481" y="8"/>
                        <a:pt x="480" y="13"/>
                      </a:cubicBezTo>
                      <a:cubicBezTo>
                        <a:pt x="478" y="10"/>
                        <a:pt x="476" y="12"/>
                        <a:pt x="476" y="9"/>
                      </a:cubicBezTo>
                      <a:cubicBezTo>
                        <a:pt x="473" y="9"/>
                        <a:pt x="470" y="11"/>
                        <a:pt x="467" y="8"/>
                      </a:cubicBezTo>
                      <a:cubicBezTo>
                        <a:pt x="463" y="10"/>
                        <a:pt x="469" y="13"/>
                        <a:pt x="465" y="15"/>
                      </a:cubicBezTo>
                      <a:cubicBezTo>
                        <a:pt x="464" y="14"/>
                        <a:pt x="463" y="13"/>
                        <a:pt x="462" y="13"/>
                      </a:cubicBezTo>
                      <a:cubicBezTo>
                        <a:pt x="463" y="12"/>
                        <a:pt x="464" y="10"/>
                        <a:pt x="462" y="9"/>
                      </a:cubicBezTo>
                      <a:cubicBezTo>
                        <a:pt x="461" y="10"/>
                        <a:pt x="459" y="11"/>
                        <a:pt x="458" y="12"/>
                      </a:cubicBezTo>
                      <a:cubicBezTo>
                        <a:pt x="445" y="2"/>
                        <a:pt x="432" y="14"/>
                        <a:pt x="426" y="14"/>
                      </a:cubicBezTo>
                      <a:cubicBezTo>
                        <a:pt x="422" y="9"/>
                        <a:pt x="428" y="10"/>
                        <a:pt x="427" y="8"/>
                      </a:cubicBezTo>
                      <a:cubicBezTo>
                        <a:pt x="420" y="9"/>
                        <a:pt x="412" y="6"/>
                        <a:pt x="410" y="14"/>
                      </a:cubicBezTo>
                      <a:cubicBezTo>
                        <a:pt x="405" y="6"/>
                        <a:pt x="404" y="18"/>
                        <a:pt x="401" y="13"/>
                      </a:cubicBezTo>
                      <a:cubicBezTo>
                        <a:pt x="400" y="11"/>
                        <a:pt x="406" y="9"/>
                        <a:pt x="402" y="7"/>
                      </a:cubicBezTo>
                      <a:cubicBezTo>
                        <a:pt x="397" y="8"/>
                        <a:pt x="397" y="14"/>
                        <a:pt x="392" y="11"/>
                      </a:cubicBezTo>
                      <a:cubicBezTo>
                        <a:pt x="393" y="10"/>
                        <a:pt x="394" y="9"/>
                        <a:pt x="392" y="7"/>
                      </a:cubicBezTo>
                      <a:cubicBezTo>
                        <a:pt x="386" y="13"/>
                        <a:pt x="381" y="11"/>
                        <a:pt x="375" y="13"/>
                      </a:cubicBezTo>
                      <a:cubicBezTo>
                        <a:pt x="376" y="13"/>
                        <a:pt x="376" y="7"/>
                        <a:pt x="374" y="9"/>
                      </a:cubicBezTo>
                      <a:cubicBezTo>
                        <a:pt x="375" y="12"/>
                        <a:pt x="368" y="13"/>
                        <a:pt x="366" y="13"/>
                      </a:cubicBezTo>
                      <a:cubicBezTo>
                        <a:pt x="370" y="11"/>
                        <a:pt x="369" y="8"/>
                        <a:pt x="370" y="5"/>
                      </a:cubicBezTo>
                      <a:cubicBezTo>
                        <a:pt x="365" y="4"/>
                        <a:pt x="369" y="8"/>
                        <a:pt x="365" y="10"/>
                      </a:cubicBezTo>
                      <a:cubicBezTo>
                        <a:pt x="361" y="4"/>
                        <a:pt x="353" y="5"/>
                        <a:pt x="350" y="11"/>
                      </a:cubicBezTo>
                      <a:cubicBezTo>
                        <a:pt x="346" y="10"/>
                        <a:pt x="340" y="11"/>
                        <a:pt x="338" y="8"/>
                      </a:cubicBezTo>
                      <a:cubicBezTo>
                        <a:pt x="336" y="8"/>
                        <a:pt x="326" y="14"/>
                        <a:pt x="322" y="8"/>
                      </a:cubicBezTo>
                      <a:cubicBezTo>
                        <a:pt x="318" y="9"/>
                        <a:pt x="321" y="12"/>
                        <a:pt x="319" y="14"/>
                      </a:cubicBezTo>
                      <a:cubicBezTo>
                        <a:pt x="317" y="11"/>
                        <a:pt x="315" y="8"/>
                        <a:pt x="315" y="6"/>
                      </a:cubicBezTo>
                      <a:cubicBezTo>
                        <a:pt x="310" y="8"/>
                        <a:pt x="314" y="12"/>
                        <a:pt x="311" y="15"/>
                      </a:cubicBezTo>
                      <a:cubicBezTo>
                        <a:pt x="309" y="12"/>
                        <a:pt x="301" y="15"/>
                        <a:pt x="302" y="11"/>
                      </a:cubicBezTo>
                      <a:cubicBezTo>
                        <a:pt x="304" y="12"/>
                        <a:pt x="311" y="14"/>
                        <a:pt x="310" y="8"/>
                      </a:cubicBezTo>
                      <a:cubicBezTo>
                        <a:pt x="305" y="11"/>
                        <a:pt x="302" y="7"/>
                        <a:pt x="298" y="7"/>
                      </a:cubicBezTo>
                      <a:cubicBezTo>
                        <a:pt x="298" y="11"/>
                        <a:pt x="299" y="8"/>
                        <a:pt x="302" y="9"/>
                      </a:cubicBezTo>
                      <a:cubicBezTo>
                        <a:pt x="298" y="10"/>
                        <a:pt x="297" y="14"/>
                        <a:pt x="295" y="13"/>
                      </a:cubicBezTo>
                      <a:cubicBezTo>
                        <a:pt x="292" y="11"/>
                        <a:pt x="295" y="6"/>
                        <a:pt x="292" y="8"/>
                      </a:cubicBezTo>
                      <a:cubicBezTo>
                        <a:pt x="294" y="10"/>
                        <a:pt x="287" y="15"/>
                        <a:pt x="286" y="13"/>
                      </a:cubicBezTo>
                      <a:cubicBezTo>
                        <a:pt x="284" y="8"/>
                        <a:pt x="293" y="5"/>
                        <a:pt x="289" y="1"/>
                      </a:cubicBezTo>
                      <a:cubicBezTo>
                        <a:pt x="285" y="11"/>
                        <a:pt x="272" y="11"/>
                        <a:pt x="263" y="11"/>
                      </a:cubicBezTo>
                      <a:cubicBezTo>
                        <a:pt x="263" y="8"/>
                        <a:pt x="264" y="2"/>
                        <a:pt x="260" y="4"/>
                      </a:cubicBezTo>
                      <a:cubicBezTo>
                        <a:pt x="258" y="8"/>
                        <a:pt x="261" y="7"/>
                        <a:pt x="260" y="9"/>
                      </a:cubicBezTo>
                      <a:cubicBezTo>
                        <a:pt x="257" y="10"/>
                        <a:pt x="256" y="12"/>
                        <a:pt x="253" y="6"/>
                      </a:cubicBezTo>
                      <a:cubicBezTo>
                        <a:pt x="251" y="7"/>
                        <a:pt x="252" y="9"/>
                        <a:pt x="250" y="10"/>
                      </a:cubicBezTo>
                      <a:cubicBezTo>
                        <a:pt x="245" y="1"/>
                        <a:pt x="245" y="12"/>
                        <a:pt x="243" y="10"/>
                      </a:cubicBezTo>
                      <a:cubicBezTo>
                        <a:pt x="238" y="7"/>
                        <a:pt x="247" y="6"/>
                        <a:pt x="242" y="3"/>
                      </a:cubicBezTo>
                      <a:cubicBezTo>
                        <a:pt x="237" y="7"/>
                        <a:pt x="240" y="10"/>
                        <a:pt x="234" y="11"/>
                      </a:cubicBezTo>
                      <a:cubicBezTo>
                        <a:pt x="234" y="8"/>
                        <a:pt x="232" y="6"/>
                        <a:pt x="230" y="6"/>
                      </a:cubicBezTo>
                      <a:cubicBezTo>
                        <a:pt x="229" y="8"/>
                        <a:pt x="227" y="11"/>
                        <a:pt x="226" y="5"/>
                      </a:cubicBezTo>
                      <a:cubicBezTo>
                        <a:pt x="220" y="7"/>
                        <a:pt x="230" y="10"/>
                        <a:pt x="224" y="12"/>
                      </a:cubicBezTo>
                      <a:cubicBezTo>
                        <a:pt x="223" y="11"/>
                        <a:pt x="222" y="10"/>
                        <a:pt x="220" y="10"/>
                      </a:cubicBezTo>
                      <a:cubicBezTo>
                        <a:pt x="223" y="8"/>
                        <a:pt x="223" y="6"/>
                        <a:pt x="221" y="4"/>
                      </a:cubicBezTo>
                      <a:cubicBezTo>
                        <a:pt x="214" y="5"/>
                        <a:pt x="221" y="17"/>
                        <a:pt x="213" y="12"/>
                      </a:cubicBezTo>
                      <a:cubicBezTo>
                        <a:pt x="219" y="11"/>
                        <a:pt x="214" y="9"/>
                        <a:pt x="216" y="4"/>
                      </a:cubicBezTo>
                      <a:cubicBezTo>
                        <a:pt x="212" y="5"/>
                        <a:pt x="207" y="9"/>
                        <a:pt x="205" y="13"/>
                      </a:cubicBezTo>
                      <a:cubicBezTo>
                        <a:pt x="202" y="10"/>
                        <a:pt x="204" y="7"/>
                        <a:pt x="201" y="5"/>
                      </a:cubicBezTo>
                      <a:cubicBezTo>
                        <a:pt x="194" y="9"/>
                        <a:pt x="192" y="14"/>
                        <a:pt x="188" y="12"/>
                      </a:cubicBezTo>
                      <a:cubicBezTo>
                        <a:pt x="191" y="10"/>
                        <a:pt x="183" y="7"/>
                        <a:pt x="188" y="6"/>
                      </a:cubicBezTo>
                      <a:cubicBezTo>
                        <a:pt x="189" y="7"/>
                        <a:pt x="188" y="8"/>
                        <a:pt x="190" y="10"/>
                      </a:cubicBezTo>
                      <a:cubicBezTo>
                        <a:pt x="197" y="2"/>
                        <a:pt x="183" y="7"/>
                        <a:pt x="179" y="4"/>
                      </a:cubicBezTo>
                      <a:cubicBezTo>
                        <a:pt x="174" y="7"/>
                        <a:pt x="174" y="12"/>
                        <a:pt x="169" y="8"/>
                      </a:cubicBezTo>
                      <a:cubicBezTo>
                        <a:pt x="169" y="4"/>
                        <a:pt x="176" y="9"/>
                        <a:pt x="175" y="2"/>
                      </a:cubicBezTo>
                      <a:cubicBezTo>
                        <a:pt x="167" y="6"/>
                        <a:pt x="150" y="5"/>
                        <a:pt x="152" y="18"/>
                      </a:cubicBezTo>
                      <a:cubicBezTo>
                        <a:pt x="155" y="14"/>
                        <a:pt x="157" y="17"/>
                        <a:pt x="160" y="17"/>
                      </a:cubicBezTo>
                      <a:cubicBezTo>
                        <a:pt x="165" y="15"/>
                        <a:pt x="162" y="12"/>
                        <a:pt x="166" y="9"/>
                      </a:cubicBezTo>
                      <a:cubicBezTo>
                        <a:pt x="170" y="13"/>
                        <a:pt x="167" y="16"/>
                        <a:pt x="164" y="19"/>
                      </a:cubicBezTo>
                      <a:cubicBezTo>
                        <a:pt x="159" y="19"/>
                        <a:pt x="153" y="20"/>
                        <a:pt x="148" y="23"/>
                      </a:cubicBezTo>
                      <a:cubicBezTo>
                        <a:pt x="147" y="22"/>
                        <a:pt x="147" y="22"/>
                        <a:pt x="146" y="21"/>
                      </a:cubicBezTo>
                      <a:cubicBezTo>
                        <a:pt x="156" y="14"/>
                        <a:pt x="144" y="12"/>
                        <a:pt x="152" y="7"/>
                      </a:cubicBezTo>
                      <a:cubicBezTo>
                        <a:pt x="146" y="7"/>
                        <a:pt x="146" y="11"/>
                        <a:pt x="140" y="13"/>
                      </a:cubicBezTo>
                      <a:cubicBezTo>
                        <a:pt x="138" y="17"/>
                        <a:pt x="144" y="15"/>
                        <a:pt x="142" y="18"/>
                      </a:cubicBezTo>
                      <a:cubicBezTo>
                        <a:pt x="136" y="18"/>
                        <a:pt x="138" y="21"/>
                        <a:pt x="133" y="25"/>
                      </a:cubicBezTo>
                      <a:cubicBezTo>
                        <a:pt x="131" y="19"/>
                        <a:pt x="127" y="30"/>
                        <a:pt x="125" y="26"/>
                      </a:cubicBezTo>
                      <a:cubicBezTo>
                        <a:pt x="123" y="22"/>
                        <a:pt x="130" y="20"/>
                        <a:pt x="129" y="16"/>
                      </a:cubicBezTo>
                      <a:cubicBezTo>
                        <a:pt x="139" y="21"/>
                        <a:pt x="139" y="4"/>
                        <a:pt x="149" y="6"/>
                      </a:cubicBezTo>
                      <a:cubicBezTo>
                        <a:pt x="143" y="3"/>
                        <a:pt x="136" y="7"/>
                        <a:pt x="130" y="5"/>
                      </a:cubicBezTo>
                      <a:cubicBezTo>
                        <a:pt x="129" y="8"/>
                        <a:pt x="127" y="12"/>
                        <a:pt x="127" y="16"/>
                      </a:cubicBezTo>
                      <a:cubicBezTo>
                        <a:pt x="125" y="14"/>
                        <a:pt x="123" y="14"/>
                        <a:pt x="121" y="15"/>
                      </a:cubicBezTo>
                      <a:cubicBezTo>
                        <a:pt x="119" y="19"/>
                        <a:pt x="128" y="17"/>
                        <a:pt x="126" y="20"/>
                      </a:cubicBezTo>
                      <a:cubicBezTo>
                        <a:pt x="115" y="20"/>
                        <a:pt x="116" y="24"/>
                        <a:pt x="111" y="27"/>
                      </a:cubicBezTo>
                      <a:cubicBezTo>
                        <a:pt x="111" y="22"/>
                        <a:pt x="111" y="17"/>
                        <a:pt x="114" y="13"/>
                      </a:cubicBezTo>
                      <a:cubicBezTo>
                        <a:pt x="118" y="16"/>
                        <a:pt x="116" y="18"/>
                        <a:pt x="119" y="21"/>
                      </a:cubicBezTo>
                      <a:cubicBezTo>
                        <a:pt x="120" y="15"/>
                        <a:pt x="122" y="9"/>
                        <a:pt x="126" y="4"/>
                      </a:cubicBezTo>
                      <a:cubicBezTo>
                        <a:pt x="124" y="1"/>
                        <a:pt x="109" y="1"/>
                        <a:pt x="114" y="8"/>
                      </a:cubicBezTo>
                      <a:cubicBezTo>
                        <a:pt x="114" y="10"/>
                        <a:pt x="109" y="12"/>
                        <a:pt x="106" y="12"/>
                      </a:cubicBezTo>
                      <a:cubicBezTo>
                        <a:pt x="103" y="10"/>
                        <a:pt x="112" y="9"/>
                        <a:pt x="109" y="6"/>
                      </a:cubicBezTo>
                      <a:cubicBezTo>
                        <a:pt x="104" y="8"/>
                        <a:pt x="106" y="3"/>
                        <a:pt x="107" y="1"/>
                      </a:cubicBezTo>
                      <a:cubicBezTo>
                        <a:pt x="103" y="6"/>
                        <a:pt x="93" y="13"/>
                        <a:pt x="86" y="16"/>
                      </a:cubicBezTo>
                      <a:cubicBezTo>
                        <a:pt x="87" y="14"/>
                        <a:pt x="85" y="13"/>
                        <a:pt x="86" y="12"/>
                      </a:cubicBezTo>
                      <a:cubicBezTo>
                        <a:pt x="90" y="7"/>
                        <a:pt x="103" y="8"/>
                        <a:pt x="99" y="0"/>
                      </a:cubicBezTo>
                      <a:cubicBezTo>
                        <a:pt x="94" y="2"/>
                        <a:pt x="96" y="5"/>
                        <a:pt x="92" y="7"/>
                      </a:cubicBezTo>
                      <a:cubicBezTo>
                        <a:pt x="86" y="7"/>
                        <a:pt x="91" y="4"/>
                        <a:pt x="89" y="1"/>
                      </a:cubicBezTo>
                      <a:cubicBezTo>
                        <a:pt x="80" y="5"/>
                        <a:pt x="88" y="11"/>
                        <a:pt x="82" y="15"/>
                      </a:cubicBezTo>
                      <a:cubicBezTo>
                        <a:pt x="78" y="10"/>
                        <a:pt x="73" y="16"/>
                        <a:pt x="70" y="10"/>
                      </a:cubicBezTo>
                      <a:cubicBezTo>
                        <a:pt x="68" y="13"/>
                        <a:pt x="69" y="17"/>
                        <a:pt x="64" y="20"/>
                      </a:cubicBezTo>
                      <a:cubicBezTo>
                        <a:pt x="57" y="12"/>
                        <a:pt x="58" y="16"/>
                        <a:pt x="51" y="12"/>
                      </a:cubicBezTo>
                      <a:cubicBezTo>
                        <a:pt x="52" y="17"/>
                        <a:pt x="49" y="18"/>
                        <a:pt x="44" y="21"/>
                      </a:cubicBezTo>
                      <a:cubicBezTo>
                        <a:pt x="50" y="29"/>
                        <a:pt x="44" y="36"/>
                        <a:pt x="35" y="43"/>
                      </a:cubicBezTo>
                      <a:cubicBezTo>
                        <a:pt x="29" y="38"/>
                        <a:pt x="22" y="43"/>
                        <a:pt x="18" y="49"/>
                      </a:cubicBezTo>
                      <a:cubicBezTo>
                        <a:pt x="13" y="48"/>
                        <a:pt x="18" y="44"/>
                        <a:pt x="12" y="42"/>
                      </a:cubicBezTo>
                      <a:cubicBezTo>
                        <a:pt x="11" y="46"/>
                        <a:pt x="16" y="67"/>
                        <a:pt x="8" y="58"/>
                      </a:cubicBezTo>
                      <a:cubicBezTo>
                        <a:pt x="7" y="60"/>
                        <a:pt x="0" y="62"/>
                        <a:pt x="5" y="64"/>
                      </a:cubicBezTo>
                      <a:cubicBezTo>
                        <a:pt x="9" y="64"/>
                        <a:pt x="13" y="63"/>
                        <a:pt x="17" y="64"/>
                      </a:cubicBezTo>
                      <a:cubicBezTo>
                        <a:pt x="18" y="60"/>
                        <a:pt x="17" y="56"/>
                        <a:pt x="20" y="52"/>
                      </a:cubicBezTo>
                      <a:cubicBezTo>
                        <a:pt x="22" y="53"/>
                        <a:pt x="24" y="53"/>
                        <a:pt x="25" y="56"/>
                      </a:cubicBezTo>
                      <a:cubicBezTo>
                        <a:pt x="27" y="51"/>
                        <a:pt x="30" y="52"/>
                        <a:pt x="34" y="51"/>
                      </a:cubicBezTo>
                      <a:cubicBezTo>
                        <a:pt x="32" y="48"/>
                        <a:pt x="30" y="49"/>
                        <a:pt x="29" y="47"/>
                      </a:cubicBezTo>
                      <a:cubicBezTo>
                        <a:pt x="35" y="41"/>
                        <a:pt x="36" y="47"/>
                        <a:pt x="40" y="40"/>
                      </a:cubicBezTo>
                      <a:cubicBezTo>
                        <a:pt x="43" y="44"/>
                        <a:pt x="49" y="46"/>
                        <a:pt x="56" y="46"/>
                      </a:cubicBezTo>
                      <a:cubicBezTo>
                        <a:pt x="46" y="53"/>
                        <a:pt x="60" y="57"/>
                        <a:pt x="51" y="64"/>
                      </a:cubicBezTo>
                      <a:cubicBezTo>
                        <a:pt x="57" y="73"/>
                        <a:pt x="65" y="66"/>
                        <a:pt x="71" y="69"/>
                      </a:cubicBezTo>
                      <a:cubicBezTo>
                        <a:pt x="69" y="66"/>
                        <a:pt x="67" y="67"/>
                        <a:pt x="65" y="63"/>
                      </a:cubicBezTo>
                      <a:cubicBezTo>
                        <a:pt x="66" y="61"/>
                        <a:pt x="66" y="59"/>
                        <a:pt x="68" y="58"/>
                      </a:cubicBezTo>
                      <a:cubicBezTo>
                        <a:pt x="70" y="60"/>
                        <a:pt x="69" y="62"/>
                        <a:pt x="71" y="63"/>
                      </a:cubicBezTo>
                      <a:cubicBezTo>
                        <a:pt x="72" y="64"/>
                        <a:pt x="78" y="62"/>
                        <a:pt x="76" y="59"/>
                      </a:cubicBezTo>
                      <a:cubicBezTo>
                        <a:pt x="75" y="59"/>
                        <a:pt x="81" y="47"/>
                        <a:pt x="86" y="46"/>
                      </a:cubicBezTo>
                      <a:cubicBezTo>
                        <a:pt x="84" y="48"/>
                        <a:pt x="83" y="50"/>
                        <a:pt x="83" y="52"/>
                      </a:cubicBezTo>
                      <a:cubicBezTo>
                        <a:pt x="86" y="51"/>
                        <a:pt x="92" y="50"/>
                        <a:pt x="91" y="55"/>
                      </a:cubicBezTo>
                      <a:cubicBezTo>
                        <a:pt x="94" y="52"/>
                        <a:pt x="98" y="50"/>
                        <a:pt x="101" y="51"/>
                      </a:cubicBezTo>
                      <a:cubicBezTo>
                        <a:pt x="101" y="52"/>
                        <a:pt x="102" y="53"/>
                        <a:pt x="101" y="54"/>
                      </a:cubicBezTo>
                      <a:cubicBezTo>
                        <a:pt x="96" y="55"/>
                        <a:pt x="91" y="54"/>
                        <a:pt x="85" y="59"/>
                      </a:cubicBezTo>
                      <a:cubicBezTo>
                        <a:pt x="85" y="58"/>
                        <a:pt x="85" y="53"/>
                        <a:pt x="82" y="55"/>
                      </a:cubicBezTo>
                      <a:cubicBezTo>
                        <a:pt x="85" y="62"/>
                        <a:pt x="73" y="61"/>
                        <a:pt x="75" y="69"/>
                      </a:cubicBezTo>
                      <a:cubicBezTo>
                        <a:pt x="79" y="65"/>
                        <a:pt x="82" y="74"/>
                        <a:pt x="86" y="69"/>
                      </a:cubicBezTo>
                      <a:cubicBezTo>
                        <a:pt x="90" y="67"/>
                        <a:pt x="84" y="64"/>
                        <a:pt x="86" y="62"/>
                      </a:cubicBezTo>
                      <a:cubicBezTo>
                        <a:pt x="88" y="61"/>
                        <a:pt x="89" y="60"/>
                        <a:pt x="90" y="61"/>
                      </a:cubicBezTo>
                      <a:cubicBezTo>
                        <a:pt x="93" y="63"/>
                        <a:pt x="88" y="65"/>
                        <a:pt x="90" y="67"/>
                      </a:cubicBezTo>
                      <a:cubicBezTo>
                        <a:pt x="92" y="66"/>
                        <a:pt x="93" y="70"/>
                        <a:pt x="96" y="65"/>
                      </a:cubicBezTo>
                      <a:cubicBezTo>
                        <a:pt x="94" y="64"/>
                        <a:pt x="93" y="62"/>
                        <a:pt x="91" y="60"/>
                      </a:cubicBezTo>
                      <a:cubicBezTo>
                        <a:pt x="93" y="59"/>
                        <a:pt x="93" y="57"/>
                        <a:pt x="94" y="56"/>
                      </a:cubicBezTo>
                      <a:cubicBezTo>
                        <a:pt x="96" y="62"/>
                        <a:pt x="99" y="56"/>
                        <a:pt x="101" y="60"/>
                      </a:cubicBezTo>
                      <a:cubicBezTo>
                        <a:pt x="98" y="64"/>
                        <a:pt x="97" y="57"/>
                        <a:pt x="94" y="61"/>
                      </a:cubicBezTo>
                      <a:cubicBezTo>
                        <a:pt x="100" y="64"/>
                        <a:pt x="97" y="67"/>
                        <a:pt x="98" y="71"/>
                      </a:cubicBezTo>
                      <a:cubicBezTo>
                        <a:pt x="105" y="68"/>
                        <a:pt x="100" y="63"/>
                        <a:pt x="104" y="59"/>
                      </a:cubicBezTo>
                      <a:cubicBezTo>
                        <a:pt x="107" y="57"/>
                        <a:pt x="109" y="64"/>
                        <a:pt x="112" y="63"/>
                      </a:cubicBezTo>
                      <a:cubicBezTo>
                        <a:pt x="114" y="59"/>
                        <a:pt x="118" y="57"/>
                        <a:pt x="112" y="54"/>
                      </a:cubicBezTo>
                      <a:cubicBezTo>
                        <a:pt x="115" y="51"/>
                        <a:pt x="120" y="47"/>
                        <a:pt x="124" y="49"/>
                      </a:cubicBezTo>
                      <a:cubicBezTo>
                        <a:pt x="117" y="54"/>
                        <a:pt x="118" y="60"/>
                        <a:pt x="114" y="66"/>
                      </a:cubicBezTo>
                      <a:cubicBezTo>
                        <a:pt x="111" y="60"/>
                        <a:pt x="96" y="73"/>
                        <a:pt x="104" y="74"/>
                      </a:cubicBezTo>
                      <a:cubicBezTo>
                        <a:pt x="103" y="70"/>
                        <a:pt x="109" y="75"/>
                        <a:pt x="112" y="69"/>
                      </a:cubicBezTo>
                      <a:cubicBezTo>
                        <a:pt x="115" y="75"/>
                        <a:pt x="123" y="71"/>
                        <a:pt x="131" y="76"/>
                      </a:cubicBezTo>
                      <a:cubicBezTo>
                        <a:pt x="136" y="74"/>
                        <a:pt x="133" y="71"/>
                        <a:pt x="134" y="68"/>
                      </a:cubicBezTo>
                      <a:cubicBezTo>
                        <a:pt x="136" y="69"/>
                        <a:pt x="138" y="65"/>
                        <a:pt x="140" y="69"/>
                      </a:cubicBezTo>
                      <a:cubicBezTo>
                        <a:pt x="143" y="65"/>
                        <a:pt x="143" y="65"/>
                        <a:pt x="147" y="64"/>
                      </a:cubicBezTo>
                      <a:cubicBezTo>
                        <a:pt x="145" y="58"/>
                        <a:pt x="142" y="67"/>
                        <a:pt x="140" y="64"/>
                      </a:cubicBezTo>
                      <a:cubicBezTo>
                        <a:pt x="137" y="61"/>
                        <a:pt x="137" y="59"/>
                        <a:pt x="138" y="57"/>
                      </a:cubicBezTo>
                      <a:cubicBezTo>
                        <a:pt x="142" y="56"/>
                        <a:pt x="145" y="61"/>
                        <a:pt x="150" y="56"/>
                      </a:cubicBezTo>
                      <a:cubicBezTo>
                        <a:pt x="146" y="52"/>
                        <a:pt x="148" y="49"/>
                        <a:pt x="151" y="46"/>
                      </a:cubicBezTo>
                      <a:cubicBezTo>
                        <a:pt x="154" y="49"/>
                        <a:pt x="157" y="43"/>
                        <a:pt x="160" y="44"/>
                      </a:cubicBezTo>
                      <a:cubicBezTo>
                        <a:pt x="161" y="45"/>
                        <a:pt x="160" y="47"/>
                        <a:pt x="160" y="48"/>
                      </a:cubicBezTo>
                      <a:cubicBezTo>
                        <a:pt x="157" y="52"/>
                        <a:pt x="154" y="50"/>
                        <a:pt x="151" y="51"/>
                      </a:cubicBezTo>
                      <a:cubicBezTo>
                        <a:pt x="154" y="59"/>
                        <a:pt x="144" y="65"/>
                        <a:pt x="147" y="73"/>
                      </a:cubicBezTo>
                      <a:cubicBezTo>
                        <a:pt x="143" y="73"/>
                        <a:pt x="140" y="68"/>
                        <a:pt x="136" y="72"/>
                      </a:cubicBezTo>
                      <a:cubicBezTo>
                        <a:pt x="140" y="79"/>
                        <a:pt x="149" y="71"/>
                        <a:pt x="150" y="77"/>
                      </a:cubicBezTo>
                      <a:cubicBezTo>
                        <a:pt x="157" y="75"/>
                        <a:pt x="157" y="70"/>
                        <a:pt x="162" y="64"/>
                      </a:cubicBezTo>
                      <a:cubicBezTo>
                        <a:pt x="163" y="66"/>
                        <a:pt x="165" y="65"/>
                        <a:pt x="166" y="67"/>
                      </a:cubicBezTo>
                      <a:cubicBezTo>
                        <a:pt x="165" y="71"/>
                        <a:pt x="161" y="69"/>
                        <a:pt x="161" y="72"/>
                      </a:cubicBezTo>
                      <a:cubicBezTo>
                        <a:pt x="163" y="76"/>
                        <a:pt x="166" y="72"/>
                        <a:pt x="169" y="75"/>
                      </a:cubicBezTo>
                      <a:cubicBezTo>
                        <a:pt x="175" y="71"/>
                        <a:pt x="166" y="64"/>
                        <a:pt x="167" y="62"/>
                      </a:cubicBezTo>
                      <a:cubicBezTo>
                        <a:pt x="169" y="61"/>
                        <a:pt x="170" y="62"/>
                        <a:pt x="171" y="63"/>
                      </a:cubicBezTo>
                      <a:cubicBezTo>
                        <a:pt x="173" y="68"/>
                        <a:pt x="172" y="72"/>
                        <a:pt x="177" y="76"/>
                      </a:cubicBezTo>
                      <a:cubicBezTo>
                        <a:pt x="180" y="76"/>
                        <a:pt x="182" y="72"/>
                        <a:pt x="184" y="78"/>
                      </a:cubicBezTo>
                      <a:cubicBezTo>
                        <a:pt x="187" y="73"/>
                        <a:pt x="190" y="78"/>
                        <a:pt x="189" y="81"/>
                      </a:cubicBezTo>
                      <a:cubicBezTo>
                        <a:pt x="195" y="71"/>
                        <a:pt x="202" y="78"/>
                        <a:pt x="204" y="70"/>
                      </a:cubicBezTo>
                      <a:cubicBezTo>
                        <a:pt x="202" y="67"/>
                        <a:pt x="200" y="69"/>
                        <a:pt x="198" y="65"/>
                      </a:cubicBezTo>
                      <a:cubicBezTo>
                        <a:pt x="204" y="64"/>
                        <a:pt x="201" y="62"/>
                        <a:pt x="204" y="58"/>
                      </a:cubicBezTo>
                      <a:cubicBezTo>
                        <a:pt x="204" y="64"/>
                        <a:pt x="210" y="59"/>
                        <a:pt x="213" y="61"/>
                      </a:cubicBezTo>
                      <a:cubicBezTo>
                        <a:pt x="213" y="64"/>
                        <a:pt x="208" y="64"/>
                        <a:pt x="205" y="64"/>
                      </a:cubicBezTo>
                      <a:cubicBezTo>
                        <a:pt x="207" y="69"/>
                        <a:pt x="203" y="73"/>
                        <a:pt x="203" y="78"/>
                      </a:cubicBezTo>
                      <a:cubicBezTo>
                        <a:pt x="209" y="73"/>
                        <a:pt x="209" y="80"/>
                        <a:pt x="215" y="79"/>
                      </a:cubicBezTo>
                      <a:cubicBezTo>
                        <a:pt x="216" y="75"/>
                        <a:pt x="211" y="77"/>
                        <a:pt x="213" y="75"/>
                      </a:cubicBezTo>
                      <a:cubicBezTo>
                        <a:pt x="216" y="77"/>
                        <a:pt x="219" y="75"/>
                        <a:pt x="221" y="76"/>
                      </a:cubicBezTo>
                      <a:cubicBezTo>
                        <a:pt x="223" y="77"/>
                        <a:pt x="220" y="78"/>
                        <a:pt x="221" y="80"/>
                      </a:cubicBezTo>
                      <a:cubicBezTo>
                        <a:pt x="225" y="82"/>
                        <a:pt x="228" y="76"/>
                        <a:pt x="229" y="77"/>
                      </a:cubicBezTo>
                      <a:cubicBezTo>
                        <a:pt x="229" y="82"/>
                        <a:pt x="244" y="78"/>
                        <a:pt x="244" y="84"/>
                      </a:cubicBezTo>
                      <a:cubicBezTo>
                        <a:pt x="249" y="80"/>
                        <a:pt x="255" y="79"/>
                        <a:pt x="259" y="82"/>
                      </a:cubicBezTo>
                      <a:cubicBezTo>
                        <a:pt x="263" y="79"/>
                        <a:pt x="269" y="76"/>
                        <a:pt x="268" y="72"/>
                      </a:cubicBezTo>
                      <a:cubicBezTo>
                        <a:pt x="268" y="73"/>
                        <a:pt x="269" y="73"/>
                        <a:pt x="270" y="73"/>
                      </a:cubicBezTo>
                      <a:cubicBezTo>
                        <a:pt x="266" y="77"/>
                        <a:pt x="272" y="82"/>
                        <a:pt x="274" y="83"/>
                      </a:cubicBezTo>
                      <a:cubicBezTo>
                        <a:pt x="274" y="79"/>
                        <a:pt x="284" y="87"/>
                        <a:pt x="284" y="79"/>
                      </a:cubicBezTo>
                      <a:cubicBezTo>
                        <a:pt x="289" y="84"/>
                        <a:pt x="296" y="83"/>
                        <a:pt x="302" y="82"/>
                      </a:cubicBezTo>
                      <a:cubicBezTo>
                        <a:pt x="300" y="78"/>
                        <a:pt x="296" y="79"/>
                        <a:pt x="299" y="75"/>
                      </a:cubicBezTo>
                      <a:cubicBezTo>
                        <a:pt x="298" y="81"/>
                        <a:pt x="304" y="77"/>
                        <a:pt x="306" y="77"/>
                      </a:cubicBezTo>
                      <a:cubicBezTo>
                        <a:pt x="303" y="84"/>
                        <a:pt x="321" y="74"/>
                        <a:pt x="318" y="84"/>
                      </a:cubicBezTo>
                      <a:cubicBezTo>
                        <a:pt x="314" y="77"/>
                        <a:pt x="310" y="84"/>
                        <a:pt x="305" y="83"/>
                      </a:cubicBezTo>
                      <a:cubicBezTo>
                        <a:pt x="305" y="84"/>
                        <a:pt x="306" y="84"/>
                        <a:pt x="305" y="85"/>
                      </a:cubicBezTo>
                      <a:cubicBezTo>
                        <a:pt x="305" y="86"/>
                        <a:pt x="305" y="87"/>
                        <a:pt x="305" y="88"/>
                      </a:cubicBezTo>
                      <a:cubicBezTo>
                        <a:pt x="312" y="84"/>
                        <a:pt x="317" y="85"/>
                        <a:pt x="327" y="86"/>
                      </a:cubicBezTo>
                      <a:cubicBezTo>
                        <a:pt x="337" y="86"/>
                        <a:pt x="354" y="90"/>
                        <a:pt x="362" y="87"/>
                      </a:cubicBezTo>
                      <a:cubicBezTo>
                        <a:pt x="364" y="86"/>
                        <a:pt x="364" y="86"/>
                        <a:pt x="364" y="85"/>
                      </a:cubicBezTo>
                      <a:cubicBezTo>
                        <a:pt x="363" y="84"/>
                        <a:pt x="364" y="84"/>
                        <a:pt x="364" y="85"/>
                      </a:cubicBezTo>
                      <a:cubicBezTo>
                        <a:pt x="364" y="85"/>
                        <a:pt x="365" y="86"/>
                        <a:pt x="365" y="86"/>
                      </a:cubicBezTo>
                      <a:cubicBezTo>
                        <a:pt x="372" y="93"/>
                        <a:pt x="389" y="81"/>
                        <a:pt x="387" y="91"/>
                      </a:cubicBezTo>
                      <a:cubicBezTo>
                        <a:pt x="387" y="87"/>
                        <a:pt x="400" y="85"/>
                        <a:pt x="399" y="90"/>
                      </a:cubicBezTo>
                      <a:cubicBezTo>
                        <a:pt x="413" y="85"/>
                        <a:pt x="426" y="87"/>
                        <a:pt x="439" y="90"/>
                      </a:cubicBezTo>
                      <a:cubicBezTo>
                        <a:pt x="448" y="88"/>
                        <a:pt x="461" y="85"/>
                        <a:pt x="465" y="91"/>
                      </a:cubicBezTo>
                      <a:cubicBezTo>
                        <a:pt x="464" y="90"/>
                        <a:pt x="465" y="89"/>
                        <a:pt x="466" y="87"/>
                      </a:cubicBezTo>
                      <a:cubicBezTo>
                        <a:pt x="481" y="89"/>
                        <a:pt x="505" y="89"/>
                        <a:pt x="524" y="92"/>
                      </a:cubicBezTo>
                      <a:cubicBezTo>
                        <a:pt x="539" y="86"/>
                        <a:pt x="551" y="95"/>
                        <a:pt x="566" y="89"/>
                      </a:cubicBezTo>
                      <a:cubicBezTo>
                        <a:pt x="569" y="91"/>
                        <a:pt x="572" y="89"/>
                        <a:pt x="575" y="93"/>
                      </a:cubicBezTo>
                      <a:cubicBezTo>
                        <a:pt x="588" y="85"/>
                        <a:pt x="600" y="94"/>
                        <a:pt x="614" y="87"/>
                      </a:cubicBezTo>
                      <a:cubicBezTo>
                        <a:pt x="615" y="88"/>
                        <a:pt x="616" y="90"/>
                        <a:pt x="616" y="91"/>
                      </a:cubicBezTo>
                      <a:cubicBezTo>
                        <a:pt x="625" y="89"/>
                        <a:pt x="634" y="85"/>
                        <a:pt x="641" y="86"/>
                      </a:cubicBezTo>
                      <a:cubicBezTo>
                        <a:pt x="643" y="86"/>
                        <a:pt x="646" y="89"/>
                        <a:pt x="648" y="89"/>
                      </a:cubicBezTo>
                      <a:cubicBezTo>
                        <a:pt x="652" y="89"/>
                        <a:pt x="655" y="84"/>
                        <a:pt x="659" y="85"/>
                      </a:cubicBezTo>
                      <a:cubicBezTo>
                        <a:pt x="661" y="85"/>
                        <a:pt x="662" y="88"/>
                        <a:pt x="665" y="87"/>
                      </a:cubicBezTo>
                      <a:cubicBezTo>
                        <a:pt x="669" y="87"/>
                        <a:pt x="669" y="86"/>
                        <a:pt x="675" y="85"/>
                      </a:cubicBezTo>
                      <a:cubicBezTo>
                        <a:pt x="687" y="81"/>
                        <a:pt x="703" y="89"/>
                        <a:pt x="708" y="79"/>
                      </a:cubicBezTo>
                      <a:cubicBezTo>
                        <a:pt x="708" y="81"/>
                        <a:pt x="709" y="82"/>
                        <a:pt x="712" y="83"/>
                      </a:cubicBezTo>
                      <a:cubicBezTo>
                        <a:pt x="715" y="79"/>
                        <a:pt x="717" y="79"/>
                        <a:pt x="721" y="74"/>
                      </a:cubicBezTo>
                      <a:cubicBezTo>
                        <a:pt x="722" y="77"/>
                        <a:pt x="720" y="79"/>
                        <a:pt x="721" y="81"/>
                      </a:cubicBezTo>
                      <a:cubicBezTo>
                        <a:pt x="728" y="77"/>
                        <a:pt x="735" y="72"/>
                        <a:pt x="736" y="64"/>
                      </a:cubicBezTo>
                      <a:cubicBezTo>
                        <a:pt x="742" y="66"/>
                        <a:pt x="744" y="59"/>
                        <a:pt x="748" y="58"/>
                      </a:cubicBezTo>
                      <a:cubicBezTo>
                        <a:pt x="745" y="56"/>
                        <a:pt x="748" y="50"/>
                        <a:pt x="743" y="51"/>
                      </a:cubicBezTo>
                      <a:cubicBezTo>
                        <a:pt x="742" y="55"/>
                        <a:pt x="745" y="56"/>
                        <a:pt x="744" y="58"/>
                      </a:cubicBezTo>
                      <a:cubicBezTo>
                        <a:pt x="740" y="59"/>
                        <a:pt x="732" y="63"/>
                        <a:pt x="732" y="56"/>
                      </a:cubicBezTo>
                      <a:cubicBezTo>
                        <a:pt x="731" y="61"/>
                        <a:pt x="726" y="59"/>
                        <a:pt x="726" y="62"/>
                      </a:cubicBezTo>
                      <a:cubicBezTo>
                        <a:pt x="733" y="58"/>
                        <a:pt x="727" y="71"/>
                        <a:pt x="730" y="69"/>
                      </a:cubicBezTo>
                      <a:cubicBezTo>
                        <a:pt x="732" y="68"/>
                        <a:pt x="729" y="62"/>
                        <a:pt x="732" y="65"/>
                      </a:cubicBezTo>
                      <a:cubicBezTo>
                        <a:pt x="733" y="68"/>
                        <a:pt x="731" y="70"/>
                        <a:pt x="728" y="72"/>
                      </a:cubicBezTo>
                      <a:cubicBezTo>
                        <a:pt x="727" y="66"/>
                        <a:pt x="723" y="75"/>
                        <a:pt x="721" y="72"/>
                      </a:cubicBezTo>
                      <a:cubicBezTo>
                        <a:pt x="721" y="71"/>
                        <a:pt x="720" y="70"/>
                        <a:pt x="719" y="70"/>
                      </a:cubicBezTo>
                      <a:cubicBezTo>
                        <a:pt x="726" y="65"/>
                        <a:pt x="720" y="62"/>
                        <a:pt x="725" y="56"/>
                      </a:cubicBezTo>
                      <a:cubicBezTo>
                        <a:pt x="732" y="58"/>
                        <a:pt x="730" y="47"/>
                        <a:pt x="736" y="53"/>
                      </a:cubicBezTo>
                      <a:cubicBezTo>
                        <a:pt x="737" y="50"/>
                        <a:pt x="746" y="41"/>
                        <a:pt x="739" y="40"/>
                      </a:cubicBezTo>
                      <a:cubicBezTo>
                        <a:pt x="741" y="41"/>
                        <a:pt x="734" y="48"/>
                        <a:pt x="733" y="43"/>
                      </a:cubicBezTo>
                      <a:cubicBezTo>
                        <a:pt x="729" y="46"/>
                        <a:pt x="726" y="58"/>
                        <a:pt x="720" y="51"/>
                      </a:cubicBezTo>
                      <a:cubicBezTo>
                        <a:pt x="722" y="47"/>
                        <a:pt x="723" y="47"/>
                        <a:pt x="727" y="47"/>
                      </a:cubicBezTo>
                      <a:cubicBezTo>
                        <a:pt x="723" y="44"/>
                        <a:pt x="729" y="42"/>
                        <a:pt x="728" y="39"/>
                      </a:cubicBezTo>
                      <a:cubicBezTo>
                        <a:pt x="724" y="39"/>
                        <a:pt x="725" y="30"/>
                        <a:pt x="730" y="27"/>
                      </a:cubicBezTo>
                      <a:cubicBezTo>
                        <a:pt x="731" y="29"/>
                        <a:pt x="732" y="30"/>
                        <a:pt x="733" y="32"/>
                      </a:cubicBezTo>
                      <a:cubicBezTo>
                        <a:pt x="734" y="31"/>
                        <a:pt x="735" y="31"/>
                        <a:pt x="736" y="30"/>
                      </a:cubicBezTo>
                      <a:cubicBezTo>
                        <a:pt x="737" y="29"/>
                        <a:pt x="736" y="27"/>
                        <a:pt x="736" y="26"/>
                      </a:cubicBezTo>
                      <a:cubicBezTo>
                        <a:pt x="735" y="27"/>
                        <a:pt x="733" y="28"/>
                        <a:pt x="732" y="26"/>
                      </a:cubicBezTo>
                      <a:cubicBezTo>
                        <a:pt x="734" y="22"/>
                        <a:pt x="738" y="21"/>
                        <a:pt x="736" y="17"/>
                      </a:cubicBezTo>
                      <a:cubicBezTo>
                        <a:pt x="733" y="19"/>
                        <a:pt x="734" y="21"/>
                        <a:pt x="730" y="23"/>
                      </a:cubicBezTo>
                      <a:cubicBezTo>
                        <a:pt x="724" y="22"/>
                        <a:pt x="725" y="19"/>
                        <a:pt x="724" y="13"/>
                      </a:cubicBezTo>
                      <a:cubicBezTo>
                        <a:pt x="728" y="14"/>
                        <a:pt x="731" y="16"/>
                        <a:pt x="735" y="14"/>
                      </a:cubicBezTo>
                      <a:cubicBezTo>
                        <a:pt x="732" y="10"/>
                        <a:pt x="725" y="13"/>
                        <a:pt x="725" y="7"/>
                      </a:cubicBezTo>
                      <a:cubicBezTo>
                        <a:pt x="723" y="9"/>
                        <a:pt x="723" y="10"/>
                        <a:pt x="723" y="11"/>
                      </a:cubicBezTo>
                      <a:cubicBezTo>
                        <a:pt x="715" y="0"/>
                        <a:pt x="704" y="15"/>
                        <a:pt x="697" y="8"/>
                      </a:cubicBezTo>
                      <a:cubicBezTo>
                        <a:pt x="692" y="9"/>
                        <a:pt x="697" y="17"/>
                        <a:pt x="693" y="15"/>
                      </a:cubicBezTo>
                      <a:cubicBezTo>
                        <a:pt x="696" y="11"/>
                        <a:pt x="689" y="17"/>
                        <a:pt x="689" y="12"/>
                      </a:cubicBezTo>
                      <a:cubicBezTo>
                        <a:pt x="692" y="10"/>
                        <a:pt x="695" y="8"/>
                        <a:pt x="693" y="6"/>
                      </a:cubicBezTo>
                      <a:cubicBezTo>
                        <a:pt x="687" y="9"/>
                        <a:pt x="689" y="7"/>
                        <a:pt x="689" y="10"/>
                      </a:cubicBezTo>
                      <a:cubicBezTo>
                        <a:pt x="684" y="9"/>
                        <a:pt x="676" y="11"/>
                        <a:pt x="674" y="13"/>
                      </a:cubicBezTo>
                      <a:cubicBezTo>
                        <a:pt x="672" y="12"/>
                        <a:pt x="672" y="10"/>
                        <a:pt x="672" y="9"/>
                      </a:cubicBezTo>
                      <a:cubicBezTo>
                        <a:pt x="668" y="10"/>
                        <a:pt x="664" y="10"/>
                        <a:pt x="660" y="10"/>
                      </a:cubicBezTo>
                      <a:cubicBezTo>
                        <a:pt x="661" y="11"/>
                        <a:pt x="658" y="13"/>
                        <a:pt x="658" y="15"/>
                      </a:cubicBezTo>
                      <a:cubicBezTo>
                        <a:pt x="658" y="8"/>
                        <a:pt x="656" y="16"/>
                        <a:pt x="654" y="14"/>
                      </a:cubicBezTo>
                      <a:cubicBezTo>
                        <a:pt x="654" y="13"/>
                        <a:pt x="653" y="13"/>
                        <a:pt x="652" y="12"/>
                      </a:cubicBezTo>
                      <a:cubicBezTo>
                        <a:pt x="654" y="11"/>
                        <a:pt x="655" y="12"/>
                        <a:pt x="657" y="10"/>
                      </a:cubicBezTo>
                      <a:cubicBezTo>
                        <a:pt x="653" y="8"/>
                        <a:pt x="643" y="5"/>
                        <a:pt x="644" y="13"/>
                      </a:cubicBezTo>
                      <a:cubicBezTo>
                        <a:pt x="645" y="12"/>
                        <a:pt x="648" y="11"/>
                        <a:pt x="646" y="13"/>
                      </a:cubicBezTo>
                      <a:cubicBezTo>
                        <a:pt x="642" y="15"/>
                        <a:pt x="644" y="12"/>
                        <a:pt x="642" y="9"/>
                      </a:cubicBezTo>
                      <a:cubicBezTo>
                        <a:pt x="638" y="11"/>
                        <a:pt x="631" y="8"/>
                        <a:pt x="630" y="13"/>
                      </a:cubicBezTo>
                      <a:cubicBezTo>
                        <a:pt x="626" y="9"/>
                        <a:pt x="618" y="13"/>
                        <a:pt x="622" y="8"/>
                      </a:cubicBezTo>
                      <a:cubicBezTo>
                        <a:pt x="621" y="9"/>
                        <a:pt x="620" y="8"/>
                        <a:pt x="620" y="7"/>
                      </a:cubicBezTo>
                      <a:cubicBezTo>
                        <a:pt x="617" y="8"/>
                        <a:pt x="619" y="10"/>
                        <a:pt x="618" y="12"/>
                      </a:cubicBezTo>
                      <a:cubicBezTo>
                        <a:pt x="617" y="10"/>
                        <a:pt x="615" y="12"/>
                        <a:pt x="614" y="11"/>
                      </a:cubicBezTo>
                      <a:cubicBezTo>
                        <a:pt x="616" y="10"/>
                        <a:pt x="618" y="8"/>
                        <a:pt x="616" y="6"/>
                      </a:cubicBezTo>
                      <a:cubicBezTo>
                        <a:pt x="611" y="7"/>
                        <a:pt x="607" y="11"/>
                        <a:pt x="600" y="9"/>
                      </a:cubicBezTo>
                      <a:cubicBezTo>
                        <a:pt x="601" y="9"/>
                        <a:pt x="607" y="9"/>
                        <a:pt x="604" y="6"/>
                      </a:cubicBezTo>
                      <a:cubicBezTo>
                        <a:pt x="601" y="6"/>
                        <a:pt x="595" y="6"/>
                        <a:pt x="594" y="11"/>
                      </a:cubicBezTo>
                      <a:cubicBezTo>
                        <a:pt x="589" y="4"/>
                        <a:pt x="584" y="11"/>
                        <a:pt x="580" y="12"/>
                      </a:cubicBezTo>
                      <a:cubicBezTo>
                        <a:pt x="582" y="11"/>
                        <a:pt x="583" y="9"/>
                        <a:pt x="582" y="7"/>
                      </a:cubicBezTo>
                      <a:cubicBezTo>
                        <a:pt x="578" y="12"/>
                        <a:pt x="581" y="4"/>
                        <a:pt x="578" y="7"/>
                      </a:cubicBezTo>
                      <a:cubicBezTo>
                        <a:pt x="576" y="11"/>
                        <a:pt x="574" y="9"/>
                        <a:pt x="571" y="7"/>
                      </a:cubicBezTo>
                      <a:cubicBezTo>
                        <a:pt x="566" y="14"/>
                        <a:pt x="564" y="5"/>
                        <a:pt x="559" y="11"/>
                      </a:cubicBezTo>
                      <a:close/>
                      <a:moveTo>
                        <a:pt x="231" y="32"/>
                      </a:moveTo>
                      <a:cubicBezTo>
                        <a:pt x="227" y="31"/>
                        <a:pt x="230" y="31"/>
                        <a:pt x="227" y="28"/>
                      </a:cubicBezTo>
                      <a:cubicBezTo>
                        <a:pt x="231" y="24"/>
                        <a:pt x="236" y="30"/>
                        <a:pt x="231" y="32"/>
                      </a:cubicBezTo>
                      <a:close/>
                      <a:moveTo>
                        <a:pt x="231" y="21"/>
                      </a:moveTo>
                      <a:cubicBezTo>
                        <a:pt x="230" y="21"/>
                        <a:pt x="222" y="23"/>
                        <a:pt x="227" y="23"/>
                      </a:cubicBezTo>
                      <a:cubicBezTo>
                        <a:pt x="228" y="25"/>
                        <a:pt x="222" y="25"/>
                        <a:pt x="221" y="22"/>
                      </a:cubicBezTo>
                      <a:cubicBezTo>
                        <a:pt x="224" y="23"/>
                        <a:pt x="228" y="16"/>
                        <a:pt x="231" y="21"/>
                      </a:cubicBezTo>
                      <a:close/>
                      <a:moveTo>
                        <a:pt x="201" y="36"/>
                      </a:moveTo>
                      <a:cubicBezTo>
                        <a:pt x="201" y="32"/>
                        <a:pt x="207" y="22"/>
                        <a:pt x="209" y="30"/>
                      </a:cubicBezTo>
                      <a:cubicBezTo>
                        <a:pt x="203" y="27"/>
                        <a:pt x="206" y="33"/>
                        <a:pt x="201" y="36"/>
                      </a:cubicBezTo>
                      <a:close/>
                      <a:moveTo>
                        <a:pt x="211" y="26"/>
                      </a:moveTo>
                      <a:cubicBezTo>
                        <a:pt x="213" y="25"/>
                        <a:pt x="213" y="26"/>
                        <a:pt x="212" y="27"/>
                      </a:cubicBezTo>
                      <a:cubicBezTo>
                        <a:pt x="217" y="29"/>
                        <a:pt x="212" y="22"/>
                        <a:pt x="217" y="23"/>
                      </a:cubicBezTo>
                      <a:cubicBezTo>
                        <a:pt x="216" y="26"/>
                        <a:pt x="217" y="30"/>
                        <a:pt x="213" y="32"/>
                      </a:cubicBezTo>
                      <a:cubicBezTo>
                        <a:pt x="212" y="30"/>
                        <a:pt x="212" y="28"/>
                        <a:pt x="211" y="26"/>
                      </a:cubicBezTo>
                      <a:close/>
                      <a:moveTo>
                        <a:pt x="217" y="16"/>
                      </a:moveTo>
                      <a:cubicBezTo>
                        <a:pt x="216" y="19"/>
                        <a:pt x="217" y="19"/>
                        <a:pt x="219" y="18"/>
                      </a:cubicBezTo>
                      <a:cubicBezTo>
                        <a:pt x="220" y="19"/>
                        <a:pt x="219" y="20"/>
                        <a:pt x="220" y="21"/>
                      </a:cubicBezTo>
                      <a:cubicBezTo>
                        <a:pt x="219" y="21"/>
                        <a:pt x="219" y="22"/>
                        <a:pt x="218" y="23"/>
                      </a:cubicBezTo>
                      <a:cubicBezTo>
                        <a:pt x="216" y="20"/>
                        <a:pt x="215" y="21"/>
                        <a:pt x="213" y="19"/>
                      </a:cubicBezTo>
                      <a:cubicBezTo>
                        <a:pt x="214" y="18"/>
                        <a:pt x="215" y="17"/>
                        <a:pt x="217" y="16"/>
                      </a:cubicBezTo>
                      <a:close/>
                      <a:moveTo>
                        <a:pt x="196" y="25"/>
                      </a:moveTo>
                      <a:cubicBezTo>
                        <a:pt x="193" y="27"/>
                        <a:pt x="196" y="29"/>
                        <a:pt x="195" y="31"/>
                      </a:cubicBezTo>
                      <a:cubicBezTo>
                        <a:pt x="193" y="27"/>
                        <a:pt x="186" y="16"/>
                        <a:pt x="180" y="21"/>
                      </a:cubicBezTo>
                      <a:cubicBezTo>
                        <a:pt x="177" y="18"/>
                        <a:pt x="187" y="17"/>
                        <a:pt x="184" y="14"/>
                      </a:cubicBezTo>
                      <a:cubicBezTo>
                        <a:pt x="187" y="17"/>
                        <a:pt x="191" y="19"/>
                        <a:pt x="196" y="25"/>
                      </a:cubicBezTo>
                      <a:close/>
                      <a:moveTo>
                        <a:pt x="181" y="31"/>
                      </a:moveTo>
                      <a:cubicBezTo>
                        <a:pt x="181" y="30"/>
                        <a:pt x="180" y="28"/>
                        <a:pt x="179" y="26"/>
                      </a:cubicBezTo>
                      <a:cubicBezTo>
                        <a:pt x="180" y="26"/>
                        <a:pt x="182" y="25"/>
                        <a:pt x="184" y="24"/>
                      </a:cubicBezTo>
                      <a:cubicBezTo>
                        <a:pt x="187" y="27"/>
                        <a:pt x="184" y="29"/>
                        <a:pt x="181" y="31"/>
                      </a:cubicBezTo>
                      <a:close/>
                      <a:moveTo>
                        <a:pt x="184" y="11"/>
                      </a:moveTo>
                      <a:cubicBezTo>
                        <a:pt x="181" y="15"/>
                        <a:pt x="179" y="12"/>
                        <a:pt x="177" y="15"/>
                      </a:cubicBezTo>
                      <a:cubicBezTo>
                        <a:pt x="172" y="11"/>
                        <a:pt x="183" y="10"/>
                        <a:pt x="180" y="7"/>
                      </a:cubicBezTo>
                      <a:cubicBezTo>
                        <a:pt x="184" y="5"/>
                        <a:pt x="181" y="10"/>
                        <a:pt x="184" y="11"/>
                      </a:cubicBezTo>
                      <a:close/>
                      <a:moveTo>
                        <a:pt x="88" y="30"/>
                      </a:moveTo>
                      <a:cubicBezTo>
                        <a:pt x="87" y="25"/>
                        <a:pt x="93" y="22"/>
                        <a:pt x="97" y="18"/>
                      </a:cubicBezTo>
                      <a:cubicBezTo>
                        <a:pt x="96" y="17"/>
                        <a:pt x="95" y="16"/>
                        <a:pt x="95" y="16"/>
                      </a:cubicBezTo>
                      <a:cubicBezTo>
                        <a:pt x="101" y="18"/>
                        <a:pt x="102" y="25"/>
                        <a:pt x="88" y="30"/>
                      </a:cubicBezTo>
                      <a:close/>
                      <a:moveTo>
                        <a:pt x="74" y="17"/>
                      </a:moveTo>
                      <a:cubicBezTo>
                        <a:pt x="79" y="24"/>
                        <a:pt x="80" y="13"/>
                        <a:pt x="85" y="18"/>
                      </a:cubicBezTo>
                      <a:cubicBezTo>
                        <a:pt x="87" y="24"/>
                        <a:pt x="81" y="35"/>
                        <a:pt x="85" y="38"/>
                      </a:cubicBezTo>
                      <a:cubicBezTo>
                        <a:pt x="86" y="42"/>
                        <a:pt x="80" y="37"/>
                        <a:pt x="79" y="39"/>
                      </a:cubicBezTo>
                      <a:cubicBezTo>
                        <a:pt x="78" y="34"/>
                        <a:pt x="81" y="30"/>
                        <a:pt x="82" y="25"/>
                      </a:cubicBezTo>
                      <a:cubicBezTo>
                        <a:pt x="78" y="21"/>
                        <a:pt x="71" y="28"/>
                        <a:pt x="66" y="23"/>
                      </a:cubicBezTo>
                      <a:cubicBezTo>
                        <a:pt x="69" y="21"/>
                        <a:pt x="72" y="19"/>
                        <a:pt x="74" y="17"/>
                      </a:cubicBezTo>
                      <a:close/>
                      <a:moveTo>
                        <a:pt x="48" y="23"/>
                      </a:moveTo>
                      <a:cubicBezTo>
                        <a:pt x="52" y="17"/>
                        <a:pt x="55" y="22"/>
                        <a:pt x="59" y="18"/>
                      </a:cubicBezTo>
                      <a:cubicBezTo>
                        <a:pt x="56" y="23"/>
                        <a:pt x="53" y="27"/>
                        <a:pt x="51" y="32"/>
                      </a:cubicBezTo>
                      <a:cubicBezTo>
                        <a:pt x="50" y="29"/>
                        <a:pt x="50" y="26"/>
                        <a:pt x="48" y="23"/>
                      </a:cubicBezTo>
                      <a:close/>
                      <a:moveTo>
                        <a:pt x="54" y="40"/>
                      </a:moveTo>
                      <a:cubicBezTo>
                        <a:pt x="56" y="40"/>
                        <a:pt x="58" y="40"/>
                        <a:pt x="59" y="40"/>
                      </a:cubicBezTo>
                      <a:cubicBezTo>
                        <a:pt x="57" y="51"/>
                        <a:pt x="48" y="41"/>
                        <a:pt x="46" y="36"/>
                      </a:cubicBezTo>
                      <a:cubicBezTo>
                        <a:pt x="55" y="39"/>
                        <a:pt x="57" y="20"/>
                        <a:pt x="66" y="25"/>
                      </a:cubicBezTo>
                      <a:cubicBezTo>
                        <a:pt x="63" y="28"/>
                        <a:pt x="64" y="34"/>
                        <a:pt x="58" y="33"/>
                      </a:cubicBezTo>
                      <a:cubicBezTo>
                        <a:pt x="61" y="36"/>
                        <a:pt x="64" y="37"/>
                        <a:pt x="68" y="35"/>
                      </a:cubicBezTo>
                      <a:cubicBezTo>
                        <a:pt x="71" y="32"/>
                        <a:pt x="65" y="34"/>
                        <a:pt x="65" y="30"/>
                      </a:cubicBezTo>
                      <a:cubicBezTo>
                        <a:pt x="67" y="31"/>
                        <a:pt x="71" y="28"/>
                        <a:pt x="74" y="28"/>
                      </a:cubicBezTo>
                      <a:cubicBezTo>
                        <a:pt x="78" y="32"/>
                        <a:pt x="68" y="34"/>
                        <a:pt x="71" y="38"/>
                      </a:cubicBezTo>
                      <a:cubicBezTo>
                        <a:pt x="66" y="38"/>
                        <a:pt x="57" y="41"/>
                        <a:pt x="56" y="35"/>
                      </a:cubicBezTo>
                      <a:cubicBezTo>
                        <a:pt x="55" y="37"/>
                        <a:pt x="56" y="39"/>
                        <a:pt x="54" y="40"/>
                      </a:cubicBezTo>
                      <a:close/>
                      <a:moveTo>
                        <a:pt x="61" y="55"/>
                      </a:moveTo>
                      <a:cubicBezTo>
                        <a:pt x="59" y="55"/>
                        <a:pt x="57" y="53"/>
                        <a:pt x="56" y="51"/>
                      </a:cubicBezTo>
                      <a:cubicBezTo>
                        <a:pt x="63" y="47"/>
                        <a:pt x="63" y="47"/>
                        <a:pt x="64" y="41"/>
                      </a:cubicBezTo>
                      <a:cubicBezTo>
                        <a:pt x="68" y="42"/>
                        <a:pt x="66" y="45"/>
                        <a:pt x="70" y="48"/>
                      </a:cubicBezTo>
                      <a:cubicBezTo>
                        <a:pt x="72" y="45"/>
                        <a:pt x="71" y="41"/>
                        <a:pt x="76" y="38"/>
                      </a:cubicBezTo>
                      <a:cubicBezTo>
                        <a:pt x="76" y="40"/>
                        <a:pt x="77" y="42"/>
                        <a:pt x="79" y="44"/>
                      </a:cubicBezTo>
                      <a:cubicBezTo>
                        <a:pt x="73" y="47"/>
                        <a:pt x="76" y="52"/>
                        <a:pt x="67" y="56"/>
                      </a:cubicBezTo>
                      <a:cubicBezTo>
                        <a:pt x="65" y="54"/>
                        <a:pt x="66" y="52"/>
                        <a:pt x="64" y="50"/>
                      </a:cubicBezTo>
                      <a:cubicBezTo>
                        <a:pt x="62" y="52"/>
                        <a:pt x="63" y="54"/>
                        <a:pt x="61" y="55"/>
                      </a:cubicBezTo>
                      <a:close/>
                      <a:moveTo>
                        <a:pt x="60" y="68"/>
                      </a:moveTo>
                      <a:cubicBezTo>
                        <a:pt x="56" y="66"/>
                        <a:pt x="58" y="66"/>
                        <a:pt x="55" y="61"/>
                      </a:cubicBezTo>
                      <a:cubicBezTo>
                        <a:pt x="57" y="60"/>
                        <a:pt x="58" y="59"/>
                        <a:pt x="60" y="57"/>
                      </a:cubicBezTo>
                      <a:cubicBezTo>
                        <a:pt x="60" y="59"/>
                        <a:pt x="61" y="62"/>
                        <a:pt x="63" y="60"/>
                      </a:cubicBezTo>
                      <a:cubicBezTo>
                        <a:pt x="61" y="62"/>
                        <a:pt x="62" y="64"/>
                        <a:pt x="60" y="68"/>
                      </a:cubicBezTo>
                      <a:close/>
                      <a:moveTo>
                        <a:pt x="95" y="48"/>
                      </a:moveTo>
                      <a:cubicBezTo>
                        <a:pt x="92" y="46"/>
                        <a:pt x="96" y="44"/>
                        <a:pt x="96" y="42"/>
                      </a:cubicBezTo>
                      <a:cubicBezTo>
                        <a:pt x="91" y="39"/>
                        <a:pt x="92" y="44"/>
                        <a:pt x="88" y="46"/>
                      </a:cubicBezTo>
                      <a:cubicBezTo>
                        <a:pt x="87" y="45"/>
                        <a:pt x="86" y="43"/>
                        <a:pt x="85" y="42"/>
                      </a:cubicBezTo>
                      <a:cubicBezTo>
                        <a:pt x="96" y="36"/>
                        <a:pt x="95" y="29"/>
                        <a:pt x="107" y="20"/>
                      </a:cubicBezTo>
                      <a:cubicBezTo>
                        <a:pt x="111" y="23"/>
                        <a:pt x="104" y="32"/>
                        <a:pt x="100" y="27"/>
                      </a:cubicBezTo>
                      <a:cubicBezTo>
                        <a:pt x="100" y="32"/>
                        <a:pt x="99" y="35"/>
                        <a:pt x="101" y="40"/>
                      </a:cubicBezTo>
                      <a:cubicBezTo>
                        <a:pt x="95" y="42"/>
                        <a:pt x="100" y="46"/>
                        <a:pt x="95" y="48"/>
                      </a:cubicBezTo>
                      <a:close/>
                      <a:moveTo>
                        <a:pt x="104" y="52"/>
                      </a:moveTo>
                      <a:cubicBezTo>
                        <a:pt x="105" y="51"/>
                        <a:pt x="107" y="49"/>
                        <a:pt x="109" y="48"/>
                      </a:cubicBezTo>
                      <a:cubicBezTo>
                        <a:pt x="111" y="50"/>
                        <a:pt x="111" y="51"/>
                        <a:pt x="112" y="53"/>
                      </a:cubicBezTo>
                      <a:cubicBezTo>
                        <a:pt x="109" y="55"/>
                        <a:pt x="106" y="55"/>
                        <a:pt x="104" y="52"/>
                      </a:cubicBezTo>
                      <a:close/>
                      <a:moveTo>
                        <a:pt x="127" y="45"/>
                      </a:moveTo>
                      <a:cubicBezTo>
                        <a:pt x="124" y="42"/>
                        <a:pt x="126" y="39"/>
                        <a:pt x="127" y="36"/>
                      </a:cubicBezTo>
                      <a:cubicBezTo>
                        <a:pt x="124" y="36"/>
                        <a:pt x="121" y="35"/>
                        <a:pt x="119" y="35"/>
                      </a:cubicBezTo>
                      <a:cubicBezTo>
                        <a:pt x="117" y="37"/>
                        <a:pt x="119" y="40"/>
                        <a:pt x="115" y="39"/>
                      </a:cubicBezTo>
                      <a:cubicBezTo>
                        <a:pt x="114" y="38"/>
                        <a:pt x="118" y="36"/>
                        <a:pt x="117" y="35"/>
                      </a:cubicBezTo>
                      <a:cubicBezTo>
                        <a:pt x="116" y="32"/>
                        <a:pt x="113" y="35"/>
                        <a:pt x="112" y="33"/>
                      </a:cubicBezTo>
                      <a:cubicBezTo>
                        <a:pt x="113" y="35"/>
                        <a:pt x="113" y="50"/>
                        <a:pt x="105" y="44"/>
                      </a:cubicBezTo>
                      <a:cubicBezTo>
                        <a:pt x="108" y="43"/>
                        <a:pt x="106" y="40"/>
                        <a:pt x="109" y="39"/>
                      </a:cubicBezTo>
                      <a:cubicBezTo>
                        <a:pt x="107" y="38"/>
                        <a:pt x="105" y="37"/>
                        <a:pt x="103" y="38"/>
                      </a:cubicBezTo>
                      <a:cubicBezTo>
                        <a:pt x="106" y="25"/>
                        <a:pt x="120" y="33"/>
                        <a:pt x="128" y="31"/>
                      </a:cubicBezTo>
                      <a:cubicBezTo>
                        <a:pt x="132" y="36"/>
                        <a:pt x="133" y="41"/>
                        <a:pt x="127" y="45"/>
                      </a:cubicBezTo>
                      <a:close/>
                      <a:moveTo>
                        <a:pt x="132" y="31"/>
                      </a:moveTo>
                      <a:cubicBezTo>
                        <a:pt x="140" y="27"/>
                        <a:pt x="141" y="24"/>
                        <a:pt x="145" y="22"/>
                      </a:cubicBezTo>
                      <a:cubicBezTo>
                        <a:pt x="146" y="25"/>
                        <a:pt x="143" y="34"/>
                        <a:pt x="139" y="30"/>
                      </a:cubicBezTo>
                      <a:cubicBezTo>
                        <a:pt x="134" y="34"/>
                        <a:pt x="139" y="39"/>
                        <a:pt x="136" y="43"/>
                      </a:cubicBezTo>
                      <a:cubicBezTo>
                        <a:pt x="133" y="39"/>
                        <a:pt x="135" y="35"/>
                        <a:pt x="132" y="31"/>
                      </a:cubicBezTo>
                      <a:close/>
                      <a:moveTo>
                        <a:pt x="155" y="26"/>
                      </a:moveTo>
                      <a:cubicBezTo>
                        <a:pt x="161" y="26"/>
                        <a:pt x="164" y="21"/>
                        <a:pt x="171" y="23"/>
                      </a:cubicBezTo>
                      <a:cubicBezTo>
                        <a:pt x="172" y="26"/>
                        <a:pt x="172" y="33"/>
                        <a:pt x="168" y="33"/>
                      </a:cubicBezTo>
                      <a:cubicBezTo>
                        <a:pt x="164" y="30"/>
                        <a:pt x="170" y="28"/>
                        <a:pt x="168" y="26"/>
                      </a:cubicBezTo>
                      <a:cubicBezTo>
                        <a:pt x="167" y="25"/>
                        <a:pt x="166" y="25"/>
                        <a:pt x="165" y="24"/>
                      </a:cubicBezTo>
                      <a:cubicBezTo>
                        <a:pt x="162" y="28"/>
                        <a:pt x="162" y="31"/>
                        <a:pt x="158" y="35"/>
                      </a:cubicBezTo>
                      <a:cubicBezTo>
                        <a:pt x="154" y="31"/>
                        <a:pt x="159" y="29"/>
                        <a:pt x="155" y="26"/>
                      </a:cubicBezTo>
                      <a:close/>
                      <a:moveTo>
                        <a:pt x="149" y="42"/>
                      </a:moveTo>
                      <a:cubicBezTo>
                        <a:pt x="148" y="39"/>
                        <a:pt x="151" y="38"/>
                        <a:pt x="148" y="35"/>
                      </a:cubicBezTo>
                      <a:cubicBezTo>
                        <a:pt x="150" y="34"/>
                        <a:pt x="152" y="35"/>
                        <a:pt x="154" y="33"/>
                      </a:cubicBezTo>
                      <a:cubicBezTo>
                        <a:pt x="157" y="36"/>
                        <a:pt x="153" y="39"/>
                        <a:pt x="149" y="42"/>
                      </a:cubicBezTo>
                      <a:close/>
                      <a:moveTo>
                        <a:pt x="134" y="63"/>
                      </a:moveTo>
                      <a:cubicBezTo>
                        <a:pt x="137" y="68"/>
                        <a:pt x="128" y="66"/>
                        <a:pt x="130" y="70"/>
                      </a:cubicBezTo>
                      <a:cubicBezTo>
                        <a:pt x="126" y="67"/>
                        <a:pt x="126" y="57"/>
                        <a:pt x="127" y="52"/>
                      </a:cubicBezTo>
                      <a:cubicBezTo>
                        <a:pt x="134" y="49"/>
                        <a:pt x="143" y="49"/>
                        <a:pt x="143" y="40"/>
                      </a:cubicBezTo>
                      <a:cubicBezTo>
                        <a:pt x="149" y="41"/>
                        <a:pt x="144" y="47"/>
                        <a:pt x="145" y="50"/>
                      </a:cubicBezTo>
                      <a:cubicBezTo>
                        <a:pt x="138" y="46"/>
                        <a:pt x="123" y="64"/>
                        <a:pt x="134" y="63"/>
                      </a:cubicBezTo>
                      <a:close/>
                      <a:moveTo>
                        <a:pt x="170" y="42"/>
                      </a:moveTo>
                      <a:cubicBezTo>
                        <a:pt x="168" y="40"/>
                        <a:pt x="164" y="38"/>
                        <a:pt x="160" y="41"/>
                      </a:cubicBezTo>
                      <a:cubicBezTo>
                        <a:pt x="158" y="33"/>
                        <a:pt x="172" y="39"/>
                        <a:pt x="174" y="29"/>
                      </a:cubicBezTo>
                      <a:cubicBezTo>
                        <a:pt x="174" y="33"/>
                        <a:pt x="175" y="37"/>
                        <a:pt x="180" y="32"/>
                      </a:cubicBezTo>
                      <a:cubicBezTo>
                        <a:pt x="186" y="42"/>
                        <a:pt x="170" y="33"/>
                        <a:pt x="170" y="42"/>
                      </a:cubicBezTo>
                      <a:close/>
                      <a:moveTo>
                        <a:pt x="189" y="32"/>
                      </a:moveTo>
                      <a:cubicBezTo>
                        <a:pt x="190" y="35"/>
                        <a:pt x="189" y="39"/>
                        <a:pt x="185" y="39"/>
                      </a:cubicBezTo>
                      <a:cubicBezTo>
                        <a:pt x="184" y="36"/>
                        <a:pt x="186" y="32"/>
                        <a:pt x="189" y="32"/>
                      </a:cubicBezTo>
                      <a:close/>
                      <a:moveTo>
                        <a:pt x="159" y="58"/>
                      </a:moveTo>
                      <a:cubicBezTo>
                        <a:pt x="164" y="58"/>
                        <a:pt x="165" y="48"/>
                        <a:pt x="170" y="54"/>
                      </a:cubicBezTo>
                      <a:cubicBezTo>
                        <a:pt x="165" y="53"/>
                        <a:pt x="164" y="65"/>
                        <a:pt x="159" y="58"/>
                      </a:cubicBezTo>
                      <a:close/>
                      <a:moveTo>
                        <a:pt x="173" y="58"/>
                      </a:moveTo>
                      <a:cubicBezTo>
                        <a:pt x="171" y="55"/>
                        <a:pt x="177" y="53"/>
                        <a:pt x="172" y="49"/>
                      </a:cubicBezTo>
                      <a:cubicBezTo>
                        <a:pt x="174" y="48"/>
                        <a:pt x="175" y="47"/>
                        <a:pt x="174" y="46"/>
                      </a:cubicBezTo>
                      <a:cubicBezTo>
                        <a:pt x="176" y="45"/>
                        <a:pt x="176" y="46"/>
                        <a:pt x="175" y="47"/>
                      </a:cubicBezTo>
                      <a:cubicBezTo>
                        <a:pt x="177" y="49"/>
                        <a:pt x="178" y="49"/>
                        <a:pt x="180" y="48"/>
                      </a:cubicBezTo>
                      <a:cubicBezTo>
                        <a:pt x="181" y="50"/>
                        <a:pt x="179" y="50"/>
                        <a:pt x="179" y="49"/>
                      </a:cubicBezTo>
                      <a:cubicBezTo>
                        <a:pt x="174" y="52"/>
                        <a:pt x="178" y="55"/>
                        <a:pt x="173" y="58"/>
                      </a:cubicBezTo>
                      <a:close/>
                      <a:moveTo>
                        <a:pt x="194" y="38"/>
                      </a:moveTo>
                      <a:cubicBezTo>
                        <a:pt x="197" y="42"/>
                        <a:pt x="189" y="43"/>
                        <a:pt x="196" y="45"/>
                      </a:cubicBezTo>
                      <a:cubicBezTo>
                        <a:pt x="193" y="47"/>
                        <a:pt x="192" y="48"/>
                        <a:pt x="194" y="50"/>
                      </a:cubicBezTo>
                      <a:cubicBezTo>
                        <a:pt x="188" y="49"/>
                        <a:pt x="190" y="41"/>
                        <a:pt x="194" y="38"/>
                      </a:cubicBezTo>
                      <a:close/>
                      <a:moveTo>
                        <a:pt x="182" y="60"/>
                      </a:moveTo>
                      <a:cubicBezTo>
                        <a:pt x="180" y="58"/>
                        <a:pt x="181" y="57"/>
                        <a:pt x="180" y="56"/>
                      </a:cubicBezTo>
                      <a:cubicBezTo>
                        <a:pt x="183" y="54"/>
                        <a:pt x="187" y="53"/>
                        <a:pt x="189" y="56"/>
                      </a:cubicBezTo>
                      <a:cubicBezTo>
                        <a:pt x="187" y="59"/>
                        <a:pt x="185" y="56"/>
                        <a:pt x="182" y="60"/>
                      </a:cubicBezTo>
                      <a:close/>
                      <a:moveTo>
                        <a:pt x="201" y="43"/>
                      </a:moveTo>
                      <a:cubicBezTo>
                        <a:pt x="203" y="39"/>
                        <a:pt x="207" y="38"/>
                        <a:pt x="211" y="35"/>
                      </a:cubicBezTo>
                      <a:cubicBezTo>
                        <a:pt x="214" y="42"/>
                        <a:pt x="205" y="42"/>
                        <a:pt x="201" y="43"/>
                      </a:cubicBezTo>
                      <a:close/>
                      <a:moveTo>
                        <a:pt x="197" y="55"/>
                      </a:moveTo>
                      <a:cubicBezTo>
                        <a:pt x="198" y="57"/>
                        <a:pt x="197" y="58"/>
                        <a:pt x="198" y="60"/>
                      </a:cubicBezTo>
                      <a:cubicBezTo>
                        <a:pt x="196" y="61"/>
                        <a:pt x="194" y="58"/>
                        <a:pt x="192" y="61"/>
                      </a:cubicBezTo>
                      <a:cubicBezTo>
                        <a:pt x="190" y="58"/>
                        <a:pt x="194" y="55"/>
                        <a:pt x="197" y="55"/>
                      </a:cubicBezTo>
                      <a:close/>
                      <a:moveTo>
                        <a:pt x="184" y="72"/>
                      </a:moveTo>
                      <a:cubicBezTo>
                        <a:pt x="182" y="70"/>
                        <a:pt x="181" y="68"/>
                        <a:pt x="183" y="66"/>
                      </a:cubicBezTo>
                      <a:cubicBezTo>
                        <a:pt x="188" y="63"/>
                        <a:pt x="191" y="70"/>
                        <a:pt x="196" y="65"/>
                      </a:cubicBezTo>
                      <a:cubicBezTo>
                        <a:pt x="198" y="73"/>
                        <a:pt x="190" y="69"/>
                        <a:pt x="184" y="72"/>
                      </a:cubicBezTo>
                      <a:close/>
                      <a:moveTo>
                        <a:pt x="214" y="36"/>
                      </a:moveTo>
                      <a:cubicBezTo>
                        <a:pt x="216" y="36"/>
                        <a:pt x="218" y="38"/>
                        <a:pt x="217" y="36"/>
                      </a:cubicBezTo>
                      <a:cubicBezTo>
                        <a:pt x="221" y="40"/>
                        <a:pt x="224" y="38"/>
                        <a:pt x="229" y="37"/>
                      </a:cubicBezTo>
                      <a:cubicBezTo>
                        <a:pt x="231" y="43"/>
                        <a:pt x="214" y="41"/>
                        <a:pt x="214" y="36"/>
                      </a:cubicBezTo>
                      <a:close/>
                      <a:moveTo>
                        <a:pt x="225" y="57"/>
                      </a:moveTo>
                      <a:cubicBezTo>
                        <a:pt x="223" y="59"/>
                        <a:pt x="226" y="61"/>
                        <a:pt x="222" y="63"/>
                      </a:cubicBezTo>
                      <a:cubicBezTo>
                        <a:pt x="220" y="61"/>
                        <a:pt x="217" y="62"/>
                        <a:pt x="215" y="59"/>
                      </a:cubicBezTo>
                      <a:cubicBezTo>
                        <a:pt x="218" y="57"/>
                        <a:pt x="214" y="55"/>
                        <a:pt x="218" y="53"/>
                      </a:cubicBezTo>
                      <a:cubicBezTo>
                        <a:pt x="222" y="56"/>
                        <a:pt x="227" y="55"/>
                        <a:pt x="232" y="59"/>
                      </a:cubicBezTo>
                      <a:cubicBezTo>
                        <a:pt x="228" y="61"/>
                        <a:pt x="229" y="58"/>
                        <a:pt x="225" y="57"/>
                      </a:cubicBezTo>
                      <a:close/>
                      <a:moveTo>
                        <a:pt x="224" y="72"/>
                      </a:moveTo>
                      <a:cubicBezTo>
                        <a:pt x="223" y="67"/>
                        <a:pt x="222" y="72"/>
                        <a:pt x="218" y="73"/>
                      </a:cubicBezTo>
                      <a:cubicBezTo>
                        <a:pt x="219" y="67"/>
                        <a:pt x="224" y="66"/>
                        <a:pt x="228" y="63"/>
                      </a:cubicBezTo>
                      <a:cubicBezTo>
                        <a:pt x="229" y="65"/>
                        <a:pt x="228" y="68"/>
                        <a:pt x="227" y="66"/>
                      </a:cubicBezTo>
                      <a:cubicBezTo>
                        <a:pt x="224" y="68"/>
                        <a:pt x="228" y="70"/>
                        <a:pt x="224" y="72"/>
                      </a:cubicBezTo>
                      <a:close/>
                      <a:moveTo>
                        <a:pt x="241" y="73"/>
                      </a:moveTo>
                      <a:cubicBezTo>
                        <a:pt x="240" y="72"/>
                        <a:pt x="242" y="72"/>
                        <a:pt x="242" y="72"/>
                      </a:cubicBezTo>
                      <a:cubicBezTo>
                        <a:pt x="245" y="71"/>
                        <a:pt x="241" y="68"/>
                        <a:pt x="243" y="66"/>
                      </a:cubicBezTo>
                      <a:cubicBezTo>
                        <a:pt x="241" y="65"/>
                        <a:pt x="241" y="68"/>
                        <a:pt x="242" y="69"/>
                      </a:cubicBezTo>
                      <a:cubicBezTo>
                        <a:pt x="239" y="70"/>
                        <a:pt x="239" y="62"/>
                        <a:pt x="242" y="60"/>
                      </a:cubicBezTo>
                      <a:cubicBezTo>
                        <a:pt x="242" y="65"/>
                        <a:pt x="242" y="65"/>
                        <a:pt x="246" y="71"/>
                      </a:cubicBezTo>
                      <a:cubicBezTo>
                        <a:pt x="244" y="73"/>
                        <a:pt x="243" y="72"/>
                        <a:pt x="241" y="73"/>
                      </a:cubicBezTo>
                      <a:close/>
                      <a:moveTo>
                        <a:pt x="251" y="78"/>
                      </a:moveTo>
                      <a:cubicBezTo>
                        <a:pt x="251" y="73"/>
                        <a:pt x="256" y="72"/>
                        <a:pt x="255" y="68"/>
                      </a:cubicBezTo>
                      <a:cubicBezTo>
                        <a:pt x="257" y="68"/>
                        <a:pt x="258" y="76"/>
                        <a:pt x="257" y="79"/>
                      </a:cubicBezTo>
                      <a:cubicBezTo>
                        <a:pt x="254" y="73"/>
                        <a:pt x="255" y="74"/>
                        <a:pt x="251" y="78"/>
                      </a:cubicBezTo>
                      <a:close/>
                      <a:moveTo>
                        <a:pt x="354" y="12"/>
                      </a:moveTo>
                      <a:cubicBezTo>
                        <a:pt x="355" y="11"/>
                        <a:pt x="356" y="13"/>
                        <a:pt x="357" y="13"/>
                      </a:cubicBezTo>
                      <a:cubicBezTo>
                        <a:pt x="359" y="12"/>
                        <a:pt x="358" y="10"/>
                        <a:pt x="361" y="9"/>
                      </a:cubicBezTo>
                      <a:cubicBezTo>
                        <a:pt x="361" y="10"/>
                        <a:pt x="362" y="11"/>
                        <a:pt x="363" y="12"/>
                      </a:cubicBezTo>
                      <a:cubicBezTo>
                        <a:pt x="360" y="13"/>
                        <a:pt x="357" y="15"/>
                        <a:pt x="354" y="12"/>
                      </a:cubicBezTo>
                      <a:close/>
                      <a:moveTo>
                        <a:pt x="716" y="72"/>
                      </a:moveTo>
                      <a:cubicBezTo>
                        <a:pt x="717" y="79"/>
                        <a:pt x="704" y="74"/>
                        <a:pt x="698" y="77"/>
                      </a:cubicBezTo>
                      <a:cubicBezTo>
                        <a:pt x="697" y="72"/>
                        <a:pt x="708" y="74"/>
                        <a:pt x="704" y="69"/>
                      </a:cubicBezTo>
                      <a:cubicBezTo>
                        <a:pt x="707" y="71"/>
                        <a:pt x="711" y="68"/>
                        <a:pt x="714" y="65"/>
                      </a:cubicBezTo>
                      <a:cubicBezTo>
                        <a:pt x="714" y="71"/>
                        <a:pt x="706" y="74"/>
                        <a:pt x="702" y="75"/>
                      </a:cubicBezTo>
                      <a:cubicBezTo>
                        <a:pt x="706" y="77"/>
                        <a:pt x="711" y="73"/>
                        <a:pt x="716" y="72"/>
                      </a:cubicBezTo>
                      <a:close/>
                      <a:moveTo>
                        <a:pt x="717" y="62"/>
                      </a:moveTo>
                      <a:cubicBezTo>
                        <a:pt x="718" y="66"/>
                        <a:pt x="708" y="63"/>
                        <a:pt x="710" y="59"/>
                      </a:cubicBezTo>
                      <a:cubicBezTo>
                        <a:pt x="717" y="63"/>
                        <a:pt x="711" y="54"/>
                        <a:pt x="716" y="51"/>
                      </a:cubicBezTo>
                      <a:cubicBezTo>
                        <a:pt x="722" y="56"/>
                        <a:pt x="711" y="60"/>
                        <a:pt x="717" y="62"/>
                      </a:cubicBezTo>
                      <a:close/>
                      <a:moveTo>
                        <a:pt x="712" y="39"/>
                      </a:moveTo>
                      <a:cubicBezTo>
                        <a:pt x="714" y="43"/>
                        <a:pt x="714" y="33"/>
                        <a:pt x="717" y="39"/>
                      </a:cubicBezTo>
                      <a:cubicBezTo>
                        <a:pt x="712" y="44"/>
                        <a:pt x="711" y="46"/>
                        <a:pt x="706" y="43"/>
                      </a:cubicBezTo>
                      <a:cubicBezTo>
                        <a:pt x="713" y="44"/>
                        <a:pt x="708" y="28"/>
                        <a:pt x="712" y="39"/>
                      </a:cubicBezTo>
                      <a:close/>
                      <a:moveTo>
                        <a:pt x="721" y="30"/>
                      </a:moveTo>
                      <a:cubicBezTo>
                        <a:pt x="717" y="32"/>
                        <a:pt x="712" y="33"/>
                        <a:pt x="708" y="32"/>
                      </a:cubicBezTo>
                      <a:cubicBezTo>
                        <a:pt x="709" y="28"/>
                        <a:pt x="716" y="17"/>
                        <a:pt x="720" y="10"/>
                      </a:cubicBezTo>
                      <a:cubicBezTo>
                        <a:pt x="722" y="17"/>
                        <a:pt x="720" y="21"/>
                        <a:pt x="721" y="30"/>
                      </a:cubicBezTo>
                      <a:close/>
                      <a:moveTo>
                        <a:pt x="716" y="13"/>
                      </a:moveTo>
                      <a:cubicBezTo>
                        <a:pt x="714" y="14"/>
                        <a:pt x="713" y="15"/>
                        <a:pt x="711" y="17"/>
                      </a:cubicBezTo>
                      <a:cubicBezTo>
                        <a:pt x="709" y="11"/>
                        <a:pt x="706" y="17"/>
                        <a:pt x="704" y="13"/>
                      </a:cubicBezTo>
                      <a:cubicBezTo>
                        <a:pt x="708" y="13"/>
                        <a:pt x="713" y="8"/>
                        <a:pt x="716" y="13"/>
                      </a:cubicBezTo>
                      <a:close/>
                    </a:path>
                  </a:pathLst>
                </a:custGeom>
                <a:grpFill/>
                <a:ln>
                  <a:noFill/>
                </a:ln>
              </p:spPr>
              <p:txBody>
                <a:bodyPr vert="horz" wrap="square" lIns="91440" tIns="45720" rIns="91440" bIns="45720" numCol="1" anchor="t" anchorCtr="0" compatLnSpc="1"/>
                <a:lstStyle/>
                <a:p>
                  <a:pPr fontAlgn="auto"/>
                  <a:endParaRPr lang="zh-CN" altLang="en-US" strike="noStrike" noProof="1"/>
                </a:p>
              </p:txBody>
            </p:sp>
            <p:sp>
              <p:nvSpPr>
                <p:cNvPr id="28" name="Freeform 548"/>
                <p:cNvSpPr>
                  <a:spLocks noEditPoints="1"/>
                </p:cNvSpPr>
                <p:nvPr/>
              </p:nvSpPr>
              <p:spPr bwMode="auto">
                <a:xfrm rot="16200000" flipV="1">
                  <a:off x="4438472" y="4879627"/>
                  <a:ext cx="363777" cy="45719"/>
                </a:xfrm>
                <a:custGeom>
                  <a:avLst/>
                  <a:gdLst>
                    <a:gd name="T0" fmla="*/ 480 w 748"/>
                    <a:gd name="T1" fmla="*/ 13 h 95"/>
                    <a:gd name="T2" fmla="*/ 427 w 748"/>
                    <a:gd name="T3" fmla="*/ 8 h 95"/>
                    <a:gd name="T4" fmla="*/ 366 w 748"/>
                    <a:gd name="T5" fmla="*/ 13 h 95"/>
                    <a:gd name="T6" fmla="*/ 311 w 748"/>
                    <a:gd name="T7" fmla="*/ 15 h 95"/>
                    <a:gd name="T8" fmla="*/ 289 w 748"/>
                    <a:gd name="T9" fmla="*/ 1 h 95"/>
                    <a:gd name="T10" fmla="*/ 234 w 748"/>
                    <a:gd name="T11" fmla="*/ 11 h 95"/>
                    <a:gd name="T12" fmla="*/ 205 w 748"/>
                    <a:gd name="T13" fmla="*/ 13 h 95"/>
                    <a:gd name="T14" fmla="*/ 152 w 748"/>
                    <a:gd name="T15" fmla="*/ 18 h 95"/>
                    <a:gd name="T16" fmla="*/ 142 w 748"/>
                    <a:gd name="T17" fmla="*/ 18 h 95"/>
                    <a:gd name="T18" fmla="*/ 126 w 748"/>
                    <a:gd name="T19" fmla="*/ 20 h 95"/>
                    <a:gd name="T20" fmla="*/ 107 w 748"/>
                    <a:gd name="T21" fmla="*/ 1 h 95"/>
                    <a:gd name="T22" fmla="*/ 64 w 748"/>
                    <a:gd name="T23" fmla="*/ 20 h 95"/>
                    <a:gd name="T24" fmla="*/ 17 w 748"/>
                    <a:gd name="T25" fmla="*/ 64 h 95"/>
                    <a:gd name="T26" fmla="*/ 71 w 748"/>
                    <a:gd name="T27" fmla="*/ 69 h 95"/>
                    <a:gd name="T28" fmla="*/ 101 w 748"/>
                    <a:gd name="T29" fmla="*/ 51 h 95"/>
                    <a:gd name="T30" fmla="*/ 90 w 748"/>
                    <a:gd name="T31" fmla="*/ 67 h 95"/>
                    <a:gd name="T32" fmla="*/ 112 w 748"/>
                    <a:gd name="T33" fmla="*/ 63 h 95"/>
                    <a:gd name="T34" fmla="*/ 140 w 748"/>
                    <a:gd name="T35" fmla="*/ 69 h 95"/>
                    <a:gd name="T36" fmla="*/ 151 w 748"/>
                    <a:gd name="T37" fmla="*/ 51 h 95"/>
                    <a:gd name="T38" fmla="*/ 167 w 748"/>
                    <a:gd name="T39" fmla="*/ 62 h 95"/>
                    <a:gd name="T40" fmla="*/ 213 w 748"/>
                    <a:gd name="T41" fmla="*/ 61 h 95"/>
                    <a:gd name="T42" fmla="*/ 244 w 748"/>
                    <a:gd name="T43" fmla="*/ 84 h 95"/>
                    <a:gd name="T44" fmla="*/ 306 w 748"/>
                    <a:gd name="T45" fmla="*/ 77 h 95"/>
                    <a:gd name="T46" fmla="*/ 364 w 748"/>
                    <a:gd name="T47" fmla="*/ 85 h 95"/>
                    <a:gd name="T48" fmla="*/ 566 w 748"/>
                    <a:gd name="T49" fmla="*/ 89 h 95"/>
                    <a:gd name="T50" fmla="*/ 675 w 748"/>
                    <a:gd name="T51" fmla="*/ 85 h 95"/>
                    <a:gd name="T52" fmla="*/ 744 w 748"/>
                    <a:gd name="T53" fmla="*/ 58 h 95"/>
                    <a:gd name="T54" fmla="*/ 725 w 748"/>
                    <a:gd name="T55" fmla="*/ 56 h 95"/>
                    <a:gd name="T56" fmla="*/ 733 w 748"/>
                    <a:gd name="T57" fmla="*/ 32 h 95"/>
                    <a:gd name="T58" fmla="*/ 725 w 748"/>
                    <a:gd name="T59" fmla="*/ 7 h 95"/>
                    <a:gd name="T60" fmla="*/ 672 w 748"/>
                    <a:gd name="T61" fmla="*/ 9 h 95"/>
                    <a:gd name="T62" fmla="*/ 642 w 748"/>
                    <a:gd name="T63" fmla="*/ 9 h 95"/>
                    <a:gd name="T64" fmla="*/ 604 w 748"/>
                    <a:gd name="T65" fmla="*/ 6 h 95"/>
                    <a:gd name="T66" fmla="*/ 227 w 748"/>
                    <a:gd name="T67" fmla="*/ 28 h 95"/>
                    <a:gd name="T68" fmla="*/ 201 w 748"/>
                    <a:gd name="T69" fmla="*/ 36 h 95"/>
                    <a:gd name="T70" fmla="*/ 220 w 748"/>
                    <a:gd name="T71" fmla="*/ 21 h 95"/>
                    <a:gd name="T72" fmla="*/ 196 w 748"/>
                    <a:gd name="T73" fmla="*/ 25 h 95"/>
                    <a:gd name="T74" fmla="*/ 184 w 748"/>
                    <a:gd name="T75" fmla="*/ 11 h 95"/>
                    <a:gd name="T76" fmla="*/ 79 w 748"/>
                    <a:gd name="T77" fmla="*/ 39 h 95"/>
                    <a:gd name="T78" fmla="*/ 54 w 748"/>
                    <a:gd name="T79" fmla="*/ 40 h 95"/>
                    <a:gd name="T80" fmla="*/ 71 w 748"/>
                    <a:gd name="T81" fmla="*/ 38 h 95"/>
                    <a:gd name="T82" fmla="*/ 79 w 748"/>
                    <a:gd name="T83" fmla="*/ 44 h 95"/>
                    <a:gd name="T84" fmla="*/ 60 w 748"/>
                    <a:gd name="T85" fmla="*/ 68 h 95"/>
                    <a:gd name="T86" fmla="*/ 95 w 748"/>
                    <a:gd name="T87" fmla="*/ 48 h 95"/>
                    <a:gd name="T88" fmla="*/ 115 w 748"/>
                    <a:gd name="T89" fmla="*/ 39 h 95"/>
                    <a:gd name="T90" fmla="*/ 132 w 748"/>
                    <a:gd name="T91" fmla="*/ 31 h 95"/>
                    <a:gd name="T92" fmla="*/ 168 w 748"/>
                    <a:gd name="T93" fmla="*/ 26 h 95"/>
                    <a:gd name="T94" fmla="*/ 134 w 748"/>
                    <a:gd name="T95" fmla="*/ 63 h 95"/>
                    <a:gd name="T96" fmla="*/ 174 w 748"/>
                    <a:gd name="T97" fmla="*/ 29 h 95"/>
                    <a:gd name="T98" fmla="*/ 159 w 748"/>
                    <a:gd name="T99" fmla="*/ 58 h 95"/>
                    <a:gd name="T100" fmla="*/ 194 w 748"/>
                    <a:gd name="T101" fmla="*/ 38 h 95"/>
                    <a:gd name="T102" fmla="*/ 201 w 748"/>
                    <a:gd name="T103" fmla="*/ 43 h 95"/>
                    <a:gd name="T104" fmla="*/ 183 w 748"/>
                    <a:gd name="T105" fmla="*/ 66 h 95"/>
                    <a:gd name="T106" fmla="*/ 222 w 748"/>
                    <a:gd name="T107" fmla="*/ 63 h 95"/>
                    <a:gd name="T108" fmla="*/ 227 w 748"/>
                    <a:gd name="T109" fmla="*/ 66 h 95"/>
                    <a:gd name="T110" fmla="*/ 241 w 748"/>
                    <a:gd name="T111" fmla="*/ 73 h 95"/>
                    <a:gd name="T112" fmla="*/ 363 w 748"/>
                    <a:gd name="T113" fmla="*/ 12 h 95"/>
                    <a:gd name="T114" fmla="*/ 717 w 748"/>
                    <a:gd name="T115" fmla="*/ 62 h 95"/>
                    <a:gd name="T116" fmla="*/ 721 w 748"/>
                    <a:gd name="T117" fmla="*/ 3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8" h="95">
                      <a:moveTo>
                        <a:pt x="559" y="11"/>
                      </a:moveTo>
                      <a:cubicBezTo>
                        <a:pt x="559" y="7"/>
                        <a:pt x="557" y="9"/>
                        <a:pt x="557" y="5"/>
                      </a:cubicBezTo>
                      <a:cubicBezTo>
                        <a:pt x="546" y="13"/>
                        <a:pt x="543" y="8"/>
                        <a:pt x="534" y="8"/>
                      </a:cubicBezTo>
                      <a:cubicBezTo>
                        <a:pt x="537" y="7"/>
                        <a:pt x="541" y="7"/>
                        <a:pt x="539" y="3"/>
                      </a:cubicBezTo>
                      <a:cubicBezTo>
                        <a:pt x="529" y="8"/>
                        <a:pt x="508" y="10"/>
                        <a:pt x="498" y="11"/>
                      </a:cubicBezTo>
                      <a:cubicBezTo>
                        <a:pt x="499" y="11"/>
                        <a:pt x="499" y="9"/>
                        <a:pt x="498" y="8"/>
                      </a:cubicBezTo>
                      <a:cubicBezTo>
                        <a:pt x="491" y="10"/>
                        <a:pt x="491" y="13"/>
                        <a:pt x="485" y="9"/>
                      </a:cubicBezTo>
                      <a:cubicBezTo>
                        <a:pt x="483" y="14"/>
                        <a:pt x="481" y="8"/>
                        <a:pt x="480" y="13"/>
                      </a:cubicBezTo>
                      <a:cubicBezTo>
                        <a:pt x="478" y="10"/>
                        <a:pt x="476" y="12"/>
                        <a:pt x="476" y="9"/>
                      </a:cubicBezTo>
                      <a:cubicBezTo>
                        <a:pt x="473" y="9"/>
                        <a:pt x="470" y="11"/>
                        <a:pt x="467" y="8"/>
                      </a:cubicBezTo>
                      <a:cubicBezTo>
                        <a:pt x="463" y="10"/>
                        <a:pt x="469" y="13"/>
                        <a:pt x="465" y="15"/>
                      </a:cubicBezTo>
                      <a:cubicBezTo>
                        <a:pt x="464" y="14"/>
                        <a:pt x="463" y="13"/>
                        <a:pt x="462" y="13"/>
                      </a:cubicBezTo>
                      <a:cubicBezTo>
                        <a:pt x="463" y="12"/>
                        <a:pt x="464" y="10"/>
                        <a:pt x="462" y="9"/>
                      </a:cubicBezTo>
                      <a:cubicBezTo>
                        <a:pt x="461" y="10"/>
                        <a:pt x="459" y="11"/>
                        <a:pt x="458" y="12"/>
                      </a:cubicBezTo>
                      <a:cubicBezTo>
                        <a:pt x="445" y="2"/>
                        <a:pt x="432" y="14"/>
                        <a:pt x="426" y="14"/>
                      </a:cubicBezTo>
                      <a:cubicBezTo>
                        <a:pt x="422" y="9"/>
                        <a:pt x="428" y="10"/>
                        <a:pt x="427" y="8"/>
                      </a:cubicBezTo>
                      <a:cubicBezTo>
                        <a:pt x="420" y="9"/>
                        <a:pt x="412" y="6"/>
                        <a:pt x="410" y="14"/>
                      </a:cubicBezTo>
                      <a:cubicBezTo>
                        <a:pt x="405" y="6"/>
                        <a:pt x="404" y="18"/>
                        <a:pt x="401" y="13"/>
                      </a:cubicBezTo>
                      <a:cubicBezTo>
                        <a:pt x="400" y="11"/>
                        <a:pt x="406" y="9"/>
                        <a:pt x="402" y="7"/>
                      </a:cubicBezTo>
                      <a:cubicBezTo>
                        <a:pt x="397" y="8"/>
                        <a:pt x="397" y="14"/>
                        <a:pt x="392" y="11"/>
                      </a:cubicBezTo>
                      <a:cubicBezTo>
                        <a:pt x="393" y="10"/>
                        <a:pt x="394" y="9"/>
                        <a:pt x="392" y="7"/>
                      </a:cubicBezTo>
                      <a:cubicBezTo>
                        <a:pt x="386" y="13"/>
                        <a:pt x="381" y="11"/>
                        <a:pt x="375" y="13"/>
                      </a:cubicBezTo>
                      <a:cubicBezTo>
                        <a:pt x="376" y="13"/>
                        <a:pt x="376" y="7"/>
                        <a:pt x="374" y="9"/>
                      </a:cubicBezTo>
                      <a:cubicBezTo>
                        <a:pt x="375" y="12"/>
                        <a:pt x="368" y="13"/>
                        <a:pt x="366" y="13"/>
                      </a:cubicBezTo>
                      <a:cubicBezTo>
                        <a:pt x="370" y="11"/>
                        <a:pt x="369" y="8"/>
                        <a:pt x="370" y="5"/>
                      </a:cubicBezTo>
                      <a:cubicBezTo>
                        <a:pt x="365" y="4"/>
                        <a:pt x="369" y="8"/>
                        <a:pt x="365" y="10"/>
                      </a:cubicBezTo>
                      <a:cubicBezTo>
                        <a:pt x="361" y="4"/>
                        <a:pt x="353" y="5"/>
                        <a:pt x="350" y="11"/>
                      </a:cubicBezTo>
                      <a:cubicBezTo>
                        <a:pt x="346" y="10"/>
                        <a:pt x="340" y="11"/>
                        <a:pt x="338" y="8"/>
                      </a:cubicBezTo>
                      <a:cubicBezTo>
                        <a:pt x="336" y="8"/>
                        <a:pt x="326" y="14"/>
                        <a:pt x="322" y="8"/>
                      </a:cubicBezTo>
                      <a:cubicBezTo>
                        <a:pt x="318" y="9"/>
                        <a:pt x="321" y="12"/>
                        <a:pt x="319" y="14"/>
                      </a:cubicBezTo>
                      <a:cubicBezTo>
                        <a:pt x="317" y="11"/>
                        <a:pt x="315" y="8"/>
                        <a:pt x="315" y="6"/>
                      </a:cubicBezTo>
                      <a:cubicBezTo>
                        <a:pt x="310" y="8"/>
                        <a:pt x="314" y="12"/>
                        <a:pt x="311" y="15"/>
                      </a:cubicBezTo>
                      <a:cubicBezTo>
                        <a:pt x="309" y="12"/>
                        <a:pt x="301" y="15"/>
                        <a:pt x="302" y="11"/>
                      </a:cubicBezTo>
                      <a:cubicBezTo>
                        <a:pt x="304" y="12"/>
                        <a:pt x="311" y="14"/>
                        <a:pt x="310" y="8"/>
                      </a:cubicBezTo>
                      <a:cubicBezTo>
                        <a:pt x="305" y="11"/>
                        <a:pt x="302" y="7"/>
                        <a:pt x="298" y="7"/>
                      </a:cubicBezTo>
                      <a:cubicBezTo>
                        <a:pt x="298" y="11"/>
                        <a:pt x="299" y="8"/>
                        <a:pt x="302" y="9"/>
                      </a:cubicBezTo>
                      <a:cubicBezTo>
                        <a:pt x="298" y="10"/>
                        <a:pt x="297" y="14"/>
                        <a:pt x="295" y="13"/>
                      </a:cubicBezTo>
                      <a:cubicBezTo>
                        <a:pt x="292" y="11"/>
                        <a:pt x="295" y="6"/>
                        <a:pt x="292" y="8"/>
                      </a:cubicBezTo>
                      <a:cubicBezTo>
                        <a:pt x="294" y="10"/>
                        <a:pt x="287" y="15"/>
                        <a:pt x="286" y="13"/>
                      </a:cubicBezTo>
                      <a:cubicBezTo>
                        <a:pt x="284" y="8"/>
                        <a:pt x="293" y="5"/>
                        <a:pt x="289" y="1"/>
                      </a:cubicBezTo>
                      <a:cubicBezTo>
                        <a:pt x="285" y="11"/>
                        <a:pt x="272" y="11"/>
                        <a:pt x="263" y="11"/>
                      </a:cubicBezTo>
                      <a:cubicBezTo>
                        <a:pt x="263" y="8"/>
                        <a:pt x="264" y="2"/>
                        <a:pt x="260" y="4"/>
                      </a:cubicBezTo>
                      <a:cubicBezTo>
                        <a:pt x="258" y="8"/>
                        <a:pt x="261" y="7"/>
                        <a:pt x="260" y="9"/>
                      </a:cubicBezTo>
                      <a:cubicBezTo>
                        <a:pt x="257" y="10"/>
                        <a:pt x="256" y="12"/>
                        <a:pt x="253" y="6"/>
                      </a:cubicBezTo>
                      <a:cubicBezTo>
                        <a:pt x="251" y="7"/>
                        <a:pt x="252" y="9"/>
                        <a:pt x="250" y="10"/>
                      </a:cubicBezTo>
                      <a:cubicBezTo>
                        <a:pt x="245" y="1"/>
                        <a:pt x="245" y="12"/>
                        <a:pt x="243" y="10"/>
                      </a:cubicBezTo>
                      <a:cubicBezTo>
                        <a:pt x="238" y="7"/>
                        <a:pt x="247" y="6"/>
                        <a:pt x="242" y="3"/>
                      </a:cubicBezTo>
                      <a:cubicBezTo>
                        <a:pt x="237" y="7"/>
                        <a:pt x="240" y="10"/>
                        <a:pt x="234" y="11"/>
                      </a:cubicBezTo>
                      <a:cubicBezTo>
                        <a:pt x="234" y="8"/>
                        <a:pt x="232" y="6"/>
                        <a:pt x="230" y="6"/>
                      </a:cubicBezTo>
                      <a:cubicBezTo>
                        <a:pt x="229" y="8"/>
                        <a:pt x="227" y="11"/>
                        <a:pt x="226" y="5"/>
                      </a:cubicBezTo>
                      <a:cubicBezTo>
                        <a:pt x="220" y="7"/>
                        <a:pt x="230" y="10"/>
                        <a:pt x="224" y="12"/>
                      </a:cubicBezTo>
                      <a:cubicBezTo>
                        <a:pt x="223" y="11"/>
                        <a:pt x="222" y="10"/>
                        <a:pt x="220" y="10"/>
                      </a:cubicBezTo>
                      <a:cubicBezTo>
                        <a:pt x="223" y="8"/>
                        <a:pt x="223" y="6"/>
                        <a:pt x="221" y="4"/>
                      </a:cubicBezTo>
                      <a:cubicBezTo>
                        <a:pt x="214" y="5"/>
                        <a:pt x="221" y="17"/>
                        <a:pt x="213" y="12"/>
                      </a:cubicBezTo>
                      <a:cubicBezTo>
                        <a:pt x="219" y="11"/>
                        <a:pt x="214" y="9"/>
                        <a:pt x="216" y="4"/>
                      </a:cubicBezTo>
                      <a:cubicBezTo>
                        <a:pt x="212" y="5"/>
                        <a:pt x="207" y="9"/>
                        <a:pt x="205" y="13"/>
                      </a:cubicBezTo>
                      <a:cubicBezTo>
                        <a:pt x="202" y="10"/>
                        <a:pt x="204" y="7"/>
                        <a:pt x="201" y="5"/>
                      </a:cubicBezTo>
                      <a:cubicBezTo>
                        <a:pt x="194" y="9"/>
                        <a:pt x="192" y="14"/>
                        <a:pt x="188" y="12"/>
                      </a:cubicBezTo>
                      <a:cubicBezTo>
                        <a:pt x="191" y="10"/>
                        <a:pt x="183" y="7"/>
                        <a:pt x="188" y="6"/>
                      </a:cubicBezTo>
                      <a:cubicBezTo>
                        <a:pt x="189" y="7"/>
                        <a:pt x="188" y="8"/>
                        <a:pt x="190" y="10"/>
                      </a:cubicBezTo>
                      <a:cubicBezTo>
                        <a:pt x="197" y="2"/>
                        <a:pt x="183" y="7"/>
                        <a:pt x="179" y="4"/>
                      </a:cubicBezTo>
                      <a:cubicBezTo>
                        <a:pt x="174" y="7"/>
                        <a:pt x="174" y="12"/>
                        <a:pt x="169" y="8"/>
                      </a:cubicBezTo>
                      <a:cubicBezTo>
                        <a:pt x="169" y="4"/>
                        <a:pt x="176" y="9"/>
                        <a:pt x="175" y="2"/>
                      </a:cubicBezTo>
                      <a:cubicBezTo>
                        <a:pt x="167" y="6"/>
                        <a:pt x="150" y="5"/>
                        <a:pt x="152" y="18"/>
                      </a:cubicBezTo>
                      <a:cubicBezTo>
                        <a:pt x="155" y="14"/>
                        <a:pt x="157" y="17"/>
                        <a:pt x="160" y="17"/>
                      </a:cubicBezTo>
                      <a:cubicBezTo>
                        <a:pt x="165" y="15"/>
                        <a:pt x="162" y="12"/>
                        <a:pt x="166" y="9"/>
                      </a:cubicBezTo>
                      <a:cubicBezTo>
                        <a:pt x="170" y="13"/>
                        <a:pt x="167" y="16"/>
                        <a:pt x="164" y="19"/>
                      </a:cubicBezTo>
                      <a:cubicBezTo>
                        <a:pt x="159" y="19"/>
                        <a:pt x="153" y="20"/>
                        <a:pt x="148" y="23"/>
                      </a:cubicBezTo>
                      <a:cubicBezTo>
                        <a:pt x="147" y="22"/>
                        <a:pt x="147" y="22"/>
                        <a:pt x="146" y="21"/>
                      </a:cubicBezTo>
                      <a:cubicBezTo>
                        <a:pt x="156" y="14"/>
                        <a:pt x="144" y="12"/>
                        <a:pt x="152" y="7"/>
                      </a:cubicBezTo>
                      <a:cubicBezTo>
                        <a:pt x="146" y="7"/>
                        <a:pt x="146" y="11"/>
                        <a:pt x="140" y="13"/>
                      </a:cubicBezTo>
                      <a:cubicBezTo>
                        <a:pt x="138" y="17"/>
                        <a:pt x="144" y="15"/>
                        <a:pt x="142" y="18"/>
                      </a:cubicBezTo>
                      <a:cubicBezTo>
                        <a:pt x="136" y="18"/>
                        <a:pt x="138" y="21"/>
                        <a:pt x="133" y="25"/>
                      </a:cubicBezTo>
                      <a:cubicBezTo>
                        <a:pt x="131" y="19"/>
                        <a:pt x="127" y="30"/>
                        <a:pt x="125" y="26"/>
                      </a:cubicBezTo>
                      <a:cubicBezTo>
                        <a:pt x="123" y="22"/>
                        <a:pt x="130" y="20"/>
                        <a:pt x="129" y="16"/>
                      </a:cubicBezTo>
                      <a:cubicBezTo>
                        <a:pt x="139" y="21"/>
                        <a:pt x="139" y="4"/>
                        <a:pt x="149" y="6"/>
                      </a:cubicBezTo>
                      <a:cubicBezTo>
                        <a:pt x="143" y="3"/>
                        <a:pt x="136" y="7"/>
                        <a:pt x="130" y="5"/>
                      </a:cubicBezTo>
                      <a:cubicBezTo>
                        <a:pt x="129" y="8"/>
                        <a:pt x="127" y="12"/>
                        <a:pt x="127" y="16"/>
                      </a:cubicBezTo>
                      <a:cubicBezTo>
                        <a:pt x="125" y="14"/>
                        <a:pt x="123" y="14"/>
                        <a:pt x="121" y="15"/>
                      </a:cubicBezTo>
                      <a:cubicBezTo>
                        <a:pt x="119" y="19"/>
                        <a:pt x="128" y="17"/>
                        <a:pt x="126" y="20"/>
                      </a:cubicBezTo>
                      <a:cubicBezTo>
                        <a:pt x="115" y="20"/>
                        <a:pt x="116" y="24"/>
                        <a:pt x="111" y="27"/>
                      </a:cubicBezTo>
                      <a:cubicBezTo>
                        <a:pt x="111" y="22"/>
                        <a:pt x="111" y="17"/>
                        <a:pt x="114" y="13"/>
                      </a:cubicBezTo>
                      <a:cubicBezTo>
                        <a:pt x="118" y="16"/>
                        <a:pt x="116" y="18"/>
                        <a:pt x="119" y="21"/>
                      </a:cubicBezTo>
                      <a:cubicBezTo>
                        <a:pt x="120" y="15"/>
                        <a:pt x="122" y="9"/>
                        <a:pt x="126" y="4"/>
                      </a:cubicBezTo>
                      <a:cubicBezTo>
                        <a:pt x="124" y="1"/>
                        <a:pt x="109" y="1"/>
                        <a:pt x="114" y="8"/>
                      </a:cubicBezTo>
                      <a:cubicBezTo>
                        <a:pt x="114" y="10"/>
                        <a:pt x="109" y="12"/>
                        <a:pt x="106" y="12"/>
                      </a:cubicBezTo>
                      <a:cubicBezTo>
                        <a:pt x="103" y="10"/>
                        <a:pt x="112" y="9"/>
                        <a:pt x="109" y="6"/>
                      </a:cubicBezTo>
                      <a:cubicBezTo>
                        <a:pt x="104" y="8"/>
                        <a:pt x="106" y="3"/>
                        <a:pt x="107" y="1"/>
                      </a:cubicBezTo>
                      <a:cubicBezTo>
                        <a:pt x="103" y="6"/>
                        <a:pt x="93" y="13"/>
                        <a:pt x="86" y="16"/>
                      </a:cubicBezTo>
                      <a:cubicBezTo>
                        <a:pt x="87" y="14"/>
                        <a:pt x="85" y="13"/>
                        <a:pt x="86" y="12"/>
                      </a:cubicBezTo>
                      <a:cubicBezTo>
                        <a:pt x="90" y="7"/>
                        <a:pt x="103" y="8"/>
                        <a:pt x="99" y="0"/>
                      </a:cubicBezTo>
                      <a:cubicBezTo>
                        <a:pt x="94" y="2"/>
                        <a:pt x="96" y="5"/>
                        <a:pt x="92" y="7"/>
                      </a:cubicBezTo>
                      <a:cubicBezTo>
                        <a:pt x="86" y="7"/>
                        <a:pt x="91" y="4"/>
                        <a:pt x="89" y="1"/>
                      </a:cubicBezTo>
                      <a:cubicBezTo>
                        <a:pt x="80" y="5"/>
                        <a:pt x="88" y="11"/>
                        <a:pt x="82" y="15"/>
                      </a:cubicBezTo>
                      <a:cubicBezTo>
                        <a:pt x="78" y="10"/>
                        <a:pt x="73" y="16"/>
                        <a:pt x="70" y="10"/>
                      </a:cubicBezTo>
                      <a:cubicBezTo>
                        <a:pt x="68" y="13"/>
                        <a:pt x="69" y="17"/>
                        <a:pt x="64" y="20"/>
                      </a:cubicBezTo>
                      <a:cubicBezTo>
                        <a:pt x="57" y="12"/>
                        <a:pt x="58" y="16"/>
                        <a:pt x="51" y="12"/>
                      </a:cubicBezTo>
                      <a:cubicBezTo>
                        <a:pt x="52" y="17"/>
                        <a:pt x="49" y="18"/>
                        <a:pt x="44" y="21"/>
                      </a:cubicBezTo>
                      <a:cubicBezTo>
                        <a:pt x="50" y="29"/>
                        <a:pt x="44" y="36"/>
                        <a:pt x="35" y="43"/>
                      </a:cubicBezTo>
                      <a:cubicBezTo>
                        <a:pt x="29" y="38"/>
                        <a:pt x="22" y="43"/>
                        <a:pt x="18" y="49"/>
                      </a:cubicBezTo>
                      <a:cubicBezTo>
                        <a:pt x="13" y="48"/>
                        <a:pt x="18" y="44"/>
                        <a:pt x="12" y="42"/>
                      </a:cubicBezTo>
                      <a:cubicBezTo>
                        <a:pt x="11" y="46"/>
                        <a:pt x="16" y="67"/>
                        <a:pt x="8" y="58"/>
                      </a:cubicBezTo>
                      <a:cubicBezTo>
                        <a:pt x="7" y="60"/>
                        <a:pt x="0" y="62"/>
                        <a:pt x="5" y="64"/>
                      </a:cubicBezTo>
                      <a:cubicBezTo>
                        <a:pt x="9" y="64"/>
                        <a:pt x="13" y="63"/>
                        <a:pt x="17" y="64"/>
                      </a:cubicBezTo>
                      <a:cubicBezTo>
                        <a:pt x="18" y="60"/>
                        <a:pt x="17" y="56"/>
                        <a:pt x="20" y="52"/>
                      </a:cubicBezTo>
                      <a:cubicBezTo>
                        <a:pt x="22" y="53"/>
                        <a:pt x="24" y="53"/>
                        <a:pt x="25" y="56"/>
                      </a:cubicBezTo>
                      <a:cubicBezTo>
                        <a:pt x="27" y="51"/>
                        <a:pt x="30" y="52"/>
                        <a:pt x="34" y="51"/>
                      </a:cubicBezTo>
                      <a:cubicBezTo>
                        <a:pt x="32" y="48"/>
                        <a:pt x="30" y="49"/>
                        <a:pt x="29" y="47"/>
                      </a:cubicBezTo>
                      <a:cubicBezTo>
                        <a:pt x="35" y="41"/>
                        <a:pt x="36" y="47"/>
                        <a:pt x="40" y="40"/>
                      </a:cubicBezTo>
                      <a:cubicBezTo>
                        <a:pt x="43" y="44"/>
                        <a:pt x="49" y="46"/>
                        <a:pt x="56" y="46"/>
                      </a:cubicBezTo>
                      <a:cubicBezTo>
                        <a:pt x="46" y="53"/>
                        <a:pt x="60" y="57"/>
                        <a:pt x="51" y="64"/>
                      </a:cubicBezTo>
                      <a:cubicBezTo>
                        <a:pt x="57" y="73"/>
                        <a:pt x="65" y="66"/>
                        <a:pt x="71" y="69"/>
                      </a:cubicBezTo>
                      <a:cubicBezTo>
                        <a:pt x="69" y="66"/>
                        <a:pt x="67" y="67"/>
                        <a:pt x="65" y="63"/>
                      </a:cubicBezTo>
                      <a:cubicBezTo>
                        <a:pt x="66" y="61"/>
                        <a:pt x="66" y="59"/>
                        <a:pt x="68" y="58"/>
                      </a:cubicBezTo>
                      <a:cubicBezTo>
                        <a:pt x="70" y="60"/>
                        <a:pt x="69" y="62"/>
                        <a:pt x="71" y="63"/>
                      </a:cubicBezTo>
                      <a:cubicBezTo>
                        <a:pt x="72" y="64"/>
                        <a:pt x="78" y="62"/>
                        <a:pt x="76" y="59"/>
                      </a:cubicBezTo>
                      <a:cubicBezTo>
                        <a:pt x="75" y="59"/>
                        <a:pt x="81" y="47"/>
                        <a:pt x="86" y="46"/>
                      </a:cubicBezTo>
                      <a:cubicBezTo>
                        <a:pt x="84" y="48"/>
                        <a:pt x="83" y="50"/>
                        <a:pt x="83" y="52"/>
                      </a:cubicBezTo>
                      <a:cubicBezTo>
                        <a:pt x="86" y="51"/>
                        <a:pt x="92" y="50"/>
                        <a:pt x="91" y="55"/>
                      </a:cubicBezTo>
                      <a:cubicBezTo>
                        <a:pt x="94" y="52"/>
                        <a:pt x="98" y="50"/>
                        <a:pt x="101" y="51"/>
                      </a:cubicBezTo>
                      <a:cubicBezTo>
                        <a:pt x="101" y="52"/>
                        <a:pt x="102" y="53"/>
                        <a:pt x="101" y="54"/>
                      </a:cubicBezTo>
                      <a:cubicBezTo>
                        <a:pt x="96" y="55"/>
                        <a:pt x="91" y="54"/>
                        <a:pt x="85" y="59"/>
                      </a:cubicBezTo>
                      <a:cubicBezTo>
                        <a:pt x="85" y="58"/>
                        <a:pt x="85" y="53"/>
                        <a:pt x="82" y="55"/>
                      </a:cubicBezTo>
                      <a:cubicBezTo>
                        <a:pt x="85" y="62"/>
                        <a:pt x="73" y="61"/>
                        <a:pt x="75" y="69"/>
                      </a:cubicBezTo>
                      <a:cubicBezTo>
                        <a:pt x="79" y="65"/>
                        <a:pt x="82" y="74"/>
                        <a:pt x="86" y="69"/>
                      </a:cubicBezTo>
                      <a:cubicBezTo>
                        <a:pt x="90" y="67"/>
                        <a:pt x="84" y="64"/>
                        <a:pt x="86" y="62"/>
                      </a:cubicBezTo>
                      <a:cubicBezTo>
                        <a:pt x="88" y="61"/>
                        <a:pt x="89" y="60"/>
                        <a:pt x="90" y="61"/>
                      </a:cubicBezTo>
                      <a:cubicBezTo>
                        <a:pt x="93" y="63"/>
                        <a:pt x="88" y="65"/>
                        <a:pt x="90" y="67"/>
                      </a:cubicBezTo>
                      <a:cubicBezTo>
                        <a:pt x="92" y="66"/>
                        <a:pt x="93" y="70"/>
                        <a:pt x="96" y="65"/>
                      </a:cubicBezTo>
                      <a:cubicBezTo>
                        <a:pt x="94" y="64"/>
                        <a:pt x="93" y="62"/>
                        <a:pt x="91" y="60"/>
                      </a:cubicBezTo>
                      <a:cubicBezTo>
                        <a:pt x="93" y="59"/>
                        <a:pt x="93" y="57"/>
                        <a:pt x="94" y="56"/>
                      </a:cubicBezTo>
                      <a:cubicBezTo>
                        <a:pt x="96" y="62"/>
                        <a:pt x="99" y="56"/>
                        <a:pt x="101" y="60"/>
                      </a:cubicBezTo>
                      <a:cubicBezTo>
                        <a:pt x="98" y="64"/>
                        <a:pt x="97" y="57"/>
                        <a:pt x="94" y="61"/>
                      </a:cubicBezTo>
                      <a:cubicBezTo>
                        <a:pt x="100" y="64"/>
                        <a:pt x="97" y="67"/>
                        <a:pt x="98" y="71"/>
                      </a:cubicBezTo>
                      <a:cubicBezTo>
                        <a:pt x="105" y="68"/>
                        <a:pt x="100" y="63"/>
                        <a:pt x="104" y="59"/>
                      </a:cubicBezTo>
                      <a:cubicBezTo>
                        <a:pt x="107" y="57"/>
                        <a:pt x="109" y="64"/>
                        <a:pt x="112" y="63"/>
                      </a:cubicBezTo>
                      <a:cubicBezTo>
                        <a:pt x="114" y="59"/>
                        <a:pt x="118" y="57"/>
                        <a:pt x="112" y="54"/>
                      </a:cubicBezTo>
                      <a:cubicBezTo>
                        <a:pt x="115" y="51"/>
                        <a:pt x="120" y="47"/>
                        <a:pt x="124" y="49"/>
                      </a:cubicBezTo>
                      <a:cubicBezTo>
                        <a:pt x="117" y="54"/>
                        <a:pt x="118" y="60"/>
                        <a:pt x="114" y="66"/>
                      </a:cubicBezTo>
                      <a:cubicBezTo>
                        <a:pt x="111" y="60"/>
                        <a:pt x="96" y="73"/>
                        <a:pt x="104" y="74"/>
                      </a:cubicBezTo>
                      <a:cubicBezTo>
                        <a:pt x="103" y="70"/>
                        <a:pt x="109" y="75"/>
                        <a:pt x="112" y="69"/>
                      </a:cubicBezTo>
                      <a:cubicBezTo>
                        <a:pt x="115" y="75"/>
                        <a:pt x="123" y="71"/>
                        <a:pt x="131" y="76"/>
                      </a:cubicBezTo>
                      <a:cubicBezTo>
                        <a:pt x="136" y="74"/>
                        <a:pt x="133" y="71"/>
                        <a:pt x="134" y="68"/>
                      </a:cubicBezTo>
                      <a:cubicBezTo>
                        <a:pt x="136" y="69"/>
                        <a:pt x="138" y="65"/>
                        <a:pt x="140" y="69"/>
                      </a:cubicBezTo>
                      <a:cubicBezTo>
                        <a:pt x="143" y="65"/>
                        <a:pt x="143" y="65"/>
                        <a:pt x="147" y="64"/>
                      </a:cubicBezTo>
                      <a:cubicBezTo>
                        <a:pt x="145" y="58"/>
                        <a:pt x="142" y="67"/>
                        <a:pt x="140" y="64"/>
                      </a:cubicBezTo>
                      <a:cubicBezTo>
                        <a:pt x="137" y="61"/>
                        <a:pt x="137" y="59"/>
                        <a:pt x="138" y="57"/>
                      </a:cubicBezTo>
                      <a:cubicBezTo>
                        <a:pt x="142" y="56"/>
                        <a:pt x="145" y="61"/>
                        <a:pt x="150" y="56"/>
                      </a:cubicBezTo>
                      <a:cubicBezTo>
                        <a:pt x="146" y="52"/>
                        <a:pt x="148" y="49"/>
                        <a:pt x="151" y="46"/>
                      </a:cubicBezTo>
                      <a:cubicBezTo>
                        <a:pt x="154" y="49"/>
                        <a:pt x="157" y="43"/>
                        <a:pt x="160" y="44"/>
                      </a:cubicBezTo>
                      <a:cubicBezTo>
                        <a:pt x="161" y="45"/>
                        <a:pt x="160" y="47"/>
                        <a:pt x="160" y="48"/>
                      </a:cubicBezTo>
                      <a:cubicBezTo>
                        <a:pt x="157" y="52"/>
                        <a:pt x="154" y="50"/>
                        <a:pt x="151" y="51"/>
                      </a:cubicBezTo>
                      <a:cubicBezTo>
                        <a:pt x="154" y="59"/>
                        <a:pt x="144" y="65"/>
                        <a:pt x="147" y="73"/>
                      </a:cubicBezTo>
                      <a:cubicBezTo>
                        <a:pt x="143" y="73"/>
                        <a:pt x="140" y="68"/>
                        <a:pt x="136" y="72"/>
                      </a:cubicBezTo>
                      <a:cubicBezTo>
                        <a:pt x="140" y="79"/>
                        <a:pt x="149" y="71"/>
                        <a:pt x="150" y="77"/>
                      </a:cubicBezTo>
                      <a:cubicBezTo>
                        <a:pt x="157" y="75"/>
                        <a:pt x="157" y="70"/>
                        <a:pt x="162" y="64"/>
                      </a:cubicBezTo>
                      <a:cubicBezTo>
                        <a:pt x="163" y="66"/>
                        <a:pt x="165" y="65"/>
                        <a:pt x="166" y="67"/>
                      </a:cubicBezTo>
                      <a:cubicBezTo>
                        <a:pt x="165" y="71"/>
                        <a:pt x="161" y="69"/>
                        <a:pt x="161" y="72"/>
                      </a:cubicBezTo>
                      <a:cubicBezTo>
                        <a:pt x="163" y="76"/>
                        <a:pt x="166" y="72"/>
                        <a:pt x="169" y="75"/>
                      </a:cubicBezTo>
                      <a:cubicBezTo>
                        <a:pt x="175" y="71"/>
                        <a:pt x="166" y="64"/>
                        <a:pt x="167" y="62"/>
                      </a:cubicBezTo>
                      <a:cubicBezTo>
                        <a:pt x="169" y="61"/>
                        <a:pt x="170" y="62"/>
                        <a:pt x="171" y="63"/>
                      </a:cubicBezTo>
                      <a:cubicBezTo>
                        <a:pt x="173" y="68"/>
                        <a:pt x="172" y="72"/>
                        <a:pt x="177" y="76"/>
                      </a:cubicBezTo>
                      <a:cubicBezTo>
                        <a:pt x="180" y="76"/>
                        <a:pt x="182" y="72"/>
                        <a:pt x="184" y="78"/>
                      </a:cubicBezTo>
                      <a:cubicBezTo>
                        <a:pt x="187" y="73"/>
                        <a:pt x="190" y="78"/>
                        <a:pt x="189" y="81"/>
                      </a:cubicBezTo>
                      <a:cubicBezTo>
                        <a:pt x="195" y="71"/>
                        <a:pt x="202" y="78"/>
                        <a:pt x="204" y="70"/>
                      </a:cubicBezTo>
                      <a:cubicBezTo>
                        <a:pt x="202" y="67"/>
                        <a:pt x="200" y="69"/>
                        <a:pt x="198" y="65"/>
                      </a:cubicBezTo>
                      <a:cubicBezTo>
                        <a:pt x="204" y="64"/>
                        <a:pt x="201" y="62"/>
                        <a:pt x="204" y="58"/>
                      </a:cubicBezTo>
                      <a:cubicBezTo>
                        <a:pt x="204" y="64"/>
                        <a:pt x="210" y="59"/>
                        <a:pt x="213" y="61"/>
                      </a:cubicBezTo>
                      <a:cubicBezTo>
                        <a:pt x="213" y="64"/>
                        <a:pt x="208" y="64"/>
                        <a:pt x="205" y="64"/>
                      </a:cubicBezTo>
                      <a:cubicBezTo>
                        <a:pt x="207" y="69"/>
                        <a:pt x="203" y="73"/>
                        <a:pt x="203" y="78"/>
                      </a:cubicBezTo>
                      <a:cubicBezTo>
                        <a:pt x="209" y="73"/>
                        <a:pt x="209" y="80"/>
                        <a:pt x="215" y="79"/>
                      </a:cubicBezTo>
                      <a:cubicBezTo>
                        <a:pt x="216" y="75"/>
                        <a:pt x="211" y="77"/>
                        <a:pt x="213" y="75"/>
                      </a:cubicBezTo>
                      <a:cubicBezTo>
                        <a:pt x="216" y="77"/>
                        <a:pt x="219" y="75"/>
                        <a:pt x="221" y="76"/>
                      </a:cubicBezTo>
                      <a:cubicBezTo>
                        <a:pt x="223" y="77"/>
                        <a:pt x="220" y="78"/>
                        <a:pt x="221" y="80"/>
                      </a:cubicBezTo>
                      <a:cubicBezTo>
                        <a:pt x="225" y="82"/>
                        <a:pt x="228" y="76"/>
                        <a:pt x="229" y="77"/>
                      </a:cubicBezTo>
                      <a:cubicBezTo>
                        <a:pt x="229" y="82"/>
                        <a:pt x="244" y="78"/>
                        <a:pt x="244" y="84"/>
                      </a:cubicBezTo>
                      <a:cubicBezTo>
                        <a:pt x="249" y="80"/>
                        <a:pt x="255" y="79"/>
                        <a:pt x="259" y="82"/>
                      </a:cubicBezTo>
                      <a:cubicBezTo>
                        <a:pt x="263" y="79"/>
                        <a:pt x="269" y="76"/>
                        <a:pt x="268" y="72"/>
                      </a:cubicBezTo>
                      <a:cubicBezTo>
                        <a:pt x="268" y="73"/>
                        <a:pt x="269" y="73"/>
                        <a:pt x="270" y="73"/>
                      </a:cubicBezTo>
                      <a:cubicBezTo>
                        <a:pt x="266" y="77"/>
                        <a:pt x="272" y="82"/>
                        <a:pt x="274" y="83"/>
                      </a:cubicBezTo>
                      <a:cubicBezTo>
                        <a:pt x="274" y="79"/>
                        <a:pt x="284" y="87"/>
                        <a:pt x="284" y="79"/>
                      </a:cubicBezTo>
                      <a:cubicBezTo>
                        <a:pt x="289" y="84"/>
                        <a:pt x="296" y="83"/>
                        <a:pt x="302" y="82"/>
                      </a:cubicBezTo>
                      <a:cubicBezTo>
                        <a:pt x="300" y="78"/>
                        <a:pt x="296" y="79"/>
                        <a:pt x="299" y="75"/>
                      </a:cubicBezTo>
                      <a:cubicBezTo>
                        <a:pt x="298" y="81"/>
                        <a:pt x="304" y="77"/>
                        <a:pt x="306" y="77"/>
                      </a:cubicBezTo>
                      <a:cubicBezTo>
                        <a:pt x="303" y="84"/>
                        <a:pt x="321" y="74"/>
                        <a:pt x="318" y="84"/>
                      </a:cubicBezTo>
                      <a:cubicBezTo>
                        <a:pt x="314" y="77"/>
                        <a:pt x="310" y="84"/>
                        <a:pt x="305" y="83"/>
                      </a:cubicBezTo>
                      <a:cubicBezTo>
                        <a:pt x="305" y="84"/>
                        <a:pt x="306" y="84"/>
                        <a:pt x="305" y="85"/>
                      </a:cubicBezTo>
                      <a:cubicBezTo>
                        <a:pt x="305" y="86"/>
                        <a:pt x="305" y="87"/>
                        <a:pt x="305" y="88"/>
                      </a:cubicBezTo>
                      <a:cubicBezTo>
                        <a:pt x="312" y="84"/>
                        <a:pt x="317" y="85"/>
                        <a:pt x="327" y="86"/>
                      </a:cubicBezTo>
                      <a:cubicBezTo>
                        <a:pt x="337" y="86"/>
                        <a:pt x="354" y="90"/>
                        <a:pt x="362" y="87"/>
                      </a:cubicBezTo>
                      <a:cubicBezTo>
                        <a:pt x="364" y="86"/>
                        <a:pt x="364" y="86"/>
                        <a:pt x="364" y="85"/>
                      </a:cubicBezTo>
                      <a:cubicBezTo>
                        <a:pt x="363" y="84"/>
                        <a:pt x="364" y="84"/>
                        <a:pt x="364" y="85"/>
                      </a:cubicBezTo>
                      <a:cubicBezTo>
                        <a:pt x="364" y="85"/>
                        <a:pt x="365" y="86"/>
                        <a:pt x="365" y="86"/>
                      </a:cubicBezTo>
                      <a:cubicBezTo>
                        <a:pt x="372" y="93"/>
                        <a:pt x="389" y="81"/>
                        <a:pt x="387" y="91"/>
                      </a:cubicBezTo>
                      <a:cubicBezTo>
                        <a:pt x="387" y="87"/>
                        <a:pt x="400" y="85"/>
                        <a:pt x="399" y="90"/>
                      </a:cubicBezTo>
                      <a:cubicBezTo>
                        <a:pt x="413" y="85"/>
                        <a:pt x="426" y="87"/>
                        <a:pt x="439" y="90"/>
                      </a:cubicBezTo>
                      <a:cubicBezTo>
                        <a:pt x="448" y="88"/>
                        <a:pt x="461" y="85"/>
                        <a:pt x="465" y="91"/>
                      </a:cubicBezTo>
                      <a:cubicBezTo>
                        <a:pt x="464" y="90"/>
                        <a:pt x="465" y="89"/>
                        <a:pt x="466" y="87"/>
                      </a:cubicBezTo>
                      <a:cubicBezTo>
                        <a:pt x="481" y="89"/>
                        <a:pt x="505" y="89"/>
                        <a:pt x="524" y="92"/>
                      </a:cubicBezTo>
                      <a:cubicBezTo>
                        <a:pt x="539" y="86"/>
                        <a:pt x="551" y="95"/>
                        <a:pt x="566" y="89"/>
                      </a:cubicBezTo>
                      <a:cubicBezTo>
                        <a:pt x="569" y="91"/>
                        <a:pt x="572" y="89"/>
                        <a:pt x="575" y="93"/>
                      </a:cubicBezTo>
                      <a:cubicBezTo>
                        <a:pt x="588" y="85"/>
                        <a:pt x="600" y="94"/>
                        <a:pt x="614" y="87"/>
                      </a:cubicBezTo>
                      <a:cubicBezTo>
                        <a:pt x="615" y="88"/>
                        <a:pt x="616" y="90"/>
                        <a:pt x="616" y="91"/>
                      </a:cubicBezTo>
                      <a:cubicBezTo>
                        <a:pt x="625" y="89"/>
                        <a:pt x="634" y="85"/>
                        <a:pt x="641" y="86"/>
                      </a:cubicBezTo>
                      <a:cubicBezTo>
                        <a:pt x="643" y="86"/>
                        <a:pt x="646" y="89"/>
                        <a:pt x="648" y="89"/>
                      </a:cubicBezTo>
                      <a:cubicBezTo>
                        <a:pt x="652" y="89"/>
                        <a:pt x="655" y="84"/>
                        <a:pt x="659" y="85"/>
                      </a:cubicBezTo>
                      <a:cubicBezTo>
                        <a:pt x="661" y="85"/>
                        <a:pt x="662" y="88"/>
                        <a:pt x="665" y="87"/>
                      </a:cubicBezTo>
                      <a:cubicBezTo>
                        <a:pt x="669" y="87"/>
                        <a:pt x="669" y="86"/>
                        <a:pt x="675" y="85"/>
                      </a:cubicBezTo>
                      <a:cubicBezTo>
                        <a:pt x="687" y="81"/>
                        <a:pt x="703" y="89"/>
                        <a:pt x="708" y="79"/>
                      </a:cubicBezTo>
                      <a:cubicBezTo>
                        <a:pt x="708" y="81"/>
                        <a:pt x="709" y="82"/>
                        <a:pt x="712" y="83"/>
                      </a:cubicBezTo>
                      <a:cubicBezTo>
                        <a:pt x="715" y="79"/>
                        <a:pt x="717" y="79"/>
                        <a:pt x="721" y="74"/>
                      </a:cubicBezTo>
                      <a:cubicBezTo>
                        <a:pt x="722" y="77"/>
                        <a:pt x="720" y="79"/>
                        <a:pt x="721" y="81"/>
                      </a:cubicBezTo>
                      <a:cubicBezTo>
                        <a:pt x="728" y="77"/>
                        <a:pt x="735" y="72"/>
                        <a:pt x="736" y="64"/>
                      </a:cubicBezTo>
                      <a:cubicBezTo>
                        <a:pt x="742" y="66"/>
                        <a:pt x="744" y="59"/>
                        <a:pt x="748" y="58"/>
                      </a:cubicBezTo>
                      <a:cubicBezTo>
                        <a:pt x="745" y="56"/>
                        <a:pt x="748" y="50"/>
                        <a:pt x="743" y="51"/>
                      </a:cubicBezTo>
                      <a:cubicBezTo>
                        <a:pt x="742" y="55"/>
                        <a:pt x="745" y="56"/>
                        <a:pt x="744" y="58"/>
                      </a:cubicBezTo>
                      <a:cubicBezTo>
                        <a:pt x="740" y="59"/>
                        <a:pt x="732" y="63"/>
                        <a:pt x="732" y="56"/>
                      </a:cubicBezTo>
                      <a:cubicBezTo>
                        <a:pt x="731" y="61"/>
                        <a:pt x="726" y="59"/>
                        <a:pt x="726" y="62"/>
                      </a:cubicBezTo>
                      <a:cubicBezTo>
                        <a:pt x="733" y="58"/>
                        <a:pt x="727" y="71"/>
                        <a:pt x="730" y="69"/>
                      </a:cubicBezTo>
                      <a:cubicBezTo>
                        <a:pt x="732" y="68"/>
                        <a:pt x="729" y="62"/>
                        <a:pt x="732" y="65"/>
                      </a:cubicBezTo>
                      <a:cubicBezTo>
                        <a:pt x="733" y="68"/>
                        <a:pt x="731" y="70"/>
                        <a:pt x="728" y="72"/>
                      </a:cubicBezTo>
                      <a:cubicBezTo>
                        <a:pt x="727" y="66"/>
                        <a:pt x="723" y="75"/>
                        <a:pt x="721" y="72"/>
                      </a:cubicBezTo>
                      <a:cubicBezTo>
                        <a:pt x="721" y="71"/>
                        <a:pt x="720" y="70"/>
                        <a:pt x="719" y="70"/>
                      </a:cubicBezTo>
                      <a:cubicBezTo>
                        <a:pt x="726" y="65"/>
                        <a:pt x="720" y="62"/>
                        <a:pt x="725" y="56"/>
                      </a:cubicBezTo>
                      <a:cubicBezTo>
                        <a:pt x="732" y="58"/>
                        <a:pt x="730" y="47"/>
                        <a:pt x="736" y="53"/>
                      </a:cubicBezTo>
                      <a:cubicBezTo>
                        <a:pt x="737" y="50"/>
                        <a:pt x="746" y="41"/>
                        <a:pt x="739" y="40"/>
                      </a:cubicBezTo>
                      <a:cubicBezTo>
                        <a:pt x="741" y="41"/>
                        <a:pt x="734" y="48"/>
                        <a:pt x="733" y="43"/>
                      </a:cubicBezTo>
                      <a:cubicBezTo>
                        <a:pt x="729" y="46"/>
                        <a:pt x="726" y="58"/>
                        <a:pt x="720" y="51"/>
                      </a:cubicBezTo>
                      <a:cubicBezTo>
                        <a:pt x="722" y="47"/>
                        <a:pt x="723" y="47"/>
                        <a:pt x="727" y="47"/>
                      </a:cubicBezTo>
                      <a:cubicBezTo>
                        <a:pt x="723" y="44"/>
                        <a:pt x="729" y="42"/>
                        <a:pt x="728" y="39"/>
                      </a:cubicBezTo>
                      <a:cubicBezTo>
                        <a:pt x="724" y="39"/>
                        <a:pt x="725" y="30"/>
                        <a:pt x="730" y="27"/>
                      </a:cubicBezTo>
                      <a:cubicBezTo>
                        <a:pt x="731" y="29"/>
                        <a:pt x="732" y="30"/>
                        <a:pt x="733" y="32"/>
                      </a:cubicBezTo>
                      <a:cubicBezTo>
                        <a:pt x="734" y="31"/>
                        <a:pt x="735" y="31"/>
                        <a:pt x="736" y="30"/>
                      </a:cubicBezTo>
                      <a:cubicBezTo>
                        <a:pt x="737" y="29"/>
                        <a:pt x="736" y="27"/>
                        <a:pt x="736" y="26"/>
                      </a:cubicBezTo>
                      <a:cubicBezTo>
                        <a:pt x="735" y="27"/>
                        <a:pt x="733" y="28"/>
                        <a:pt x="732" y="26"/>
                      </a:cubicBezTo>
                      <a:cubicBezTo>
                        <a:pt x="734" y="22"/>
                        <a:pt x="738" y="21"/>
                        <a:pt x="736" y="17"/>
                      </a:cubicBezTo>
                      <a:cubicBezTo>
                        <a:pt x="733" y="19"/>
                        <a:pt x="734" y="21"/>
                        <a:pt x="730" y="23"/>
                      </a:cubicBezTo>
                      <a:cubicBezTo>
                        <a:pt x="724" y="22"/>
                        <a:pt x="725" y="19"/>
                        <a:pt x="724" y="13"/>
                      </a:cubicBezTo>
                      <a:cubicBezTo>
                        <a:pt x="728" y="14"/>
                        <a:pt x="731" y="16"/>
                        <a:pt x="735" y="14"/>
                      </a:cubicBezTo>
                      <a:cubicBezTo>
                        <a:pt x="732" y="10"/>
                        <a:pt x="725" y="13"/>
                        <a:pt x="725" y="7"/>
                      </a:cubicBezTo>
                      <a:cubicBezTo>
                        <a:pt x="723" y="9"/>
                        <a:pt x="723" y="10"/>
                        <a:pt x="723" y="11"/>
                      </a:cubicBezTo>
                      <a:cubicBezTo>
                        <a:pt x="715" y="0"/>
                        <a:pt x="704" y="15"/>
                        <a:pt x="697" y="8"/>
                      </a:cubicBezTo>
                      <a:cubicBezTo>
                        <a:pt x="692" y="9"/>
                        <a:pt x="697" y="17"/>
                        <a:pt x="693" y="15"/>
                      </a:cubicBezTo>
                      <a:cubicBezTo>
                        <a:pt x="696" y="11"/>
                        <a:pt x="689" y="17"/>
                        <a:pt x="689" y="12"/>
                      </a:cubicBezTo>
                      <a:cubicBezTo>
                        <a:pt x="692" y="10"/>
                        <a:pt x="695" y="8"/>
                        <a:pt x="693" y="6"/>
                      </a:cubicBezTo>
                      <a:cubicBezTo>
                        <a:pt x="687" y="9"/>
                        <a:pt x="689" y="7"/>
                        <a:pt x="689" y="10"/>
                      </a:cubicBezTo>
                      <a:cubicBezTo>
                        <a:pt x="684" y="9"/>
                        <a:pt x="676" y="11"/>
                        <a:pt x="674" y="13"/>
                      </a:cubicBezTo>
                      <a:cubicBezTo>
                        <a:pt x="672" y="12"/>
                        <a:pt x="672" y="10"/>
                        <a:pt x="672" y="9"/>
                      </a:cubicBezTo>
                      <a:cubicBezTo>
                        <a:pt x="668" y="10"/>
                        <a:pt x="664" y="10"/>
                        <a:pt x="660" y="10"/>
                      </a:cubicBezTo>
                      <a:cubicBezTo>
                        <a:pt x="661" y="11"/>
                        <a:pt x="658" y="13"/>
                        <a:pt x="658" y="15"/>
                      </a:cubicBezTo>
                      <a:cubicBezTo>
                        <a:pt x="658" y="8"/>
                        <a:pt x="656" y="16"/>
                        <a:pt x="654" y="14"/>
                      </a:cubicBezTo>
                      <a:cubicBezTo>
                        <a:pt x="654" y="13"/>
                        <a:pt x="653" y="13"/>
                        <a:pt x="652" y="12"/>
                      </a:cubicBezTo>
                      <a:cubicBezTo>
                        <a:pt x="654" y="11"/>
                        <a:pt x="655" y="12"/>
                        <a:pt x="657" y="10"/>
                      </a:cubicBezTo>
                      <a:cubicBezTo>
                        <a:pt x="653" y="8"/>
                        <a:pt x="643" y="5"/>
                        <a:pt x="644" y="13"/>
                      </a:cubicBezTo>
                      <a:cubicBezTo>
                        <a:pt x="645" y="12"/>
                        <a:pt x="648" y="11"/>
                        <a:pt x="646" y="13"/>
                      </a:cubicBezTo>
                      <a:cubicBezTo>
                        <a:pt x="642" y="15"/>
                        <a:pt x="644" y="12"/>
                        <a:pt x="642" y="9"/>
                      </a:cubicBezTo>
                      <a:cubicBezTo>
                        <a:pt x="638" y="11"/>
                        <a:pt x="631" y="8"/>
                        <a:pt x="630" y="13"/>
                      </a:cubicBezTo>
                      <a:cubicBezTo>
                        <a:pt x="626" y="9"/>
                        <a:pt x="618" y="13"/>
                        <a:pt x="622" y="8"/>
                      </a:cubicBezTo>
                      <a:cubicBezTo>
                        <a:pt x="621" y="9"/>
                        <a:pt x="620" y="8"/>
                        <a:pt x="620" y="7"/>
                      </a:cubicBezTo>
                      <a:cubicBezTo>
                        <a:pt x="617" y="8"/>
                        <a:pt x="619" y="10"/>
                        <a:pt x="618" y="12"/>
                      </a:cubicBezTo>
                      <a:cubicBezTo>
                        <a:pt x="617" y="10"/>
                        <a:pt x="615" y="12"/>
                        <a:pt x="614" y="11"/>
                      </a:cubicBezTo>
                      <a:cubicBezTo>
                        <a:pt x="616" y="10"/>
                        <a:pt x="618" y="8"/>
                        <a:pt x="616" y="6"/>
                      </a:cubicBezTo>
                      <a:cubicBezTo>
                        <a:pt x="611" y="7"/>
                        <a:pt x="607" y="11"/>
                        <a:pt x="600" y="9"/>
                      </a:cubicBezTo>
                      <a:cubicBezTo>
                        <a:pt x="601" y="9"/>
                        <a:pt x="607" y="9"/>
                        <a:pt x="604" y="6"/>
                      </a:cubicBezTo>
                      <a:cubicBezTo>
                        <a:pt x="601" y="6"/>
                        <a:pt x="595" y="6"/>
                        <a:pt x="594" y="11"/>
                      </a:cubicBezTo>
                      <a:cubicBezTo>
                        <a:pt x="589" y="4"/>
                        <a:pt x="584" y="11"/>
                        <a:pt x="580" y="12"/>
                      </a:cubicBezTo>
                      <a:cubicBezTo>
                        <a:pt x="582" y="11"/>
                        <a:pt x="583" y="9"/>
                        <a:pt x="582" y="7"/>
                      </a:cubicBezTo>
                      <a:cubicBezTo>
                        <a:pt x="578" y="12"/>
                        <a:pt x="581" y="4"/>
                        <a:pt x="578" y="7"/>
                      </a:cubicBezTo>
                      <a:cubicBezTo>
                        <a:pt x="576" y="11"/>
                        <a:pt x="574" y="9"/>
                        <a:pt x="571" y="7"/>
                      </a:cubicBezTo>
                      <a:cubicBezTo>
                        <a:pt x="566" y="14"/>
                        <a:pt x="564" y="5"/>
                        <a:pt x="559" y="11"/>
                      </a:cubicBezTo>
                      <a:close/>
                      <a:moveTo>
                        <a:pt x="231" y="32"/>
                      </a:moveTo>
                      <a:cubicBezTo>
                        <a:pt x="227" y="31"/>
                        <a:pt x="230" y="31"/>
                        <a:pt x="227" y="28"/>
                      </a:cubicBezTo>
                      <a:cubicBezTo>
                        <a:pt x="231" y="24"/>
                        <a:pt x="236" y="30"/>
                        <a:pt x="231" y="32"/>
                      </a:cubicBezTo>
                      <a:close/>
                      <a:moveTo>
                        <a:pt x="231" y="21"/>
                      </a:moveTo>
                      <a:cubicBezTo>
                        <a:pt x="230" y="21"/>
                        <a:pt x="222" y="23"/>
                        <a:pt x="227" y="23"/>
                      </a:cubicBezTo>
                      <a:cubicBezTo>
                        <a:pt x="228" y="25"/>
                        <a:pt x="222" y="25"/>
                        <a:pt x="221" y="22"/>
                      </a:cubicBezTo>
                      <a:cubicBezTo>
                        <a:pt x="224" y="23"/>
                        <a:pt x="228" y="16"/>
                        <a:pt x="231" y="21"/>
                      </a:cubicBezTo>
                      <a:close/>
                      <a:moveTo>
                        <a:pt x="201" y="36"/>
                      </a:moveTo>
                      <a:cubicBezTo>
                        <a:pt x="201" y="32"/>
                        <a:pt x="207" y="22"/>
                        <a:pt x="209" y="30"/>
                      </a:cubicBezTo>
                      <a:cubicBezTo>
                        <a:pt x="203" y="27"/>
                        <a:pt x="206" y="33"/>
                        <a:pt x="201" y="36"/>
                      </a:cubicBezTo>
                      <a:close/>
                      <a:moveTo>
                        <a:pt x="211" y="26"/>
                      </a:moveTo>
                      <a:cubicBezTo>
                        <a:pt x="213" y="25"/>
                        <a:pt x="213" y="26"/>
                        <a:pt x="212" y="27"/>
                      </a:cubicBezTo>
                      <a:cubicBezTo>
                        <a:pt x="217" y="29"/>
                        <a:pt x="212" y="22"/>
                        <a:pt x="217" y="23"/>
                      </a:cubicBezTo>
                      <a:cubicBezTo>
                        <a:pt x="216" y="26"/>
                        <a:pt x="217" y="30"/>
                        <a:pt x="213" y="32"/>
                      </a:cubicBezTo>
                      <a:cubicBezTo>
                        <a:pt x="212" y="30"/>
                        <a:pt x="212" y="28"/>
                        <a:pt x="211" y="26"/>
                      </a:cubicBezTo>
                      <a:close/>
                      <a:moveTo>
                        <a:pt x="217" y="16"/>
                      </a:moveTo>
                      <a:cubicBezTo>
                        <a:pt x="216" y="19"/>
                        <a:pt x="217" y="19"/>
                        <a:pt x="219" y="18"/>
                      </a:cubicBezTo>
                      <a:cubicBezTo>
                        <a:pt x="220" y="19"/>
                        <a:pt x="219" y="20"/>
                        <a:pt x="220" y="21"/>
                      </a:cubicBezTo>
                      <a:cubicBezTo>
                        <a:pt x="219" y="21"/>
                        <a:pt x="219" y="22"/>
                        <a:pt x="218" y="23"/>
                      </a:cubicBezTo>
                      <a:cubicBezTo>
                        <a:pt x="216" y="20"/>
                        <a:pt x="215" y="21"/>
                        <a:pt x="213" y="19"/>
                      </a:cubicBezTo>
                      <a:cubicBezTo>
                        <a:pt x="214" y="18"/>
                        <a:pt x="215" y="17"/>
                        <a:pt x="217" y="16"/>
                      </a:cubicBezTo>
                      <a:close/>
                      <a:moveTo>
                        <a:pt x="196" y="25"/>
                      </a:moveTo>
                      <a:cubicBezTo>
                        <a:pt x="193" y="27"/>
                        <a:pt x="196" y="29"/>
                        <a:pt x="195" y="31"/>
                      </a:cubicBezTo>
                      <a:cubicBezTo>
                        <a:pt x="193" y="27"/>
                        <a:pt x="186" y="16"/>
                        <a:pt x="180" y="21"/>
                      </a:cubicBezTo>
                      <a:cubicBezTo>
                        <a:pt x="177" y="18"/>
                        <a:pt x="187" y="17"/>
                        <a:pt x="184" y="14"/>
                      </a:cubicBezTo>
                      <a:cubicBezTo>
                        <a:pt x="187" y="17"/>
                        <a:pt x="191" y="19"/>
                        <a:pt x="196" y="25"/>
                      </a:cubicBezTo>
                      <a:close/>
                      <a:moveTo>
                        <a:pt x="181" y="31"/>
                      </a:moveTo>
                      <a:cubicBezTo>
                        <a:pt x="181" y="30"/>
                        <a:pt x="180" y="28"/>
                        <a:pt x="179" y="26"/>
                      </a:cubicBezTo>
                      <a:cubicBezTo>
                        <a:pt x="180" y="26"/>
                        <a:pt x="182" y="25"/>
                        <a:pt x="184" y="24"/>
                      </a:cubicBezTo>
                      <a:cubicBezTo>
                        <a:pt x="187" y="27"/>
                        <a:pt x="184" y="29"/>
                        <a:pt x="181" y="31"/>
                      </a:cubicBezTo>
                      <a:close/>
                      <a:moveTo>
                        <a:pt x="184" y="11"/>
                      </a:moveTo>
                      <a:cubicBezTo>
                        <a:pt x="181" y="15"/>
                        <a:pt x="179" y="12"/>
                        <a:pt x="177" y="15"/>
                      </a:cubicBezTo>
                      <a:cubicBezTo>
                        <a:pt x="172" y="11"/>
                        <a:pt x="183" y="10"/>
                        <a:pt x="180" y="7"/>
                      </a:cubicBezTo>
                      <a:cubicBezTo>
                        <a:pt x="184" y="5"/>
                        <a:pt x="181" y="10"/>
                        <a:pt x="184" y="11"/>
                      </a:cubicBezTo>
                      <a:close/>
                      <a:moveTo>
                        <a:pt x="88" y="30"/>
                      </a:moveTo>
                      <a:cubicBezTo>
                        <a:pt x="87" y="25"/>
                        <a:pt x="93" y="22"/>
                        <a:pt x="97" y="18"/>
                      </a:cubicBezTo>
                      <a:cubicBezTo>
                        <a:pt x="96" y="17"/>
                        <a:pt x="95" y="16"/>
                        <a:pt x="95" y="16"/>
                      </a:cubicBezTo>
                      <a:cubicBezTo>
                        <a:pt x="101" y="18"/>
                        <a:pt x="102" y="25"/>
                        <a:pt x="88" y="30"/>
                      </a:cubicBezTo>
                      <a:close/>
                      <a:moveTo>
                        <a:pt x="74" y="17"/>
                      </a:moveTo>
                      <a:cubicBezTo>
                        <a:pt x="79" y="24"/>
                        <a:pt x="80" y="13"/>
                        <a:pt x="85" y="18"/>
                      </a:cubicBezTo>
                      <a:cubicBezTo>
                        <a:pt x="87" y="24"/>
                        <a:pt x="81" y="35"/>
                        <a:pt x="85" y="38"/>
                      </a:cubicBezTo>
                      <a:cubicBezTo>
                        <a:pt x="86" y="42"/>
                        <a:pt x="80" y="37"/>
                        <a:pt x="79" y="39"/>
                      </a:cubicBezTo>
                      <a:cubicBezTo>
                        <a:pt x="78" y="34"/>
                        <a:pt x="81" y="30"/>
                        <a:pt x="82" y="25"/>
                      </a:cubicBezTo>
                      <a:cubicBezTo>
                        <a:pt x="78" y="21"/>
                        <a:pt x="71" y="28"/>
                        <a:pt x="66" y="23"/>
                      </a:cubicBezTo>
                      <a:cubicBezTo>
                        <a:pt x="69" y="21"/>
                        <a:pt x="72" y="19"/>
                        <a:pt x="74" y="17"/>
                      </a:cubicBezTo>
                      <a:close/>
                      <a:moveTo>
                        <a:pt x="48" y="23"/>
                      </a:moveTo>
                      <a:cubicBezTo>
                        <a:pt x="52" y="17"/>
                        <a:pt x="55" y="22"/>
                        <a:pt x="59" y="18"/>
                      </a:cubicBezTo>
                      <a:cubicBezTo>
                        <a:pt x="56" y="23"/>
                        <a:pt x="53" y="27"/>
                        <a:pt x="51" y="32"/>
                      </a:cubicBezTo>
                      <a:cubicBezTo>
                        <a:pt x="50" y="29"/>
                        <a:pt x="50" y="26"/>
                        <a:pt x="48" y="23"/>
                      </a:cubicBezTo>
                      <a:close/>
                      <a:moveTo>
                        <a:pt x="54" y="40"/>
                      </a:moveTo>
                      <a:cubicBezTo>
                        <a:pt x="56" y="40"/>
                        <a:pt x="58" y="40"/>
                        <a:pt x="59" y="40"/>
                      </a:cubicBezTo>
                      <a:cubicBezTo>
                        <a:pt x="57" y="51"/>
                        <a:pt x="48" y="41"/>
                        <a:pt x="46" y="36"/>
                      </a:cubicBezTo>
                      <a:cubicBezTo>
                        <a:pt x="55" y="39"/>
                        <a:pt x="57" y="20"/>
                        <a:pt x="66" y="25"/>
                      </a:cubicBezTo>
                      <a:cubicBezTo>
                        <a:pt x="63" y="28"/>
                        <a:pt x="64" y="34"/>
                        <a:pt x="58" y="33"/>
                      </a:cubicBezTo>
                      <a:cubicBezTo>
                        <a:pt x="61" y="36"/>
                        <a:pt x="64" y="37"/>
                        <a:pt x="68" y="35"/>
                      </a:cubicBezTo>
                      <a:cubicBezTo>
                        <a:pt x="71" y="32"/>
                        <a:pt x="65" y="34"/>
                        <a:pt x="65" y="30"/>
                      </a:cubicBezTo>
                      <a:cubicBezTo>
                        <a:pt x="67" y="31"/>
                        <a:pt x="71" y="28"/>
                        <a:pt x="74" y="28"/>
                      </a:cubicBezTo>
                      <a:cubicBezTo>
                        <a:pt x="78" y="32"/>
                        <a:pt x="68" y="34"/>
                        <a:pt x="71" y="38"/>
                      </a:cubicBezTo>
                      <a:cubicBezTo>
                        <a:pt x="66" y="38"/>
                        <a:pt x="57" y="41"/>
                        <a:pt x="56" y="35"/>
                      </a:cubicBezTo>
                      <a:cubicBezTo>
                        <a:pt x="55" y="37"/>
                        <a:pt x="56" y="39"/>
                        <a:pt x="54" y="40"/>
                      </a:cubicBezTo>
                      <a:close/>
                      <a:moveTo>
                        <a:pt x="61" y="55"/>
                      </a:moveTo>
                      <a:cubicBezTo>
                        <a:pt x="59" y="55"/>
                        <a:pt x="57" y="53"/>
                        <a:pt x="56" y="51"/>
                      </a:cubicBezTo>
                      <a:cubicBezTo>
                        <a:pt x="63" y="47"/>
                        <a:pt x="63" y="47"/>
                        <a:pt x="64" y="41"/>
                      </a:cubicBezTo>
                      <a:cubicBezTo>
                        <a:pt x="68" y="42"/>
                        <a:pt x="66" y="45"/>
                        <a:pt x="70" y="48"/>
                      </a:cubicBezTo>
                      <a:cubicBezTo>
                        <a:pt x="72" y="45"/>
                        <a:pt x="71" y="41"/>
                        <a:pt x="76" y="38"/>
                      </a:cubicBezTo>
                      <a:cubicBezTo>
                        <a:pt x="76" y="40"/>
                        <a:pt x="77" y="42"/>
                        <a:pt x="79" y="44"/>
                      </a:cubicBezTo>
                      <a:cubicBezTo>
                        <a:pt x="73" y="47"/>
                        <a:pt x="76" y="52"/>
                        <a:pt x="67" y="56"/>
                      </a:cubicBezTo>
                      <a:cubicBezTo>
                        <a:pt x="65" y="54"/>
                        <a:pt x="66" y="52"/>
                        <a:pt x="64" y="50"/>
                      </a:cubicBezTo>
                      <a:cubicBezTo>
                        <a:pt x="62" y="52"/>
                        <a:pt x="63" y="54"/>
                        <a:pt x="61" y="55"/>
                      </a:cubicBezTo>
                      <a:close/>
                      <a:moveTo>
                        <a:pt x="60" y="68"/>
                      </a:moveTo>
                      <a:cubicBezTo>
                        <a:pt x="56" y="66"/>
                        <a:pt x="58" y="66"/>
                        <a:pt x="55" y="61"/>
                      </a:cubicBezTo>
                      <a:cubicBezTo>
                        <a:pt x="57" y="60"/>
                        <a:pt x="58" y="59"/>
                        <a:pt x="60" y="57"/>
                      </a:cubicBezTo>
                      <a:cubicBezTo>
                        <a:pt x="60" y="59"/>
                        <a:pt x="61" y="62"/>
                        <a:pt x="63" y="60"/>
                      </a:cubicBezTo>
                      <a:cubicBezTo>
                        <a:pt x="61" y="62"/>
                        <a:pt x="62" y="64"/>
                        <a:pt x="60" y="68"/>
                      </a:cubicBezTo>
                      <a:close/>
                      <a:moveTo>
                        <a:pt x="95" y="48"/>
                      </a:moveTo>
                      <a:cubicBezTo>
                        <a:pt x="92" y="46"/>
                        <a:pt x="96" y="44"/>
                        <a:pt x="96" y="42"/>
                      </a:cubicBezTo>
                      <a:cubicBezTo>
                        <a:pt x="91" y="39"/>
                        <a:pt x="92" y="44"/>
                        <a:pt x="88" y="46"/>
                      </a:cubicBezTo>
                      <a:cubicBezTo>
                        <a:pt x="87" y="45"/>
                        <a:pt x="86" y="43"/>
                        <a:pt x="85" y="42"/>
                      </a:cubicBezTo>
                      <a:cubicBezTo>
                        <a:pt x="96" y="36"/>
                        <a:pt x="95" y="29"/>
                        <a:pt x="107" y="20"/>
                      </a:cubicBezTo>
                      <a:cubicBezTo>
                        <a:pt x="111" y="23"/>
                        <a:pt x="104" y="32"/>
                        <a:pt x="100" y="27"/>
                      </a:cubicBezTo>
                      <a:cubicBezTo>
                        <a:pt x="100" y="32"/>
                        <a:pt x="99" y="35"/>
                        <a:pt x="101" y="40"/>
                      </a:cubicBezTo>
                      <a:cubicBezTo>
                        <a:pt x="95" y="42"/>
                        <a:pt x="100" y="46"/>
                        <a:pt x="95" y="48"/>
                      </a:cubicBezTo>
                      <a:close/>
                      <a:moveTo>
                        <a:pt x="104" y="52"/>
                      </a:moveTo>
                      <a:cubicBezTo>
                        <a:pt x="105" y="51"/>
                        <a:pt x="107" y="49"/>
                        <a:pt x="109" y="48"/>
                      </a:cubicBezTo>
                      <a:cubicBezTo>
                        <a:pt x="111" y="50"/>
                        <a:pt x="111" y="51"/>
                        <a:pt x="112" y="53"/>
                      </a:cubicBezTo>
                      <a:cubicBezTo>
                        <a:pt x="109" y="55"/>
                        <a:pt x="106" y="55"/>
                        <a:pt x="104" y="52"/>
                      </a:cubicBezTo>
                      <a:close/>
                      <a:moveTo>
                        <a:pt x="127" y="45"/>
                      </a:moveTo>
                      <a:cubicBezTo>
                        <a:pt x="124" y="42"/>
                        <a:pt x="126" y="39"/>
                        <a:pt x="127" y="36"/>
                      </a:cubicBezTo>
                      <a:cubicBezTo>
                        <a:pt x="124" y="36"/>
                        <a:pt x="121" y="35"/>
                        <a:pt x="119" y="35"/>
                      </a:cubicBezTo>
                      <a:cubicBezTo>
                        <a:pt x="117" y="37"/>
                        <a:pt x="119" y="40"/>
                        <a:pt x="115" y="39"/>
                      </a:cubicBezTo>
                      <a:cubicBezTo>
                        <a:pt x="114" y="38"/>
                        <a:pt x="118" y="36"/>
                        <a:pt x="117" y="35"/>
                      </a:cubicBezTo>
                      <a:cubicBezTo>
                        <a:pt x="116" y="32"/>
                        <a:pt x="113" y="35"/>
                        <a:pt x="112" y="33"/>
                      </a:cubicBezTo>
                      <a:cubicBezTo>
                        <a:pt x="113" y="35"/>
                        <a:pt x="113" y="50"/>
                        <a:pt x="105" y="44"/>
                      </a:cubicBezTo>
                      <a:cubicBezTo>
                        <a:pt x="108" y="43"/>
                        <a:pt x="106" y="40"/>
                        <a:pt x="109" y="39"/>
                      </a:cubicBezTo>
                      <a:cubicBezTo>
                        <a:pt x="107" y="38"/>
                        <a:pt x="105" y="37"/>
                        <a:pt x="103" y="38"/>
                      </a:cubicBezTo>
                      <a:cubicBezTo>
                        <a:pt x="106" y="25"/>
                        <a:pt x="120" y="33"/>
                        <a:pt x="128" y="31"/>
                      </a:cubicBezTo>
                      <a:cubicBezTo>
                        <a:pt x="132" y="36"/>
                        <a:pt x="133" y="41"/>
                        <a:pt x="127" y="45"/>
                      </a:cubicBezTo>
                      <a:close/>
                      <a:moveTo>
                        <a:pt x="132" y="31"/>
                      </a:moveTo>
                      <a:cubicBezTo>
                        <a:pt x="140" y="27"/>
                        <a:pt x="141" y="24"/>
                        <a:pt x="145" y="22"/>
                      </a:cubicBezTo>
                      <a:cubicBezTo>
                        <a:pt x="146" y="25"/>
                        <a:pt x="143" y="34"/>
                        <a:pt x="139" y="30"/>
                      </a:cubicBezTo>
                      <a:cubicBezTo>
                        <a:pt x="134" y="34"/>
                        <a:pt x="139" y="39"/>
                        <a:pt x="136" y="43"/>
                      </a:cubicBezTo>
                      <a:cubicBezTo>
                        <a:pt x="133" y="39"/>
                        <a:pt x="135" y="35"/>
                        <a:pt x="132" y="31"/>
                      </a:cubicBezTo>
                      <a:close/>
                      <a:moveTo>
                        <a:pt x="155" y="26"/>
                      </a:moveTo>
                      <a:cubicBezTo>
                        <a:pt x="161" y="26"/>
                        <a:pt x="164" y="21"/>
                        <a:pt x="171" y="23"/>
                      </a:cubicBezTo>
                      <a:cubicBezTo>
                        <a:pt x="172" y="26"/>
                        <a:pt x="172" y="33"/>
                        <a:pt x="168" y="33"/>
                      </a:cubicBezTo>
                      <a:cubicBezTo>
                        <a:pt x="164" y="30"/>
                        <a:pt x="170" y="28"/>
                        <a:pt x="168" y="26"/>
                      </a:cubicBezTo>
                      <a:cubicBezTo>
                        <a:pt x="167" y="25"/>
                        <a:pt x="166" y="25"/>
                        <a:pt x="165" y="24"/>
                      </a:cubicBezTo>
                      <a:cubicBezTo>
                        <a:pt x="162" y="28"/>
                        <a:pt x="162" y="31"/>
                        <a:pt x="158" y="35"/>
                      </a:cubicBezTo>
                      <a:cubicBezTo>
                        <a:pt x="154" y="31"/>
                        <a:pt x="159" y="29"/>
                        <a:pt x="155" y="26"/>
                      </a:cubicBezTo>
                      <a:close/>
                      <a:moveTo>
                        <a:pt x="149" y="42"/>
                      </a:moveTo>
                      <a:cubicBezTo>
                        <a:pt x="148" y="39"/>
                        <a:pt x="151" y="38"/>
                        <a:pt x="148" y="35"/>
                      </a:cubicBezTo>
                      <a:cubicBezTo>
                        <a:pt x="150" y="34"/>
                        <a:pt x="152" y="35"/>
                        <a:pt x="154" y="33"/>
                      </a:cubicBezTo>
                      <a:cubicBezTo>
                        <a:pt x="157" y="36"/>
                        <a:pt x="153" y="39"/>
                        <a:pt x="149" y="42"/>
                      </a:cubicBezTo>
                      <a:close/>
                      <a:moveTo>
                        <a:pt x="134" y="63"/>
                      </a:moveTo>
                      <a:cubicBezTo>
                        <a:pt x="137" y="68"/>
                        <a:pt x="128" y="66"/>
                        <a:pt x="130" y="70"/>
                      </a:cubicBezTo>
                      <a:cubicBezTo>
                        <a:pt x="126" y="67"/>
                        <a:pt x="126" y="57"/>
                        <a:pt x="127" y="52"/>
                      </a:cubicBezTo>
                      <a:cubicBezTo>
                        <a:pt x="134" y="49"/>
                        <a:pt x="143" y="49"/>
                        <a:pt x="143" y="40"/>
                      </a:cubicBezTo>
                      <a:cubicBezTo>
                        <a:pt x="149" y="41"/>
                        <a:pt x="144" y="47"/>
                        <a:pt x="145" y="50"/>
                      </a:cubicBezTo>
                      <a:cubicBezTo>
                        <a:pt x="138" y="46"/>
                        <a:pt x="123" y="64"/>
                        <a:pt x="134" y="63"/>
                      </a:cubicBezTo>
                      <a:close/>
                      <a:moveTo>
                        <a:pt x="170" y="42"/>
                      </a:moveTo>
                      <a:cubicBezTo>
                        <a:pt x="168" y="40"/>
                        <a:pt x="164" y="38"/>
                        <a:pt x="160" y="41"/>
                      </a:cubicBezTo>
                      <a:cubicBezTo>
                        <a:pt x="158" y="33"/>
                        <a:pt x="172" y="39"/>
                        <a:pt x="174" y="29"/>
                      </a:cubicBezTo>
                      <a:cubicBezTo>
                        <a:pt x="174" y="33"/>
                        <a:pt x="175" y="37"/>
                        <a:pt x="180" y="32"/>
                      </a:cubicBezTo>
                      <a:cubicBezTo>
                        <a:pt x="186" y="42"/>
                        <a:pt x="170" y="33"/>
                        <a:pt x="170" y="42"/>
                      </a:cubicBezTo>
                      <a:close/>
                      <a:moveTo>
                        <a:pt x="189" y="32"/>
                      </a:moveTo>
                      <a:cubicBezTo>
                        <a:pt x="190" y="35"/>
                        <a:pt x="189" y="39"/>
                        <a:pt x="185" y="39"/>
                      </a:cubicBezTo>
                      <a:cubicBezTo>
                        <a:pt x="184" y="36"/>
                        <a:pt x="186" y="32"/>
                        <a:pt x="189" y="32"/>
                      </a:cubicBezTo>
                      <a:close/>
                      <a:moveTo>
                        <a:pt x="159" y="58"/>
                      </a:moveTo>
                      <a:cubicBezTo>
                        <a:pt x="164" y="58"/>
                        <a:pt x="165" y="48"/>
                        <a:pt x="170" y="54"/>
                      </a:cubicBezTo>
                      <a:cubicBezTo>
                        <a:pt x="165" y="53"/>
                        <a:pt x="164" y="65"/>
                        <a:pt x="159" y="58"/>
                      </a:cubicBezTo>
                      <a:close/>
                      <a:moveTo>
                        <a:pt x="173" y="58"/>
                      </a:moveTo>
                      <a:cubicBezTo>
                        <a:pt x="171" y="55"/>
                        <a:pt x="177" y="53"/>
                        <a:pt x="172" y="49"/>
                      </a:cubicBezTo>
                      <a:cubicBezTo>
                        <a:pt x="174" y="48"/>
                        <a:pt x="175" y="47"/>
                        <a:pt x="174" y="46"/>
                      </a:cubicBezTo>
                      <a:cubicBezTo>
                        <a:pt x="176" y="45"/>
                        <a:pt x="176" y="46"/>
                        <a:pt x="175" y="47"/>
                      </a:cubicBezTo>
                      <a:cubicBezTo>
                        <a:pt x="177" y="49"/>
                        <a:pt x="178" y="49"/>
                        <a:pt x="180" y="48"/>
                      </a:cubicBezTo>
                      <a:cubicBezTo>
                        <a:pt x="181" y="50"/>
                        <a:pt x="179" y="50"/>
                        <a:pt x="179" y="49"/>
                      </a:cubicBezTo>
                      <a:cubicBezTo>
                        <a:pt x="174" y="52"/>
                        <a:pt x="178" y="55"/>
                        <a:pt x="173" y="58"/>
                      </a:cubicBezTo>
                      <a:close/>
                      <a:moveTo>
                        <a:pt x="194" y="38"/>
                      </a:moveTo>
                      <a:cubicBezTo>
                        <a:pt x="197" y="42"/>
                        <a:pt x="189" y="43"/>
                        <a:pt x="196" y="45"/>
                      </a:cubicBezTo>
                      <a:cubicBezTo>
                        <a:pt x="193" y="47"/>
                        <a:pt x="192" y="48"/>
                        <a:pt x="194" y="50"/>
                      </a:cubicBezTo>
                      <a:cubicBezTo>
                        <a:pt x="188" y="49"/>
                        <a:pt x="190" y="41"/>
                        <a:pt x="194" y="38"/>
                      </a:cubicBezTo>
                      <a:close/>
                      <a:moveTo>
                        <a:pt x="182" y="60"/>
                      </a:moveTo>
                      <a:cubicBezTo>
                        <a:pt x="180" y="58"/>
                        <a:pt x="181" y="57"/>
                        <a:pt x="180" y="56"/>
                      </a:cubicBezTo>
                      <a:cubicBezTo>
                        <a:pt x="183" y="54"/>
                        <a:pt x="187" y="53"/>
                        <a:pt x="189" y="56"/>
                      </a:cubicBezTo>
                      <a:cubicBezTo>
                        <a:pt x="187" y="59"/>
                        <a:pt x="185" y="56"/>
                        <a:pt x="182" y="60"/>
                      </a:cubicBezTo>
                      <a:close/>
                      <a:moveTo>
                        <a:pt x="201" y="43"/>
                      </a:moveTo>
                      <a:cubicBezTo>
                        <a:pt x="203" y="39"/>
                        <a:pt x="207" y="38"/>
                        <a:pt x="211" y="35"/>
                      </a:cubicBezTo>
                      <a:cubicBezTo>
                        <a:pt x="214" y="42"/>
                        <a:pt x="205" y="42"/>
                        <a:pt x="201" y="43"/>
                      </a:cubicBezTo>
                      <a:close/>
                      <a:moveTo>
                        <a:pt x="197" y="55"/>
                      </a:moveTo>
                      <a:cubicBezTo>
                        <a:pt x="198" y="57"/>
                        <a:pt x="197" y="58"/>
                        <a:pt x="198" y="60"/>
                      </a:cubicBezTo>
                      <a:cubicBezTo>
                        <a:pt x="196" y="61"/>
                        <a:pt x="194" y="58"/>
                        <a:pt x="192" y="61"/>
                      </a:cubicBezTo>
                      <a:cubicBezTo>
                        <a:pt x="190" y="58"/>
                        <a:pt x="194" y="55"/>
                        <a:pt x="197" y="55"/>
                      </a:cubicBezTo>
                      <a:close/>
                      <a:moveTo>
                        <a:pt x="184" y="72"/>
                      </a:moveTo>
                      <a:cubicBezTo>
                        <a:pt x="182" y="70"/>
                        <a:pt x="181" y="68"/>
                        <a:pt x="183" y="66"/>
                      </a:cubicBezTo>
                      <a:cubicBezTo>
                        <a:pt x="188" y="63"/>
                        <a:pt x="191" y="70"/>
                        <a:pt x="196" y="65"/>
                      </a:cubicBezTo>
                      <a:cubicBezTo>
                        <a:pt x="198" y="73"/>
                        <a:pt x="190" y="69"/>
                        <a:pt x="184" y="72"/>
                      </a:cubicBezTo>
                      <a:close/>
                      <a:moveTo>
                        <a:pt x="214" y="36"/>
                      </a:moveTo>
                      <a:cubicBezTo>
                        <a:pt x="216" y="36"/>
                        <a:pt x="218" y="38"/>
                        <a:pt x="217" y="36"/>
                      </a:cubicBezTo>
                      <a:cubicBezTo>
                        <a:pt x="221" y="40"/>
                        <a:pt x="224" y="38"/>
                        <a:pt x="229" y="37"/>
                      </a:cubicBezTo>
                      <a:cubicBezTo>
                        <a:pt x="231" y="43"/>
                        <a:pt x="214" y="41"/>
                        <a:pt x="214" y="36"/>
                      </a:cubicBezTo>
                      <a:close/>
                      <a:moveTo>
                        <a:pt x="225" y="57"/>
                      </a:moveTo>
                      <a:cubicBezTo>
                        <a:pt x="223" y="59"/>
                        <a:pt x="226" y="61"/>
                        <a:pt x="222" y="63"/>
                      </a:cubicBezTo>
                      <a:cubicBezTo>
                        <a:pt x="220" y="61"/>
                        <a:pt x="217" y="62"/>
                        <a:pt x="215" y="59"/>
                      </a:cubicBezTo>
                      <a:cubicBezTo>
                        <a:pt x="218" y="57"/>
                        <a:pt x="214" y="55"/>
                        <a:pt x="218" y="53"/>
                      </a:cubicBezTo>
                      <a:cubicBezTo>
                        <a:pt x="222" y="56"/>
                        <a:pt x="227" y="55"/>
                        <a:pt x="232" y="59"/>
                      </a:cubicBezTo>
                      <a:cubicBezTo>
                        <a:pt x="228" y="61"/>
                        <a:pt x="229" y="58"/>
                        <a:pt x="225" y="57"/>
                      </a:cubicBezTo>
                      <a:close/>
                      <a:moveTo>
                        <a:pt x="224" y="72"/>
                      </a:moveTo>
                      <a:cubicBezTo>
                        <a:pt x="223" y="67"/>
                        <a:pt x="222" y="72"/>
                        <a:pt x="218" y="73"/>
                      </a:cubicBezTo>
                      <a:cubicBezTo>
                        <a:pt x="219" y="67"/>
                        <a:pt x="224" y="66"/>
                        <a:pt x="228" y="63"/>
                      </a:cubicBezTo>
                      <a:cubicBezTo>
                        <a:pt x="229" y="65"/>
                        <a:pt x="228" y="68"/>
                        <a:pt x="227" y="66"/>
                      </a:cubicBezTo>
                      <a:cubicBezTo>
                        <a:pt x="224" y="68"/>
                        <a:pt x="228" y="70"/>
                        <a:pt x="224" y="72"/>
                      </a:cubicBezTo>
                      <a:close/>
                      <a:moveTo>
                        <a:pt x="241" y="73"/>
                      </a:moveTo>
                      <a:cubicBezTo>
                        <a:pt x="240" y="72"/>
                        <a:pt x="242" y="72"/>
                        <a:pt x="242" y="72"/>
                      </a:cubicBezTo>
                      <a:cubicBezTo>
                        <a:pt x="245" y="71"/>
                        <a:pt x="241" y="68"/>
                        <a:pt x="243" y="66"/>
                      </a:cubicBezTo>
                      <a:cubicBezTo>
                        <a:pt x="241" y="65"/>
                        <a:pt x="241" y="68"/>
                        <a:pt x="242" y="69"/>
                      </a:cubicBezTo>
                      <a:cubicBezTo>
                        <a:pt x="239" y="70"/>
                        <a:pt x="239" y="62"/>
                        <a:pt x="242" y="60"/>
                      </a:cubicBezTo>
                      <a:cubicBezTo>
                        <a:pt x="242" y="65"/>
                        <a:pt x="242" y="65"/>
                        <a:pt x="246" y="71"/>
                      </a:cubicBezTo>
                      <a:cubicBezTo>
                        <a:pt x="244" y="73"/>
                        <a:pt x="243" y="72"/>
                        <a:pt x="241" y="73"/>
                      </a:cubicBezTo>
                      <a:close/>
                      <a:moveTo>
                        <a:pt x="251" y="78"/>
                      </a:moveTo>
                      <a:cubicBezTo>
                        <a:pt x="251" y="73"/>
                        <a:pt x="256" y="72"/>
                        <a:pt x="255" y="68"/>
                      </a:cubicBezTo>
                      <a:cubicBezTo>
                        <a:pt x="257" y="68"/>
                        <a:pt x="258" y="76"/>
                        <a:pt x="257" y="79"/>
                      </a:cubicBezTo>
                      <a:cubicBezTo>
                        <a:pt x="254" y="73"/>
                        <a:pt x="255" y="74"/>
                        <a:pt x="251" y="78"/>
                      </a:cubicBezTo>
                      <a:close/>
                      <a:moveTo>
                        <a:pt x="354" y="12"/>
                      </a:moveTo>
                      <a:cubicBezTo>
                        <a:pt x="355" y="11"/>
                        <a:pt x="356" y="13"/>
                        <a:pt x="357" y="13"/>
                      </a:cubicBezTo>
                      <a:cubicBezTo>
                        <a:pt x="359" y="12"/>
                        <a:pt x="358" y="10"/>
                        <a:pt x="361" y="9"/>
                      </a:cubicBezTo>
                      <a:cubicBezTo>
                        <a:pt x="361" y="10"/>
                        <a:pt x="362" y="11"/>
                        <a:pt x="363" y="12"/>
                      </a:cubicBezTo>
                      <a:cubicBezTo>
                        <a:pt x="360" y="13"/>
                        <a:pt x="357" y="15"/>
                        <a:pt x="354" y="12"/>
                      </a:cubicBezTo>
                      <a:close/>
                      <a:moveTo>
                        <a:pt x="716" y="72"/>
                      </a:moveTo>
                      <a:cubicBezTo>
                        <a:pt x="717" y="79"/>
                        <a:pt x="704" y="74"/>
                        <a:pt x="698" y="77"/>
                      </a:cubicBezTo>
                      <a:cubicBezTo>
                        <a:pt x="697" y="72"/>
                        <a:pt x="708" y="74"/>
                        <a:pt x="704" y="69"/>
                      </a:cubicBezTo>
                      <a:cubicBezTo>
                        <a:pt x="707" y="71"/>
                        <a:pt x="711" y="68"/>
                        <a:pt x="714" y="65"/>
                      </a:cubicBezTo>
                      <a:cubicBezTo>
                        <a:pt x="714" y="71"/>
                        <a:pt x="706" y="74"/>
                        <a:pt x="702" y="75"/>
                      </a:cubicBezTo>
                      <a:cubicBezTo>
                        <a:pt x="706" y="77"/>
                        <a:pt x="711" y="73"/>
                        <a:pt x="716" y="72"/>
                      </a:cubicBezTo>
                      <a:close/>
                      <a:moveTo>
                        <a:pt x="717" y="62"/>
                      </a:moveTo>
                      <a:cubicBezTo>
                        <a:pt x="718" y="66"/>
                        <a:pt x="708" y="63"/>
                        <a:pt x="710" y="59"/>
                      </a:cubicBezTo>
                      <a:cubicBezTo>
                        <a:pt x="717" y="63"/>
                        <a:pt x="711" y="54"/>
                        <a:pt x="716" y="51"/>
                      </a:cubicBezTo>
                      <a:cubicBezTo>
                        <a:pt x="722" y="56"/>
                        <a:pt x="711" y="60"/>
                        <a:pt x="717" y="62"/>
                      </a:cubicBezTo>
                      <a:close/>
                      <a:moveTo>
                        <a:pt x="712" y="39"/>
                      </a:moveTo>
                      <a:cubicBezTo>
                        <a:pt x="714" y="43"/>
                        <a:pt x="714" y="33"/>
                        <a:pt x="717" y="39"/>
                      </a:cubicBezTo>
                      <a:cubicBezTo>
                        <a:pt x="712" y="44"/>
                        <a:pt x="711" y="46"/>
                        <a:pt x="706" y="43"/>
                      </a:cubicBezTo>
                      <a:cubicBezTo>
                        <a:pt x="713" y="44"/>
                        <a:pt x="708" y="28"/>
                        <a:pt x="712" y="39"/>
                      </a:cubicBezTo>
                      <a:close/>
                      <a:moveTo>
                        <a:pt x="721" y="30"/>
                      </a:moveTo>
                      <a:cubicBezTo>
                        <a:pt x="717" y="32"/>
                        <a:pt x="712" y="33"/>
                        <a:pt x="708" y="32"/>
                      </a:cubicBezTo>
                      <a:cubicBezTo>
                        <a:pt x="709" y="28"/>
                        <a:pt x="716" y="17"/>
                        <a:pt x="720" y="10"/>
                      </a:cubicBezTo>
                      <a:cubicBezTo>
                        <a:pt x="722" y="17"/>
                        <a:pt x="720" y="21"/>
                        <a:pt x="721" y="30"/>
                      </a:cubicBezTo>
                      <a:close/>
                      <a:moveTo>
                        <a:pt x="716" y="13"/>
                      </a:moveTo>
                      <a:cubicBezTo>
                        <a:pt x="714" y="14"/>
                        <a:pt x="713" y="15"/>
                        <a:pt x="711" y="17"/>
                      </a:cubicBezTo>
                      <a:cubicBezTo>
                        <a:pt x="709" y="11"/>
                        <a:pt x="706" y="17"/>
                        <a:pt x="704" y="13"/>
                      </a:cubicBezTo>
                      <a:cubicBezTo>
                        <a:pt x="708" y="13"/>
                        <a:pt x="713" y="8"/>
                        <a:pt x="716" y="13"/>
                      </a:cubicBezTo>
                      <a:close/>
                    </a:path>
                  </a:pathLst>
                </a:custGeom>
                <a:solidFill>
                  <a:srgbClr val="5F7797"/>
                </a:solidFill>
                <a:ln>
                  <a:noFill/>
                </a:ln>
              </p:spPr>
              <p:txBody>
                <a:bodyPr vert="horz" wrap="square" lIns="91440" tIns="45720" rIns="91440" bIns="45720" numCol="1" anchor="t" anchorCtr="0" compatLnSpc="1"/>
                <a:lstStyle/>
                <a:p>
                  <a:pPr fontAlgn="auto"/>
                  <a:endParaRPr lang="zh-CN" altLang="en-US" strike="noStrike" noProof="1"/>
                </a:p>
              </p:txBody>
            </p:sp>
            <p:sp>
              <p:nvSpPr>
                <p:cNvPr id="29" name="Freeform 548"/>
                <p:cNvSpPr>
                  <a:spLocks noEditPoints="1"/>
                </p:cNvSpPr>
                <p:nvPr/>
              </p:nvSpPr>
              <p:spPr bwMode="auto">
                <a:xfrm rot="16200000" flipV="1">
                  <a:off x="4438472" y="5297055"/>
                  <a:ext cx="363777" cy="45719"/>
                </a:xfrm>
                <a:custGeom>
                  <a:avLst/>
                  <a:gdLst>
                    <a:gd name="T0" fmla="*/ 480 w 748"/>
                    <a:gd name="T1" fmla="*/ 13 h 95"/>
                    <a:gd name="T2" fmla="*/ 427 w 748"/>
                    <a:gd name="T3" fmla="*/ 8 h 95"/>
                    <a:gd name="T4" fmla="*/ 366 w 748"/>
                    <a:gd name="T5" fmla="*/ 13 h 95"/>
                    <a:gd name="T6" fmla="*/ 311 w 748"/>
                    <a:gd name="T7" fmla="*/ 15 h 95"/>
                    <a:gd name="T8" fmla="*/ 289 w 748"/>
                    <a:gd name="T9" fmla="*/ 1 h 95"/>
                    <a:gd name="T10" fmla="*/ 234 w 748"/>
                    <a:gd name="T11" fmla="*/ 11 h 95"/>
                    <a:gd name="T12" fmla="*/ 205 w 748"/>
                    <a:gd name="T13" fmla="*/ 13 h 95"/>
                    <a:gd name="T14" fmla="*/ 152 w 748"/>
                    <a:gd name="T15" fmla="*/ 18 h 95"/>
                    <a:gd name="T16" fmla="*/ 142 w 748"/>
                    <a:gd name="T17" fmla="*/ 18 h 95"/>
                    <a:gd name="T18" fmla="*/ 126 w 748"/>
                    <a:gd name="T19" fmla="*/ 20 h 95"/>
                    <a:gd name="T20" fmla="*/ 107 w 748"/>
                    <a:gd name="T21" fmla="*/ 1 h 95"/>
                    <a:gd name="T22" fmla="*/ 64 w 748"/>
                    <a:gd name="T23" fmla="*/ 20 h 95"/>
                    <a:gd name="T24" fmla="*/ 17 w 748"/>
                    <a:gd name="T25" fmla="*/ 64 h 95"/>
                    <a:gd name="T26" fmla="*/ 71 w 748"/>
                    <a:gd name="T27" fmla="*/ 69 h 95"/>
                    <a:gd name="T28" fmla="*/ 101 w 748"/>
                    <a:gd name="T29" fmla="*/ 51 h 95"/>
                    <a:gd name="T30" fmla="*/ 90 w 748"/>
                    <a:gd name="T31" fmla="*/ 67 h 95"/>
                    <a:gd name="T32" fmla="*/ 112 w 748"/>
                    <a:gd name="T33" fmla="*/ 63 h 95"/>
                    <a:gd name="T34" fmla="*/ 140 w 748"/>
                    <a:gd name="T35" fmla="*/ 69 h 95"/>
                    <a:gd name="T36" fmla="*/ 151 w 748"/>
                    <a:gd name="T37" fmla="*/ 51 h 95"/>
                    <a:gd name="T38" fmla="*/ 167 w 748"/>
                    <a:gd name="T39" fmla="*/ 62 h 95"/>
                    <a:gd name="T40" fmla="*/ 213 w 748"/>
                    <a:gd name="T41" fmla="*/ 61 h 95"/>
                    <a:gd name="T42" fmla="*/ 244 w 748"/>
                    <a:gd name="T43" fmla="*/ 84 h 95"/>
                    <a:gd name="T44" fmla="*/ 306 w 748"/>
                    <a:gd name="T45" fmla="*/ 77 h 95"/>
                    <a:gd name="T46" fmla="*/ 364 w 748"/>
                    <a:gd name="T47" fmla="*/ 85 h 95"/>
                    <a:gd name="T48" fmla="*/ 566 w 748"/>
                    <a:gd name="T49" fmla="*/ 89 h 95"/>
                    <a:gd name="T50" fmla="*/ 675 w 748"/>
                    <a:gd name="T51" fmla="*/ 85 h 95"/>
                    <a:gd name="T52" fmla="*/ 744 w 748"/>
                    <a:gd name="T53" fmla="*/ 58 h 95"/>
                    <a:gd name="T54" fmla="*/ 725 w 748"/>
                    <a:gd name="T55" fmla="*/ 56 h 95"/>
                    <a:gd name="T56" fmla="*/ 733 w 748"/>
                    <a:gd name="T57" fmla="*/ 32 h 95"/>
                    <a:gd name="T58" fmla="*/ 725 w 748"/>
                    <a:gd name="T59" fmla="*/ 7 h 95"/>
                    <a:gd name="T60" fmla="*/ 672 w 748"/>
                    <a:gd name="T61" fmla="*/ 9 h 95"/>
                    <a:gd name="T62" fmla="*/ 642 w 748"/>
                    <a:gd name="T63" fmla="*/ 9 h 95"/>
                    <a:gd name="T64" fmla="*/ 604 w 748"/>
                    <a:gd name="T65" fmla="*/ 6 h 95"/>
                    <a:gd name="T66" fmla="*/ 227 w 748"/>
                    <a:gd name="T67" fmla="*/ 28 h 95"/>
                    <a:gd name="T68" fmla="*/ 201 w 748"/>
                    <a:gd name="T69" fmla="*/ 36 h 95"/>
                    <a:gd name="T70" fmla="*/ 220 w 748"/>
                    <a:gd name="T71" fmla="*/ 21 h 95"/>
                    <a:gd name="T72" fmla="*/ 196 w 748"/>
                    <a:gd name="T73" fmla="*/ 25 h 95"/>
                    <a:gd name="T74" fmla="*/ 184 w 748"/>
                    <a:gd name="T75" fmla="*/ 11 h 95"/>
                    <a:gd name="T76" fmla="*/ 79 w 748"/>
                    <a:gd name="T77" fmla="*/ 39 h 95"/>
                    <a:gd name="T78" fmla="*/ 54 w 748"/>
                    <a:gd name="T79" fmla="*/ 40 h 95"/>
                    <a:gd name="T80" fmla="*/ 71 w 748"/>
                    <a:gd name="T81" fmla="*/ 38 h 95"/>
                    <a:gd name="T82" fmla="*/ 79 w 748"/>
                    <a:gd name="T83" fmla="*/ 44 h 95"/>
                    <a:gd name="T84" fmla="*/ 60 w 748"/>
                    <a:gd name="T85" fmla="*/ 68 h 95"/>
                    <a:gd name="T86" fmla="*/ 95 w 748"/>
                    <a:gd name="T87" fmla="*/ 48 h 95"/>
                    <a:gd name="T88" fmla="*/ 115 w 748"/>
                    <a:gd name="T89" fmla="*/ 39 h 95"/>
                    <a:gd name="T90" fmla="*/ 132 w 748"/>
                    <a:gd name="T91" fmla="*/ 31 h 95"/>
                    <a:gd name="T92" fmla="*/ 168 w 748"/>
                    <a:gd name="T93" fmla="*/ 26 h 95"/>
                    <a:gd name="T94" fmla="*/ 134 w 748"/>
                    <a:gd name="T95" fmla="*/ 63 h 95"/>
                    <a:gd name="T96" fmla="*/ 174 w 748"/>
                    <a:gd name="T97" fmla="*/ 29 h 95"/>
                    <a:gd name="T98" fmla="*/ 159 w 748"/>
                    <a:gd name="T99" fmla="*/ 58 h 95"/>
                    <a:gd name="T100" fmla="*/ 194 w 748"/>
                    <a:gd name="T101" fmla="*/ 38 h 95"/>
                    <a:gd name="T102" fmla="*/ 201 w 748"/>
                    <a:gd name="T103" fmla="*/ 43 h 95"/>
                    <a:gd name="T104" fmla="*/ 183 w 748"/>
                    <a:gd name="T105" fmla="*/ 66 h 95"/>
                    <a:gd name="T106" fmla="*/ 222 w 748"/>
                    <a:gd name="T107" fmla="*/ 63 h 95"/>
                    <a:gd name="T108" fmla="*/ 227 w 748"/>
                    <a:gd name="T109" fmla="*/ 66 h 95"/>
                    <a:gd name="T110" fmla="*/ 241 w 748"/>
                    <a:gd name="T111" fmla="*/ 73 h 95"/>
                    <a:gd name="T112" fmla="*/ 363 w 748"/>
                    <a:gd name="T113" fmla="*/ 12 h 95"/>
                    <a:gd name="T114" fmla="*/ 717 w 748"/>
                    <a:gd name="T115" fmla="*/ 62 h 95"/>
                    <a:gd name="T116" fmla="*/ 721 w 748"/>
                    <a:gd name="T117" fmla="*/ 3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8" h="95">
                      <a:moveTo>
                        <a:pt x="559" y="11"/>
                      </a:moveTo>
                      <a:cubicBezTo>
                        <a:pt x="559" y="7"/>
                        <a:pt x="557" y="9"/>
                        <a:pt x="557" y="5"/>
                      </a:cubicBezTo>
                      <a:cubicBezTo>
                        <a:pt x="546" y="13"/>
                        <a:pt x="543" y="8"/>
                        <a:pt x="534" y="8"/>
                      </a:cubicBezTo>
                      <a:cubicBezTo>
                        <a:pt x="537" y="7"/>
                        <a:pt x="541" y="7"/>
                        <a:pt x="539" y="3"/>
                      </a:cubicBezTo>
                      <a:cubicBezTo>
                        <a:pt x="529" y="8"/>
                        <a:pt x="508" y="10"/>
                        <a:pt x="498" y="11"/>
                      </a:cubicBezTo>
                      <a:cubicBezTo>
                        <a:pt x="499" y="11"/>
                        <a:pt x="499" y="9"/>
                        <a:pt x="498" y="8"/>
                      </a:cubicBezTo>
                      <a:cubicBezTo>
                        <a:pt x="491" y="10"/>
                        <a:pt x="491" y="13"/>
                        <a:pt x="485" y="9"/>
                      </a:cubicBezTo>
                      <a:cubicBezTo>
                        <a:pt x="483" y="14"/>
                        <a:pt x="481" y="8"/>
                        <a:pt x="480" y="13"/>
                      </a:cubicBezTo>
                      <a:cubicBezTo>
                        <a:pt x="478" y="10"/>
                        <a:pt x="476" y="12"/>
                        <a:pt x="476" y="9"/>
                      </a:cubicBezTo>
                      <a:cubicBezTo>
                        <a:pt x="473" y="9"/>
                        <a:pt x="470" y="11"/>
                        <a:pt x="467" y="8"/>
                      </a:cubicBezTo>
                      <a:cubicBezTo>
                        <a:pt x="463" y="10"/>
                        <a:pt x="469" y="13"/>
                        <a:pt x="465" y="15"/>
                      </a:cubicBezTo>
                      <a:cubicBezTo>
                        <a:pt x="464" y="14"/>
                        <a:pt x="463" y="13"/>
                        <a:pt x="462" y="13"/>
                      </a:cubicBezTo>
                      <a:cubicBezTo>
                        <a:pt x="463" y="12"/>
                        <a:pt x="464" y="10"/>
                        <a:pt x="462" y="9"/>
                      </a:cubicBezTo>
                      <a:cubicBezTo>
                        <a:pt x="461" y="10"/>
                        <a:pt x="459" y="11"/>
                        <a:pt x="458" y="12"/>
                      </a:cubicBezTo>
                      <a:cubicBezTo>
                        <a:pt x="445" y="2"/>
                        <a:pt x="432" y="14"/>
                        <a:pt x="426" y="14"/>
                      </a:cubicBezTo>
                      <a:cubicBezTo>
                        <a:pt x="422" y="9"/>
                        <a:pt x="428" y="10"/>
                        <a:pt x="427" y="8"/>
                      </a:cubicBezTo>
                      <a:cubicBezTo>
                        <a:pt x="420" y="9"/>
                        <a:pt x="412" y="6"/>
                        <a:pt x="410" y="14"/>
                      </a:cubicBezTo>
                      <a:cubicBezTo>
                        <a:pt x="405" y="6"/>
                        <a:pt x="404" y="18"/>
                        <a:pt x="401" y="13"/>
                      </a:cubicBezTo>
                      <a:cubicBezTo>
                        <a:pt x="400" y="11"/>
                        <a:pt x="406" y="9"/>
                        <a:pt x="402" y="7"/>
                      </a:cubicBezTo>
                      <a:cubicBezTo>
                        <a:pt x="397" y="8"/>
                        <a:pt x="397" y="14"/>
                        <a:pt x="392" y="11"/>
                      </a:cubicBezTo>
                      <a:cubicBezTo>
                        <a:pt x="393" y="10"/>
                        <a:pt x="394" y="9"/>
                        <a:pt x="392" y="7"/>
                      </a:cubicBezTo>
                      <a:cubicBezTo>
                        <a:pt x="386" y="13"/>
                        <a:pt x="381" y="11"/>
                        <a:pt x="375" y="13"/>
                      </a:cubicBezTo>
                      <a:cubicBezTo>
                        <a:pt x="376" y="13"/>
                        <a:pt x="376" y="7"/>
                        <a:pt x="374" y="9"/>
                      </a:cubicBezTo>
                      <a:cubicBezTo>
                        <a:pt x="375" y="12"/>
                        <a:pt x="368" y="13"/>
                        <a:pt x="366" y="13"/>
                      </a:cubicBezTo>
                      <a:cubicBezTo>
                        <a:pt x="370" y="11"/>
                        <a:pt x="369" y="8"/>
                        <a:pt x="370" y="5"/>
                      </a:cubicBezTo>
                      <a:cubicBezTo>
                        <a:pt x="365" y="4"/>
                        <a:pt x="369" y="8"/>
                        <a:pt x="365" y="10"/>
                      </a:cubicBezTo>
                      <a:cubicBezTo>
                        <a:pt x="361" y="4"/>
                        <a:pt x="353" y="5"/>
                        <a:pt x="350" y="11"/>
                      </a:cubicBezTo>
                      <a:cubicBezTo>
                        <a:pt x="346" y="10"/>
                        <a:pt x="340" y="11"/>
                        <a:pt x="338" y="8"/>
                      </a:cubicBezTo>
                      <a:cubicBezTo>
                        <a:pt x="336" y="8"/>
                        <a:pt x="326" y="14"/>
                        <a:pt x="322" y="8"/>
                      </a:cubicBezTo>
                      <a:cubicBezTo>
                        <a:pt x="318" y="9"/>
                        <a:pt x="321" y="12"/>
                        <a:pt x="319" y="14"/>
                      </a:cubicBezTo>
                      <a:cubicBezTo>
                        <a:pt x="317" y="11"/>
                        <a:pt x="315" y="8"/>
                        <a:pt x="315" y="6"/>
                      </a:cubicBezTo>
                      <a:cubicBezTo>
                        <a:pt x="310" y="8"/>
                        <a:pt x="314" y="12"/>
                        <a:pt x="311" y="15"/>
                      </a:cubicBezTo>
                      <a:cubicBezTo>
                        <a:pt x="309" y="12"/>
                        <a:pt x="301" y="15"/>
                        <a:pt x="302" y="11"/>
                      </a:cubicBezTo>
                      <a:cubicBezTo>
                        <a:pt x="304" y="12"/>
                        <a:pt x="311" y="14"/>
                        <a:pt x="310" y="8"/>
                      </a:cubicBezTo>
                      <a:cubicBezTo>
                        <a:pt x="305" y="11"/>
                        <a:pt x="302" y="7"/>
                        <a:pt x="298" y="7"/>
                      </a:cubicBezTo>
                      <a:cubicBezTo>
                        <a:pt x="298" y="11"/>
                        <a:pt x="299" y="8"/>
                        <a:pt x="302" y="9"/>
                      </a:cubicBezTo>
                      <a:cubicBezTo>
                        <a:pt x="298" y="10"/>
                        <a:pt x="297" y="14"/>
                        <a:pt x="295" y="13"/>
                      </a:cubicBezTo>
                      <a:cubicBezTo>
                        <a:pt x="292" y="11"/>
                        <a:pt x="295" y="6"/>
                        <a:pt x="292" y="8"/>
                      </a:cubicBezTo>
                      <a:cubicBezTo>
                        <a:pt x="294" y="10"/>
                        <a:pt x="287" y="15"/>
                        <a:pt x="286" y="13"/>
                      </a:cubicBezTo>
                      <a:cubicBezTo>
                        <a:pt x="284" y="8"/>
                        <a:pt x="293" y="5"/>
                        <a:pt x="289" y="1"/>
                      </a:cubicBezTo>
                      <a:cubicBezTo>
                        <a:pt x="285" y="11"/>
                        <a:pt x="272" y="11"/>
                        <a:pt x="263" y="11"/>
                      </a:cubicBezTo>
                      <a:cubicBezTo>
                        <a:pt x="263" y="8"/>
                        <a:pt x="264" y="2"/>
                        <a:pt x="260" y="4"/>
                      </a:cubicBezTo>
                      <a:cubicBezTo>
                        <a:pt x="258" y="8"/>
                        <a:pt x="261" y="7"/>
                        <a:pt x="260" y="9"/>
                      </a:cubicBezTo>
                      <a:cubicBezTo>
                        <a:pt x="257" y="10"/>
                        <a:pt x="256" y="12"/>
                        <a:pt x="253" y="6"/>
                      </a:cubicBezTo>
                      <a:cubicBezTo>
                        <a:pt x="251" y="7"/>
                        <a:pt x="252" y="9"/>
                        <a:pt x="250" y="10"/>
                      </a:cubicBezTo>
                      <a:cubicBezTo>
                        <a:pt x="245" y="1"/>
                        <a:pt x="245" y="12"/>
                        <a:pt x="243" y="10"/>
                      </a:cubicBezTo>
                      <a:cubicBezTo>
                        <a:pt x="238" y="7"/>
                        <a:pt x="247" y="6"/>
                        <a:pt x="242" y="3"/>
                      </a:cubicBezTo>
                      <a:cubicBezTo>
                        <a:pt x="237" y="7"/>
                        <a:pt x="240" y="10"/>
                        <a:pt x="234" y="11"/>
                      </a:cubicBezTo>
                      <a:cubicBezTo>
                        <a:pt x="234" y="8"/>
                        <a:pt x="232" y="6"/>
                        <a:pt x="230" y="6"/>
                      </a:cubicBezTo>
                      <a:cubicBezTo>
                        <a:pt x="229" y="8"/>
                        <a:pt x="227" y="11"/>
                        <a:pt x="226" y="5"/>
                      </a:cubicBezTo>
                      <a:cubicBezTo>
                        <a:pt x="220" y="7"/>
                        <a:pt x="230" y="10"/>
                        <a:pt x="224" y="12"/>
                      </a:cubicBezTo>
                      <a:cubicBezTo>
                        <a:pt x="223" y="11"/>
                        <a:pt x="222" y="10"/>
                        <a:pt x="220" y="10"/>
                      </a:cubicBezTo>
                      <a:cubicBezTo>
                        <a:pt x="223" y="8"/>
                        <a:pt x="223" y="6"/>
                        <a:pt x="221" y="4"/>
                      </a:cubicBezTo>
                      <a:cubicBezTo>
                        <a:pt x="214" y="5"/>
                        <a:pt x="221" y="17"/>
                        <a:pt x="213" y="12"/>
                      </a:cubicBezTo>
                      <a:cubicBezTo>
                        <a:pt x="219" y="11"/>
                        <a:pt x="214" y="9"/>
                        <a:pt x="216" y="4"/>
                      </a:cubicBezTo>
                      <a:cubicBezTo>
                        <a:pt x="212" y="5"/>
                        <a:pt x="207" y="9"/>
                        <a:pt x="205" y="13"/>
                      </a:cubicBezTo>
                      <a:cubicBezTo>
                        <a:pt x="202" y="10"/>
                        <a:pt x="204" y="7"/>
                        <a:pt x="201" y="5"/>
                      </a:cubicBezTo>
                      <a:cubicBezTo>
                        <a:pt x="194" y="9"/>
                        <a:pt x="192" y="14"/>
                        <a:pt x="188" y="12"/>
                      </a:cubicBezTo>
                      <a:cubicBezTo>
                        <a:pt x="191" y="10"/>
                        <a:pt x="183" y="7"/>
                        <a:pt x="188" y="6"/>
                      </a:cubicBezTo>
                      <a:cubicBezTo>
                        <a:pt x="189" y="7"/>
                        <a:pt x="188" y="8"/>
                        <a:pt x="190" y="10"/>
                      </a:cubicBezTo>
                      <a:cubicBezTo>
                        <a:pt x="197" y="2"/>
                        <a:pt x="183" y="7"/>
                        <a:pt x="179" y="4"/>
                      </a:cubicBezTo>
                      <a:cubicBezTo>
                        <a:pt x="174" y="7"/>
                        <a:pt x="174" y="12"/>
                        <a:pt x="169" y="8"/>
                      </a:cubicBezTo>
                      <a:cubicBezTo>
                        <a:pt x="169" y="4"/>
                        <a:pt x="176" y="9"/>
                        <a:pt x="175" y="2"/>
                      </a:cubicBezTo>
                      <a:cubicBezTo>
                        <a:pt x="167" y="6"/>
                        <a:pt x="150" y="5"/>
                        <a:pt x="152" y="18"/>
                      </a:cubicBezTo>
                      <a:cubicBezTo>
                        <a:pt x="155" y="14"/>
                        <a:pt x="157" y="17"/>
                        <a:pt x="160" y="17"/>
                      </a:cubicBezTo>
                      <a:cubicBezTo>
                        <a:pt x="165" y="15"/>
                        <a:pt x="162" y="12"/>
                        <a:pt x="166" y="9"/>
                      </a:cubicBezTo>
                      <a:cubicBezTo>
                        <a:pt x="170" y="13"/>
                        <a:pt x="167" y="16"/>
                        <a:pt x="164" y="19"/>
                      </a:cubicBezTo>
                      <a:cubicBezTo>
                        <a:pt x="159" y="19"/>
                        <a:pt x="153" y="20"/>
                        <a:pt x="148" y="23"/>
                      </a:cubicBezTo>
                      <a:cubicBezTo>
                        <a:pt x="147" y="22"/>
                        <a:pt x="147" y="22"/>
                        <a:pt x="146" y="21"/>
                      </a:cubicBezTo>
                      <a:cubicBezTo>
                        <a:pt x="156" y="14"/>
                        <a:pt x="144" y="12"/>
                        <a:pt x="152" y="7"/>
                      </a:cubicBezTo>
                      <a:cubicBezTo>
                        <a:pt x="146" y="7"/>
                        <a:pt x="146" y="11"/>
                        <a:pt x="140" y="13"/>
                      </a:cubicBezTo>
                      <a:cubicBezTo>
                        <a:pt x="138" y="17"/>
                        <a:pt x="144" y="15"/>
                        <a:pt x="142" y="18"/>
                      </a:cubicBezTo>
                      <a:cubicBezTo>
                        <a:pt x="136" y="18"/>
                        <a:pt x="138" y="21"/>
                        <a:pt x="133" y="25"/>
                      </a:cubicBezTo>
                      <a:cubicBezTo>
                        <a:pt x="131" y="19"/>
                        <a:pt x="127" y="30"/>
                        <a:pt x="125" y="26"/>
                      </a:cubicBezTo>
                      <a:cubicBezTo>
                        <a:pt x="123" y="22"/>
                        <a:pt x="130" y="20"/>
                        <a:pt x="129" y="16"/>
                      </a:cubicBezTo>
                      <a:cubicBezTo>
                        <a:pt x="139" y="21"/>
                        <a:pt x="139" y="4"/>
                        <a:pt x="149" y="6"/>
                      </a:cubicBezTo>
                      <a:cubicBezTo>
                        <a:pt x="143" y="3"/>
                        <a:pt x="136" y="7"/>
                        <a:pt x="130" y="5"/>
                      </a:cubicBezTo>
                      <a:cubicBezTo>
                        <a:pt x="129" y="8"/>
                        <a:pt x="127" y="12"/>
                        <a:pt x="127" y="16"/>
                      </a:cubicBezTo>
                      <a:cubicBezTo>
                        <a:pt x="125" y="14"/>
                        <a:pt x="123" y="14"/>
                        <a:pt x="121" y="15"/>
                      </a:cubicBezTo>
                      <a:cubicBezTo>
                        <a:pt x="119" y="19"/>
                        <a:pt x="128" y="17"/>
                        <a:pt x="126" y="20"/>
                      </a:cubicBezTo>
                      <a:cubicBezTo>
                        <a:pt x="115" y="20"/>
                        <a:pt x="116" y="24"/>
                        <a:pt x="111" y="27"/>
                      </a:cubicBezTo>
                      <a:cubicBezTo>
                        <a:pt x="111" y="22"/>
                        <a:pt x="111" y="17"/>
                        <a:pt x="114" y="13"/>
                      </a:cubicBezTo>
                      <a:cubicBezTo>
                        <a:pt x="118" y="16"/>
                        <a:pt x="116" y="18"/>
                        <a:pt x="119" y="21"/>
                      </a:cubicBezTo>
                      <a:cubicBezTo>
                        <a:pt x="120" y="15"/>
                        <a:pt x="122" y="9"/>
                        <a:pt x="126" y="4"/>
                      </a:cubicBezTo>
                      <a:cubicBezTo>
                        <a:pt x="124" y="1"/>
                        <a:pt x="109" y="1"/>
                        <a:pt x="114" y="8"/>
                      </a:cubicBezTo>
                      <a:cubicBezTo>
                        <a:pt x="114" y="10"/>
                        <a:pt x="109" y="12"/>
                        <a:pt x="106" y="12"/>
                      </a:cubicBezTo>
                      <a:cubicBezTo>
                        <a:pt x="103" y="10"/>
                        <a:pt x="112" y="9"/>
                        <a:pt x="109" y="6"/>
                      </a:cubicBezTo>
                      <a:cubicBezTo>
                        <a:pt x="104" y="8"/>
                        <a:pt x="106" y="3"/>
                        <a:pt x="107" y="1"/>
                      </a:cubicBezTo>
                      <a:cubicBezTo>
                        <a:pt x="103" y="6"/>
                        <a:pt x="93" y="13"/>
                        <a:pt x="86" y="16"/>
                      </a:cubicBezTo>
                      <a:cubicBezTo>
                        <a:pt x="87" y="14"/>
                        <a:pt x="85" y="13"/>
                        <a:pt x="86" y="12"/>
                      </a:cubicBezTo>
                      <a:cubicBezTo>
                        <a:pt x="90" y="7"/>
                        <a:pt x="103" y="8"/>
                        <a:pt x="99" y="0"/>
                      </a:cubicBezTo>
                      <a:cubicBezTo>
                        <a:pt x="94" y="2"/>
                        <a:pt x="96" y="5"/>
                        <a:pt x="92" y="7"/>
                      </a:cubicBezTo>
                      <a:cubicBezTo>
                        <a:pt x="86" y="7"/>
                        <a:pt x="91" y="4"/>
                        <a:pt x="89" y="1"/>
                      </a:cubicBezTo>
                      <a:cubicBezTo>
                        <a:pt x="80" y="5"/>
                        <a:pt x="88" y="11"/>
                        <a:pt x="82" y="15"/>
                      </a:cubicBezTo>
                      <a:cubicBezTo>
                        <a:pt x="78" y="10"/>
                        <a:pt x="73" y="16"/>
                        <a:pt x="70" y="10"/>
                      </a:cubicBezTo>
                      <a:cubicBezTo>
                        <a:pt x="68" y="13"/>
                        <a:pt x="69" y="17"/>
                        <a:pt x="64" y="20"/>
                      </a:cubicBezTo>
                      <a:cubicBezTo>
                        <a:pt x="57" y="12"/>
                        <a:pt x="58" y="16"/>
                        <a:pt x="51" y="12"/>
                      </a:cubicBezTo>
                      <a:cubicBezTo>
                        <a:pt x="52" y="17"/>
                        <a:pt x="49" y="18"/>
                        <a:pt x="44" y="21"/>
                      </a:cubicBezTo>
                      <a:cubicBezTo>
                        <a:pt x="50" y="29"/>
                        <a:pt x="44" y="36"/>
                        <a:pt x="35" y="43"/>
                      </a:cubicBezTo>
                      <a:cubicBezTo>
                        <a:pt x="29" y="38"/>
                        <a:pt x="22" y="43"/>
                        <a:pt x="18" y="49"/>
                      </a:cubicBezTo>
                      <a:cubicBezTo>
                        <a:pt x="13" y="48"/>
                        <a:pt x="18" y="44"/>
                        <a:pt x="12" y="42"/>
                      </a:cubicBezTo>
                      <a:cubicBezTo>
                        <a:pt x="11" y="46"/>
                        <a:pt x="16" y="67"/>
                        <a:pt x="8" y="58"/>
                      </a:cubicBezTo>
                      <a:cubicBezTo>
                        <a:pt x="7" y="60"/>
                        <a:pt x="0" y="62"/>
                        <a:pt x="5" y="64"/>
                      </a:cubicBezTo>
                      <a:cubicBezTo>
                        <a:pt x="9" y="64"/>
                        <a:pt x="13" y="63"/>
                        <a:pt x="17" y="64"/>
                      </a:cubicBezTo>
                      <a:cubicBezTo>
                        <a:pt x="18" y="60"/>
                        <a:pt x="17" y="56"/>
                        <a:pt x="20" y="52"/>
                      </a:cubicBezTo>
                      <a:cubicBezTo>
                        <a:pt x="22" y="53"/>
                        <a:pt x="24" y="53"/>
                        <a:pt x="25" y="56"/>
                      </a:cubicBezTo>
                      <a:cubicBezTo>
                        <a:pt x="27" y="51"/>
                        <a:pt x="30" y="52"/>
                        <a:pt x="34" y="51"/>
                      </a:cubicBezTo>
                      <a:cubicBezTo>
                        <a:pt x="32" y="48"/>
                        <a:pt x="30" y="49"/>
                        <a:pt x="29" y="47"/>
                      </a:cubicBezTo>
                      <a:cubicBezTo>
                        <a:pt x="35" y="41"/>
                        <a:pt x="36" y="47"/>
                        <a:pt x="40" y="40"/>
                      </a:cubicBezTo>
                      <a:cubicBezTo>
                        <a:pt x="43" y="44"/>
                        <a:pt x="49" y="46"/>
                        <a:pt x="56" y="46"/>
                      </a:cubicBezTo>
                      <a:cubicBezTo>
                        <a:pt x="46" y="53"/>
                        <a:pt x="60" y="57"/>
                        <a:pt x="51" y="64"/>
                      </a:cubicBezTo>
                      <a:cubicBezTo>
                        <a:pt x="57" y="73"/>
                        <a:pt x="65" y="66"/>
                        <a:pt x="71" y="69"/>
                      </a:cubicBezTo>
                      <a:cubicBezTo>
                        <a:pt x="69" y="66"/>
                        <a:pt x="67" y="67"/>
                        <a:pt x="65" y="63"/>
                      </a:cubicBezTo>
                      <a:cubicBezTo>
                        <a:pt x="66" y="61"/>
                        <a:pt x="66" y="59"/>
                        <a:pt x="68" y="58"/>
                      </a:cubicBezTo>
                      <a:cubicBezTo>
                        <a:pt x="70" y="60"/>
                        <a:pt x="69" y="62"/>
                        <a:pt x="71" y="63"/>
                      </a:cubicBezTo>
                      <a:cubicBezTo>
                        <a:pt x="72" y="64"/>
                        <a:pt x="78" y="62"/>
                        <a:pt x="76" y="59"/>
                      </a:cubicBezTo>
                      <a:cubicBezTo>
                        <a:pt x="75" y="59"/>
                        <a:pt x="81" y="47"/>
                        <a:pt x="86" y="46"/>
                      </a:cubicBezTo>
                      <a:cubicBezTo>
                        <a:pt x="84" y="48"/>
                        <a:pt x="83" y="50"/>
                        <a:pt x="83" y="52"/>
                      </a:cubicBezTo>
                      <a:cubicBezTo>
                        <a:pt x="86" y="51"/>
                        <a:pt x="92" y="50"/>
                        <a:pt x="91" y="55"/>
                      </a:cubicBezTo>
                      <a:cubicBezTo>
                        <a:pt x="94" y="52"/>
                        <a:pt x="98" y="50"/>
                        <a:pt x="101" y="51"/>
                      </a:cubicBezTo>
                      <a:cubicBezTo>
                        <a:pt x="101" y="52"/>
                        <a:pt x="102" y="53"/>
                        <a:pt x="101" y="54"/>
                      </a:cubicBezTo>
                      <a:cubicBezTo>
                        <a:pt x="96" y="55"/>
                        <a:pt x="91" y="54"/>
                        <a:pt x="85" y="59"/>
                      </a:cubicBezTo>
                      <a:cubicBezTo>
                        <a:pt x="85" y="58"/>
                        <a:pt x="85" y="53"/>
                        <a:pt x="82" y="55"/>
                      </a:cubicBezTo>
                      <a:cubicBezTo>
                        <a:pt x="85" y="62"/>
                        <a:pt x="73" y="61"/>
                        <a:pt x="75" y="69"/>
                      </a:cubicBezTo>
                      <a:cubicBezTo>
                        <a:pt x="79" y="65"/>
                        <a:pt x="82" y="74"/>
                        <a:pt x="86" y="69"/>
                      </a:cubicBezTo>
                      <a:cubicBezTo>
                        <a:pt x="90" y="67"/>
                        <a:pt x="84" y="64"/>
                        <a:pt x="86" y="62"/>
                      </a:cubicBezTo>
                      <a:cubicBezTo>
                        <a:pt x="88" y="61"/>
                        <a:pt x="89" y="60"/>
                        <a:pt x="90" y="61"/>
                      </a:cubicBezTo>
                      <a:cubicBezTo>
                        <a:pt x="93" y="63"/>
                        <a:pt x="88" y="65"/>
                        <a:pt x="90" y="67"/>
                      </a:cubicBezTo>
                      <a:cubicBezTo>
                        <a:pt x="92" y="66"/>
                        <a:pt x="93" y="70"/>
                        <a:pt x="96" y="65"/>
                      </a:cubicBezTo>
                      <a:cubicBezTo>
                        <a:pt x="94" y="64"/>
                        <a:pt x="93" y="62"/>
                        <a:pt x="91" y="60"/>
                      </a:cubicBezTo>
                      <a:cubicBezTo>
                        <a:pt x="93" y="59"/>
                        <a:pt x="93" y="57"/>
                        <a:pt x="94" y="56"/>
                      </a:cubicBezTo>
                      <a:cubicBezTo>
                        <a:pt x="96" y="62"/>
                        <a:pt x="99" y="56"/>
                        <a:pt x="101" y="60"/>
                      </a:cubicBezTo>
                      <a:cubicBezTo>
                        <a:pt x="98" y="64"/>
                        <a:pt x="97" y="57"/>
                        <a:pt x="94" y="61"/>
                      </a:cubicBezTo>
                      <a:cubicBezTo>
                        <a:pt x="100" y="64"/>
                        <a:pt x="97" y="67"/>
                        <a:pt x="98" y="71"/>
                      </a:cubicBezTo>
                      <a:cubicBezTo>
                        <a:pt x="105" y="68"/>
                        <a:pt x="100" y="63"/>
                        <a:pt x="104" y="59"/>
                      </a:cubicBezTo>
                      <a:cubicBezTo>
                        <a:pt x="107" y="57"/>
                        <a:pt x="109" y="64"/>
                        <a:pt x="112" y="63"/>
                      </a:cubicBezTo>
                      <a:cubicBezTo>
                        <a:pt x="114" y="59"/>
                        <a:pt x="118" y="57"/>
                        <a:pt x="112" y="54"/>
                      </a:cubicBezTo>
                      <a:cubicBezTo>
                        <a:pt x="115" y="51"/>
                        <a:pt x="120" y="47"/>
                        <a:pt x="124" y="49"/>
                      </a:cubicBezTo>
                      <a:cubicBezTo>
                        <a:pt x="117" y="54"/>
                        <a:pt x="118" y="60"/>
                        <a:pt x="114" y="66"/>
                      </a:cubicBezTo>
                      <a:cubicBezTo>
                        <a:pt x="111" y="60"/>
                        <a:pt x="96" y="73"/>
                        <a:pt x="104" y="74"/>
                      </a:cubicBezTo>
                      <a:cubicBezTo>
                        <a:pt x="103" y="70"/>
                        <a:pt x="109" y="75"/>
                        <a:pt x="112" y="69"/>
                      </a:cubicBezTo>
                      <a:cubicBezTo>
                        <a:pt x="115" y="75"/>
                        <a:pt x="123" y="71"/>
                        <a:pt x="131" y="76"/>
                      </a:cubicBezTo>
                      <a:cubicBezTo>
                        <a:pt x="136" y="74"/>
                        <a:pt x="133" y="71"/>
                        <a:pt x="134" y="68"/>
                      </a:cubicBezTo>
                      <a:cubicBezTo>
                        <a:pt x="136" y="69"/>
                        <a:pt x="138" y="65"/>
                        <a:pt x="140" y="69"/>
                      </a:cubicBezTo>
                      <a:cubicBezTo>
                        <a:pt x="143" y="65"/>
                        <a:pt x="143" y="65"/>
                        <a:pt x="147" y="64"/>
                      </a:cubicBezTo>
                      <a:cubicBezTo>
                        <a:pt x="145" y="58"/>
                        <a:pt x="142" y="67"/>
                        <a:pt x="140" y="64"/>
                      </a:cubicBezTo>
                      <a:cubicBezTo>
                        <a:pt x="137" y="61"/>
                        <a:pt x="137" y="59"/>
                        <a:pt x="138" y="57"/>
                      </a:cubicBezTo>
                      <a:cubicBezTo>
                        <a:pt x="142" y="56"/>
                        <a:pt x="145" y="61"/>
                        <a:pt x="150" y="56"/>
                      </a:cubicBezTo>
                      <a:cubicBezTo>
                        <a:pt x="146" y="52"/>
                        <a:pt x="148" y="49"/>
                        <a:pt x="151" y="46"/>
                      </a:cubicBezTo>
                      <a:cubicBezTo>
                        <a:pt x="154" y="49"/>
                        <a:pt x="157" y="43"/>
                        <a:pt x="160" y="44"/>
                      </a:cubicBezTo>
                      <a:cubicBezTo>
                        <a:pt x="161" y="45"/>
                        <a:pt x="160" y="47"/>
                        <a:pt x="160" y="48"/>
                      </a:cubicBezTo>
                      <a:cubicBezTo>
                        <a:pt x="157" y="52"/>
                        <a:pt x="154" y="50"/>
                        <a:pt x="151" y="51"/>
                      </a:cubicBezTo>
                      <a:cubicBezTo>
                        <a:pt x="154" y="59"/>
                        <a:pt x="144" y="65"/>
                        <a:pt x="147" y="73"/>
                      </a:cubicBezTo>
                      <a:cubicBezTo>
                        <a:pt x="143" y="73"/>
                        <a:pt x="140" y="68"/>
                        <a:pt x="136" y="72"/>
                      </a:cubicBezTo>
                      <a:cubicBezTo>
                        <a:pt x="140" y="79"/>
                        <a:pt x="149" y="71"/>
                        <a:pt x="150" y="77"/>
                      </a:cubicBezTo>
                      <a:cubicBezTo>
                        <a:pt x="157" y="75"/>
                        <a:pt x="157" y="70"/>
                        <a:pt x="162" y="64"/>
                      </a:cubicBezTo>
                      <a:cubicBezTo>
                        <a:pt x="163" y="66"/>
                        <a:pt x="165" y="65"/>
                        <a:pt x="166" y="67"/>
                      </a:cubicBezTo>
                      <a:cubicBezTo>
                        <a:pt x="165" y="71"/>
                        <a:pt x="161" y="69"/>
                        <a:pt x="161" y="72"/>
                      </a:cubicBezTo>
                      <a:cubicBezTo>
                        <a:pt x="163" y="76"/>
                        <a:pt x="166" y="72"/>
                        <a:pt x="169" y="75"/>
                      </a:cubicBezTo>
                      <a:cubicBezTo>
                        <a:pt x="175" y="71"/>
                        <a:pt x="166" y="64"/>
                        <a:pt x="167" y="62"/>
                      </a:cubicBezTo>
                      <a:cubicBezTo>
                        <a:pt x="169" y="61"/>
                        <a:pt x="170" y="62"/>
                        <a:pt x="171" y="63"/>
                      </a:cubicBezTo>
                      <a:cubicBezTo>
                        <a:pt x="173" y="68"/>
                        <a:pt x="172" y="72"/>
                        <a:pt x="177" y="76"/>
                      </a:cubicBezTo>
                      <a:cubicBezTo>
                        <a:pt x="180" y="76"/>
                        <a:pt x="182" y="72"/>
                        <a:pt x="184" y="78"/>
                      </a:cubicBezTo>
                      <a:cubicBezTo>
                        <a:pt x="187" y="73"/>
                        <a:pt x="190" y="78"/>
                        <a:pt x="189" y="81"/>
                      </a:cubicBezTo>
                      <a:cubicBezTo>
                        <a:pt x="195" y="71"/>
                        <a:pt x="202" y="78"/>
                        <a:pt x="204" y="70"/>
                      </a:cubicBezTo>
                      <a:cubicBezTo>
                        <a:pt x="202" y="67"/>
                        <a:pt x="200" y="69"/>
                        <a:pt x="198" y="65"/>
                      </a:cubicBezTo>
                      <a:cubicBezTo>
                        <a:pt x="204" y="64"/>
                        <a:pt x="201" y="62"/>
                        <a:pt x="204" y="58"/>
                      </a:cubicBezTo>
                      <a:cubicBezTo>
                        <a:pt x="204" y="64"/>
                        <a:pt x="210" y="59"/>
                        <a:pt x="213" y="61"/>
                      </a:cubicBezTo>
                      <a:cubicBezTo>
                        <a:pt x="213" y="64"/>
                        <a:pt x="208" y="64"/>
                        <a:pt x="205" y="64"/>
                      </a:cubicBezTo>
                      <a:cubicBezTo>
                        <a:pt x="207" y="69"/>
                        <a:pt x="203" y="73"/>
                        <a:pt x="203" y="78"/>
                      </a:cubicBezTo>
                      <a:cubicBezTo>
                        <a:pt x="209" y="73"/>
                        <a:pt x="209" y="80"/>
                        <a:pt x="215" y="79"/>
                      </a:cubicBezTo>
                      <a:cubicBezTo>
                        <a:pt x="216" y="75"/>
                        <a:pt x="211" y="77"/>
                        <a:pt x="213" y="75"/>
                      </a:cubicBezTo>
                      <a:cubicBezTo>
                        <a:pt x="216" y="77"/>
                        <a:pt x="219" y="75"/>
                        <a:pt x="221" y="76"/>
                      </a:cubicBezTo>
                      <a:cubicBezTo>
                        <a:pt x="223" y="77"/>
                        <a:pt x="220" y="78"/>
                        <a:pt x="221" y="80"/>
                      </a:cubicBezTo>
                      <a:cubicBezTo>
                        <a:pt x="225" y="82"/>
                        <a:pt x="228" y="76"/>
                        <a:pt x="229" y="77"/>
                      </a:cubicBezTo>
                      <a:cubicBezTo>
                        <a:pt x="229" y="82"/>
                        <a:pt x="244" y="78"/>
                        <a:pt x="244" y="84"/>
                      </a:cubicBezTo>
                      <a:cubicBezTo>
                        <a:pt x="249" y="80"/>
                        <a:pt x="255" y="79"/>
                        <a:pt x="259" y="82"/>
                      </a:cubicBezTo>
                      <a:cubicBezTo>
                        <a:pt x="263" y="79"/>
                        <a:pt x="269" y="76"/>
                        <a:pt x="268" y="72"/>
                      </a:cubicBezTo>
                      <a:cubicBezTo>
                        <a:pt x="268" y="73"/>
                        <a:pt x="269" y="73"/>
                        <a:pt x="270" y="73"/>
                      </a:cubicBezTo>
                      <a:cubicBezTo>
                        <a:pt x="266" y="77"/>
                        <a:pt x="272" y="82"/>
                        <a:pt x="274" y="83"/>
                      </a:cubicBezTo>
                      <a:cubicBezTo>
                        <a:pt x="274" y="79"/>
                        <a:pt x="284" y="87"/>
                        <a:pt x="284" y="79"/>
                      </a:cubicBezTo>
                      <a:cubicBezTo>
                        <a:pt x="289" y="84"/>
                        <a:pt x="296" y="83"/>
                        <a:pt x="302" y="82"/>
                      </a:cubicBezTo>
                      <a:cubicBezTo>
                        <a:pt x="300" y="78"/>
                        <a:pt x="296" y="79"/>
                        <a:pt x="299" y="75"/>
                      </a:cubicBezTo>
                      <a:cubicBezTo>
                        <a:pt x="298" y="81"/>
                        <a:pt x="304" y="77"/>
                        <a:pt x="306" y="77"/>
                      </a:cubicBezTo>
                      <a:cubicBezTo>
                        <a:pt x="303" y="84"/>
                        <a:pt x="321" y="74"/>
                        <a:pt x="318" y="84"/>
                      </a:cubicBezTo>
                      <a:cubicBezTo>
                        <a:pt x="314" y="77"/>
                        <a:pt x="310" y="84"/>
                        <a:pt x="305" y="83"/>
                      </a:cubicBezTo>
                      <a:cubicBezTo>
                        <a:pt x="305" y="84"/>
                        <a:pt x="306" y="84"/>
                        <a:pt x="305" y="85"/>
                      </a:cubicBezTo>
                      <a:cubicBezTo>
                        <a:pt x="305" y="86"/>
                        <a:pt x="305" y="87"/>
                        <a:pt x="305" y="88"/>
                      </a:cubicBezTo>
                      <a:cubicBezTo>
                        <a:pt x="312" y="84"/>
                        <a:pt x="317" y="85"/>
                        <a:pt x="327" y="86"/>
                      </a:cubicBezTo>
                      <a:cubicBezTo>
                        <a:pt x="337" y="86"/>
                        <a:pt x="354" y="90"/>
                        <a:pt x="362" y="87"/>
                      </a:cubicBezTo>
                      <a:cubicBezTo>
                        <a:pt x="364" y="86"/>
                        <a:pt x="364" y="86"/>
                        <a:pt x="364" y="85"/>
                      </a:cubicBezTo>
                      <a:cubicBezTo>
                        <a:pt x="363" y="84"/>
                        <a:pt x="364" y="84"/>
                        <a:pt x="364" y="85"/>
                      </a:cubicBezTo>
                      <a:cubicBezTo>
                        <a:pt x="364" y="85"/>
                        <a:pt x="365" y="86"/>
                        <a:pt x="365" y="86"/>
                      </a:cubicBezTo>
                      <a:cubicBezTo>
                        <a:pt x="372" y="93"/>
                        <a:pt x="389" y="81"/>
                        <a:pt x="387" y="91"/>
                      </a:cubicBezTo>
                      <a:cubicBezTo>
                        <a:pt x="387" y="87"/>
                        <a:pt x="400" y="85"/>
                        <a:pt x="399" y="90"/>
                      </a:cubicBezTo>
                      <a:cubicBezTo>
                        <a:pt x="413" y="85"/>
                        <a:pt x="426" y="87"/>
                        <a:pt x="439" y="90"/>
                      </a:cubicBezTo>
                      <a:cubicBezTo>
                        <a:pt x="448" y="88"/>
                        <a:pt x="461" y="85"/>
                        <a:pt x="465" y="91"/>
                      </a:cubicBezTo>
                      <a:cubicBezTo>
                        <a:pt x="464" y="90"/>
                        <a:pt x="465" y="89"/>
                        <a:pt x="466" y="87"/>
                      </a:cubicBezTo>
                      <a:cubicBezTo>
                        <a:pt x="481" y="89"/>
                        <a:pt x="505" y="89"/>
                        <a:pt x="524" y="92"/>
                      </a:cubicBezTo>
                      <a:cubicBezTo>
                        <a:pt x="539" y="86"/>
                        <a:pt x="551" y="95"/>
                        <a:pt x="566" y="89"/>
                      </a:cubicBezTo>
                      <a:cubicBezTo>
                        <a:pt x="569" y="91"/>
                        <a:pt x="572" y="89"/>
                        <a:pt x="575" y="93"/>
                      </a:cubicBezTo>
                      <a:cubicBezTo>
                        <a:pt x="588" y="85"/>
                        <a:pt x="600" y="94"/>
                        <a:pt x="614" y="87"/>
                      </a:cubicBezTo>
                      <a:cubicBezTo>
                        <a:pt x="615" y="88"/>
                        <a:pt x="616" y="90"/>
                        <a:pt x="616" y="91"/>
                      </a:cubicBezTo>
                      <a:cubicBezTo>
                        <a:pt x="625" y="89"/>
                        <a:pt x="634" y="85"/>
                        <a:pt x="641" y="86"/>
                      </a:cubicBezTo>
                      <a:cubicBezTo>
                        <a:pt x="643" y="86"/>
                        <a:pt x="646" y="89"/>
                        <a:pt x="648" y="89"/>
                      </a:cubicBezTo>
                      <a:cubicBezTo>
                        <a:pt x="652" y="89"/>
                        <a:pt x="655" y="84"/>
                        <a:pt x="659" y="85"/>
                      </a:cubicBezTo>
                      <a:cubicBezTo>
                        <a:pt x="661" y="85"/>
                        <a:pt x="662" y="88"/>
                        <a:pt x="665" y="87"/>
                      </a:cubicBezTo>
                      <a:cubicBezTo>
                        <a:pt x="669" y="87"/>
                        <a:pt x="669" y="86"/>
                        <a:pt x="675" y="85"/>
                      </a:cubicBezTo>
                      <a:cubicBezTo>
                        <a:pt x="687" y="81"/>
                        <a:pt x="703" y="89"/>
                        <a:pt x="708" y="79"/>
                      </a:cubicBezTo>
                      <a:cubicBezTo>
                        <a:pt x="708" y="81"/>
                        <a:pt x="709" y="82"/>
                        <a:pt x="712" y="83"/>
                      </a:cubicBezTo>
                      <a:cubicBezTo>
                        <a:pt x="715" y="79"/>
                        <a:pt x="717" y="79"/>
                        <a:pt x="721" y="74"/>
                      </a:cubicBezTo>
                      <a:cubicBezTo>
                        <a:pt x="722" y="77"/>
                        <a:pt x="720" y="79"/>
                        <a:pt x="721" y="81"/>
                      </a:cubicBezTo>
                      <a:cubicBezTo>
                        <a:pt x="728" y="77"/>
                        <a:pt x="735" y="72"/>
                        <a:pt x="736" y="64"/>
                      </a:cubicBezTo>
                      <a:cubicBezTo>
                        <a:pt x="742" y="66"/>
                        <a:pt x="744" y="59"/>
                        <a:pt x="748" y="58"/>
                      </a:cubicBezTo>
                      <a:cubicBezTo>
                        <a:pt x="745" y="56"/>
                        <a:pt x="748" y="50"/>
                        <a:pt x="743" y="51"/>
                      </a:cubicBezTo>
                      <a:cubicBezTo>
                        <a:pt x="742" y="55"/>
                        <a:pt x="745" y="56"/>
                        <a:pt x="744" y="58"/>
                      </a:cubicBezTo>
                      <a:cubicBezTo>
                        <a:pt x="740" y="59"/>
                        <a:pt x="732" y="63"/>
                        <a:pt x="732" y="56"/>
                      </a:cubicBezTo>
                      <a:cubicBezTo>
                        <a:pt x="731" y="61"/>
                        <a:pt x="726" y="59"/>
                        <a:pt x="726" y="62"/>
                      </a:cubicBezTo>
                      <a:cubicBezTo>
                        <a:pt x="733" y="58"/>
                        <a:pt x="727" y="71"/>
                        <a:pt x="730" y="69"/>
                      </a:cubicBezTo>
                      <a:cubicBezTo>
                        <a:pt x="732" y="68"/>
                        <a:pt x="729" y="62"/>
                        <a:pt x="732" y="65"/>
                      </a:cubicBezTo>
                      <a:cubicBezTo>
                        <a:pt x="733" y="68"/>
                        <a:pt x="731" y="70"/>
                        <a:pt x="728" y="72"/>
                      </a:cubicBezTo>
                      <a:cubicBezTo>
                        <a:pt x="727" y="66"/>
                        <a:pt x="723" y="75"/>
                        <a:pt x="721" y="72"/>
                      </a:cubicBezTo>
                      <a:cubicBezTo>
                        <a:pt x="721" y="71"/>
                        <a:pt x="720" y="70"/>
                        <a:pt x="719" y="70"/>
                      </a:cubicBezTo>
                      <a:cubicBezTo>
                        <a:pt x="726" y="65"/>
                        <a:pt x="720" y="62"/>
                        <a:pt x="725" y="56"/>
                      </a:cubicBezTo>
                      <a:cubicBezTo>
                        <a:pt x="732" y="58"/>
                        <a:pt x="730" y="47"/>
                        <a:pt x="736" y="53"/>
                      </a:cubicBezTo>
                      <a:cubicBezTo>
                        <a:pt x="737" y="50"/>
                        <a:pt x="746" y="41"/>
                        <a:pt x="739" y="40"/>
                      </a:cubicBezTo>
                      <a:cubicBezTo>
                        <a:pt x="741" y="41"/>
                        <a:pt x="734" y="48"/>
                        <a:pt x="733" y="43"/>
                      </a:cubicBezTo>
                      <a:cubicBezTo>
                        <a:pt x="729" y="46"/>
                        <a:pt x="726" y="58"/>
                        <a:pt x="720" y="51"/>
                      </a:cubicBezTo>
                      <a:cubicBezTo>
                        <a:pt x="722" y="47"/>
                        <a:pt x="723" y="47"/>
                        <a:pt x="727" y="47"/>
                      </a:cubicBezTo>
                      <a:cubicBezTo>
                        <a:pt x="723" y="44"/>
                        <a:pt x="729" y="42"/>
                        <a:pt x="728" y="39"/>
                      </a:cubicBezTo>
                      <a:cubicBezTo>
                        <a:pt x="724" y="39"/>
                        <a:pt x="725" y="30"/>
                        <a:pt x="730" y="27"/>
                      </a:cubicBezTo>
                      <a:cubicBezTo>
                        <a:pt x="731" y="29"/>
                        <a:pt x="732" y="30"/>
                        <a:pt x="733" y="32"/>
                      </a:cubicBezTo>
                      <a:cubicBezTo>
                        <a:pt x="734" y="31"/>
                        <a:pt x="735" y="31"/>
                        <a:pt x="736" y="30"/>
                      </a:cubicBezTo>
                      <a:cubicBezTo>
                        <a:pt x="737" y="29"/>
                        <a:pt x="736" y="27"/>
                        <a:pt x="736" y="26"/>
                      </a:cubicBezTo>
                      <a:cubicBezTo>
                        <a:pt x="735" y="27"/>
                        <a:pt x="733" y="28"/>
                        <a:pt x="732" y="26"/>
                      </a:cubicBezTo>
                      <a:cubicBezTo>
                        <a:pt x="734" y="22"/>
                        <a:pt x="738" y="21"/>
                        <a:pt x="736" y="17"/>
                      </a:cubicBezTo>
                      <a:cubicBezTo>
                        <a:pt x="733" y="19"/>
                        <a:pt x="734" y="21"/>
                        <a:pt x="730" y="23"/>
                      </a:cubicBezTo>
                      <a:cubicBezTo>
                        <a:pt x="724" y="22"/>
                        <a:pt x="725" y="19"/>
                        <a:pt x="724" y="13"/>
                      </a:cubicBezTo>
                      <a:cubicBezTo>
                        <a:pt x="728" y="14"/>
                        <a:pt x="731" y="16"/>
                        <a:pt x="735" y="14"/>
                      </a:cubicBezTo>
                      <a:cubicBezTo>
                        <a:pt x="732" y="10"/>
                        <a:pt x="725" y="13"/>
                        <a:pt x="725" y="7"/>
                      </a:cubicBezTo>
                      <a:cubicBezTo>
                        <a:pt x="723" y="9"/>
                        <a:pt x="723" y="10"/>
                        <a:pt x="723" y="11"/>
                      </a:cubicBezTo>
                      <a:cubicBezTo>
                        <a:pt x="715" y="0"/>
                        <a:pt x="704" y="15"/>
                        <a:pt x="697" y="8"/>
                      </a:cubicBezTo>
                      <a:cubicBezTo>
                        <a:pt x="692" y="9"/>
                        <a:pt x="697" y="17"/>
                        <a:pt x="693" y="15"/>
                      </a:cubicBezTo>
                      <a:cubicBezTo>
                        <a:pt x="696" y="11"/>
                        <a:pt x="689" y="17"/>
                        <a:pt x="689" y="12"/>
                      </a:cubicBezTo>
                      <a:cubicBezTo>
                        <a:pt x="692" y="10"/>
                        <a:pt x="695" y="8"/>
                        <a:pt x="693" y="6"/>
                      </a:cubicBezTo>
                      <a:cubicBezTo>
                        <a:pt x="687" y="9"/>
                        <a:pt x="689" y="7"/>
                        <a:pt x="689" y="10"/>
                      </a:cubicBezTo>
                      <a:cubicBezTo>
                        <a:pt x="684" y="9"/>
                        <a:pt x="676" y="11"/>
                        <a:pt x="674" y="13"/>
                      </a:cubicBezTo>
                      <a:cubicBezTo>
                        <a:pt x="672" y="12"/>
                        <a:pt x="672" y="10"/>
                        <a:pt x="672" y="9"/>
                      </a:cubicBezTo>
                      <a:cubicBezTo>
                        <a:pt x="668" y="10"/>
                        <a:pt x="664" y="10"/>
                        <a:pt x="660" y="10"/>
                      </a:cubicBezTo>
                      <a:cubicBezTo>
                        <a:pt x="661" y="11"/>
                        <a:pt x="658" y="13"/>
                        <a:pt x="658" y="15"/>
                      </a:cubicBezTo>
                      <a:cubicBezTo>
                        <a:pt x="658" y="8"/>
                        <a:pt x="656" y="16"/>
                        <a:pt x="654" y="14"/>
                      </a:cubicBezTo>
                      <a:cubicBezTo>
                        <a:pt x="654" y="13"/>
                        <a:pt x="653" y="13"/>
                        <a:pt x="652" y="12"/>
                      </a:cubicBezTo>
                      <a:cubicBezTo>
                        <a:pt x="654" y="11"/>
                        <a:pt x="655" y="12"/>
                        <a:pt x="657" y="10"/>
                      </a:cubicBezTo>
                      <a:cubicBezTo>
                        <a:pt x="653" y="8"/>
                        <a:pt x="643" y="5"/>
                        <a:pt x="644" y="13"/>
                      </a:cubicBezTo>
                      <a:cubicBezTo>
                        <a:pt x="645" y="12"/>
                        <a:pt x="648" y="11"/>
                        <a:pt x="646" y="13"/>
                      </a:cubicBezTo>
                      <a:cubicBezTo>
                        <a:pt x="642" y="15"/>
                        <a:pt x="644" y="12"/>
                        <a:pt x="642" y="9"/>
                      </a:cubicBezTo>
                      <a:cubicBezTo>
                        <a:pt x="638" y="11"/>
                        <a:pt x="631" y="8"/>
                        <a:pt x="630" y="13"/>
                      </a:cubicBezTo>
                      <a:cubicBezTo>
                        <a:pt x="626" y="9"/>
                        <a:pt x="618" y="13"/>
                        <a:pt x="622" y="8"/>
                      </a:cubicBezTo>
                      <a:cubicBezTo>
                        <a:pt x="621" y="9"/>
                        <a:pt x="620" y="8"/>
                        <a:pt x="620" y="7"/>
                      </a:cubicBezTo>
                      <a:cubicBezTo>
                        <a:pt x="617" y="8"/>
                        <a:pt x="619" y="10"/>
                        <a:pt x="618" y="12"/>
                      </a:cubicBezTo>
                      <a:cubicBezTo>
                        <a:pt x="617" y="10"/>
                        <a:pt x="615" y="12"/>
                        <a:pt x="614" y="11"/>
                      </a:cubicBezTo>
                      <a:cubicBezTo>
                        <a:pt x="616" y="10"/>
                        <a:pt x="618" y="8"/>
                        <a:pt x="616" y="6"/>
                      </a:cubicBezTo>
                      <a:cubicBezTo>
                        <a:pt x="611" y="7"/>
                        <a:pt x="607" y="11"/>
                        <a:pt x="600" y="9"/>
                      </a:cubicBezTo>
                      <a:cubicBezTo>
                        <a:pt x="601" y="9"/>
                        <a:pt x="607" y="9"/>
                        <a:pt x="604" y="6"/>
                      </a:cubicBezTo>
                      <a:cubicBezTo>
                        <a:pt x="601" y="6"/>
                        <a:pt x="595" y="6"/>
                        <a:pt x="594" y="11"/>
                      </a:cubicBezTo>
                      <a:cubicBezTo>
                        <a:pt x="589" y="4"/>
                        <a:pt x="584" y="11"/>
                        <a:pt x="580" y="12"/>
                      </a:cubicBezTo>
                      <a:cubicBezTo>
                        <a:pt x="582" y="11"/>
                        <a:pt x="583" y="9"/>
                        <a:pt x="582" y="7"/>
                      </a:cubicBezTo>
                      <a:cubicBezTo>
                        <a:pt x="578" y="12"/>
                        <a:pt x="581" y="4"/>
                        <a:pt x="578" y="7"/>
                      </a:cubicBezTo>
                      <a:cubicBezTo>
                        <a:pt x="576" y="11"/>
                        <a:pt x="574" y="9"/>
                        <a:pt x="571" y="7"/>
                      </a:cubicBezTo>
                      <a:cubicBezTo>
                        <a:pt x="566" y="14"/>
                        <a:pt x="564" y="5"/>
                        <a:pt x="559" y="11"/>
                      </a:cubicBezTo>
                      <a:close/>
                      <a:moveTo>
                        <a:pt x="231" y="32"/>
                      </a:moveTo>
                      <a:cubicBezTo>
                        <a:pt x="227" y="31"/>
                        <a:pt x="230" y="31"/>
                        <a:pt x="227" y="28"/>
                      </a:cubicBezTo>
                      <a:cubicBezTo>
                        <a:pt x="231" y="24"/>
                        <a:pt x="236" y="30"/>
                        <a:pt x="231" y="32"/>
                      </a:cubicBezTo>
                      <a:close/>
                      <a:moveTo>
                        <a:pt x="231" y="21"/>
                      </a:moveTo>
                      <a:cubicBezTo>
                        <a:pt x="230" y="21"/>
                        <a:pt x="222" y="23"/>
                        <a:pt x="227" y="23"/>
                      </a:cubicBezTo>
                      <a:cubicBezTo>
                        <a:pt x="228" y="25"/>
                        <a:pt x="222" y="25"/>
                        <a:pt x="221" y="22"/>
                      </a:cubicBezTo>
                      <a:cubicBezTo>
                        <a:pt x="224" y="23"/>
                        <a:pt x="228" y="16"/>
                        <a:pt x="231" y="21"/>
                      </a:cubicBezTo>
                      <a:close/>
                      <a:moveTo>
                        <a:pt x="201" y="36"/>
                      </a:moveTo>
                      <a:cubicBezTo>
                        <a:pt x="201" y="32"/>
                        <a:pt x="207" y="22"/>
                        <a:pt x="209" y="30"/>
                      </a:cubicBezTo>
                      <a:cubicBezTo>
                        <a:pt x="203" y="27"/>
                        <a:pt x="206" y="33"/>
                        <a:pt x="201" y="36"/>
                      </a:cubicBezTo>
                      <a:close/>
                      <a:moveTo>
                        <a:pt x="211" y="26"/>
                      </a:moveTo>
                      <a:cubicBezTo>
                        <a:pt x="213" y="25"/>
                        <a:pt x="213" y="26"/>
                        <a:pt x="212" y="27"/>
                      </a:cubicBezTo>
                      <a:cubicBezTo>
                        <a:pt x="217" y="29"/>
                        <a:pt x="212" y="22"/>
                        <a:pt x="217" y="23"/>
                      </a:cubicBezTo>
                      <a:cubicBezTo>
                        <a:pt x="216" y="26"/>
                        <a:pt x="217" y="30"/>
                        <a:pt x="213" y="32"/>
                      </a:cubicBezTo>
                      <a:cubicBezTo>
                        <a:pt x="212" y="30"/>
                        <a:pt x="212" y="28"/>
                        <a:pt x="211" y="26"/>
                      </a:cubicBezTo>
                      <a:close/>
                      <a:moveTo>
                        <a:pt x="217" y="16"/>
                      </a:moveTo>
                      <a:cubicBezTo>
                        <a:pt x="216" y="19"/>
                        <a:pt x="217" y="19"/>
                        <a:pt x="219" y="18"/>
                      </a:cubicBezTo>
                      <a:cubicBezTo>
                        <a:pt x="220" y="19"/>
                        <a:pt x="219" y="20"/>
                        <a:pt x="220" y="21"/>
                      </a:cubicBezTo>
                      <a:cubicBezTo>
                        <a:pt x="219" y="21"/>
                        <a:pt x="219" y="22"/>
                        <a:pt x="218" y="23"/>
                      </a:cubicBezTo>
                      <a:cubicBezTo>
                        <a:pt x="216" y="20"/>
                        <a:pt x="215" y="21"/>
                        <a:pt x="213" y="19"/>
                      </a:cubicBezTo>
                      <a:cubicBezTo>
                        <a:pt x="214" y="18"/>
                        <a:pt x="215" y="17"/>
                        <a:pt x="217" y="16"/>
                      </a:cubicBezTo>
                      <a:close/>
                      <a:moveTo>
                        <a:pt x="196" y="25"/>
                      </a:moveTo>
                      <a:cubicBezTo>
                        <a:pt x="193" y="27"/>
                        <a:pt x="196" y="29"/>
                        <a:pt x="195" y="31"/>
                      </a:cubicBezTo>
                      <a:cubicBezTo>
                        <a:pt x="193" y="27"/>
                        <a:pt x="186" y="16"/>
                        <a:pt x="180" y="21"/>
                      </a:cubicBezTo>
                      <a:cubicBezTo>
                        <a:pt x="177" y="18"/>
                        <a:pt x="187" y="17"/>
                        <a:pt x="184" y="14"/>
                      </a:cubicBezTo>
                      <a:cubicBezTo>
                        <a:pt x="187" y="17"/>
                        <a:pt x="191" y="19"/>
                        <a:pt x="196" y="25"/>
                      </a:cubicBezTo>
                      <a:close/>
                      <a:moveTo>
                        <a:pt x="181" y="31"/>
                      </a:moveTo>
                      <a:cubicBezTo>
                        <a:pt x="181" y="30"/>
                        <a:pt x="180" y="28"/>
                        <a:pt x="179" y="26"/>
                      </a:cubicBezTo>
                      <a:cubicBezTo>
                        <a:pt x="180" y="26"/>
                        <a:pt x="182" y="25"/>
                        <a:pt x="184" y="24"/>
                      </a:cubicBezTo>
                      <a:cubicBezTo>
                        <a:pt x="187" y="27"/>
                        <a:pt x="184" y="29"/>
                        <a:pt x="181" y="31"/>
                      </a:cubicBezTo>
                      <a:close/>
                      <a:moveTo>
                        <a:pt x="184" y="11"/>
                      </a:moveTo>
                      <a:cubicBezTo>
                        <a:pt x="181" y="15"/>
                        <a:pt x="179" y="12"/>
                        <a:pt x="177" y="15"/>
                      </a:cubicBezTo>
                      <a:cubicBezTo>
                        <a:pt x="172" y="11"/>
                        <a:pt x="183" y="10"/>
                        <a:pt x="180" y="7"/>
                      </a:cubicBezTo>
                      <a:cubicBezTo>
                        <a:pt x="184" y="5"/>
                        <a:pt x="181" y="10"/>
                        <a:pt x="184" y="11"/>
                      </a:cubicBezTo>
                      <a:close/>
                      <a:moveTo>
                        <a:pt x="88" y="30"/>
                      </a:moveTo>
                      <a:cubicBezTo>
                        <a:pt x="87" y="25"/>
                        <a:pt x="93" y="22"/>
                        <a:pt x="97" y="18"/>
                      </a:cubicBezTo>
                      <a:cubicBezTo>
                        <a:pt x="96" y="17"/>
                        <a:pt x="95" y="16"/>
                        <a:pt x="95" y="16"/>
                      </a:cubicBezTo>
                      <a:cubicBezTo>
                        <a:pt x="101" y="18"/>
                        <a:pt x="102" y="25"/>
                        <a:pt x="88" y="30"/>
                      </a:cubicBezTo>
                      <a:close/>
                      <a:moveTo>
                        <a:pt x="74" y="17"/>
                      </a:moveTo>
                      <a:cubicBezTo>
                        <a:pt x="79" y="24"/>
                        <a:pt x="80" y="13"/>
                        <a:pt x="85" y="18"/>
                      </a:cubicBezTo>
                      <a:cubicBezTo>
                        <a:pt x="87" y="24"/>
                        <a:pt x="81" y="35"/>
                        <a:pt x="85" y="38"/>
                      </a:cubicBezTo>
                      <a:cubicBezTo>
                        <a:pt x="86" y="42"/>
                        <a:pt x="80" y="37"/>
                        <a:pt x="79" y="39"/>
                      </a:cubicBezTo>
                      <a:cubicBezTo>
                        <a:pt x="78" y="34"/>
                        <a:pt x="81" y="30"/>
                        <a:pt x="82" y="25"/>
                      </a:cubicBezTo>
                      <a:cubicBezTo>
                        <a:pt x="78" y="21"/>
                        <a:pt x="71" y="28"/>
                        <a:pt x="66" y="23"/>
                      </a:cubicBezTo>
                      <a:cubicBezTo>
                        <a:pt x="69" y="21"/>
                        <a:pt x="72" y="19"/>
                        <a:pt x="74" y="17"/>
                      </a:cubicBezTo>
                      <a:close/>
                      <a:moveTo>
                        <a:pt x="48" y="23"/>
                      </a:moveTo>
                      <a:cubicBezTo>
                        <a:pt x="52" y="17"/>
                        <a:pt x="55" y="22"/>
                        <a:pt x="59" y="18"/>
                      </a:cubicBezTo>
                      <a:cubicBezTo>
                        <a:pt x="56" y="23"/>
                        <a:pt x="53" y="27"/>
                        <a:pt x="51" y="32"/>
                      </a:cubicBezTo>
                      <a:cubicBezTo>
                        <a:pt x="50" y="29"/>
                        <a:pt x="50" y="26"/>
                        <a:pt x="48" y="23"/>
                      </a:cubicBezTo>
                      <a:close/>
                      <a:moveTo>
                        <a:pt x="54" y="40"/>
                      </a:moveTo>
                      <a:cubicBezTo>
                        <a:pt x="56" y="40"/>
                        <a:pt x="58" y="40"/>
                        <a:pt x="59" y="40"/>
                      </a:cubicBezTo>
                      <a:cubicBezTo>
                        <a:pt x="57" y="51"/>
                        <a:pt x="48" y="41"/>
                        <a:pt x="46" y="36"/>
                      </a:cubicBezTo>
                      <a:cubicBezTo>
                        <a:pt x="55" y="39"/>
                        <a:pt x="57" y="20"/>
                        <a:pt x="66" y="25"/>
                      </a:cubicBezTo>
                      <a:cubicBezTo>
                        <a:pt x="63" y="28"/>
                        <a:pt x="64" y="34"/>
                        <a:pt x="58" y="33"/>
                      </a:cubicBezTo>
                      <a:cubicBezTo>
                        <a:pt x="61" y="36"/>
                        <a:pt x="64" y="37"/>
                        <a:pt x="68" y="35"/>
                      </a:cubicBezTo>
                      <a:cubicBezTo>
                        <a:pt x="71" y="32"/>
                        <a:pt x="65" y="34"/>
                        <a:pt x="65" y="30"/>
                      </a:cubicBezTo>
                      <a:cubicBezTo>
                        <a:pt x="67" y="31"/>
                        <a:pt x="71" y="28"/>
                        <a:pt x="74" y="28"/>
                      </a:cubicBezTo>
                      <a:cubicBezTo>
                        <a:pt x="78" y="32"/>
                        <a:pt x="68" y="34"/>
                        <a:pt x="71" y="38"/>
                      </a:cubicBezTo>
                      <a:cubicBezTo>
                        <a:pt x="66" y="38"/>
                        <a:pt x="57" y="41"/>
                        <a:pt x="56" y="35"/>
                      </a:cubicBezTo>
                      <a:cubicBezTo>
                        <a:pt x="55" y="37"/>
                        <a:pt x="56" y="39"/>
                        <a:pt x="54" y="40"/>
                      </a:cubicBezTo>
                      <a:close/>
                      <a:moveTo>
                        <a:pt x="61" y="55"/>
                      </a:moveTo>
                      <a:cubicBezTo>
                        <a:pt x="59" y="55"/>
                        <a:pt x="57" y="53"/>
                        <a:pt x="56" y="51"/>
                      </a:cubicBezTo>
                      <a:cubicBezTo>
                        <a:pt x="63" y="47"/>
                        <a:pt x="63" y="47"/>
                        <a:pt x="64" y="41"/>
                      </a:cubicBezTo>
                      <a:cubicBezTo>
                        <a:pt x="68" y="42"/>
                        <a:pt x="66" y="45"/>
                        <a:pt x="70" y="48"/>
                      </a:cubicBezTo>
                      <a:cubicBezTo>
                        <a:pt x="72" y="45"/>
                        <a:pt x="71" y="41"/>
                        <a:pt x="76" y="38"/>
                      </a:cubicBezTo>
                      <a:cubicBezTo>
                        <a:pt x="76" y="40"/>
                        <a:pt x="77" y="42"/>
                        <a:pt x="79" y="44"/>
                      </a:cubicBezTo>
                      <a:cubicBezTo>
                        <a:pt x="73" y="47"/>
                        <a:pt x="76" y="52"/>
                        <a:pt x="67" y="56"/>
                      </a:cubicBezTo>
                      <a:cubicBezTo>
                        <a:pt x="65" y="54"/>
                        <a:pt x="66" y="52"/>
                        <a:pt x="64" y="50"/>
                      </a:cubicBezTo>
                      <a:cubicBezTo>
                        <a:pt x="62" y="52"/>
                        <a:pt x="63" y="54"/>
                        <a:pt x="61" y="55"/>
                      </a:cubicBezTo>
                      <a:close/>
                      <a:moveTo>
                        <a:pt x="60" y="68"/>
                      </a:moveTo>
                      <a:cubicBezTo>
                        <a:pt x="56" y="66"/>
                        <a:pt x="58" y="66"/>
                        <a:pt x="55" y="61"/>
                      </a:cubicBezTo>
                      <a:cubicBezTo>
                        <a:pt x="57" y="60"/>
                        <a:pt x="58" y="59"/>
                        <a:pt x="60" y="57"/>
                      </a:cubicBezTo>
                      <a:cubicBezTo>
                        <a:pt x="60" y="59"/>
                        <a:pt x="61" y="62"/>
                        <a:pt x="63" y="60"/>
                      </a:cubicBezTo>
                      <a:cubicBezTo>
                        <a:pt x="61" y="62"/>
                        <a:pt x="62" y="64"/>
                        <a:pt x="60" y="68"/>
                      </a:cubicBezTo>
                      <a:close/>
                      <a:moveTo>
                        <a:pt x="95" y="48"/>
                      </a:moveTo>
                      <a:cubicBezTo>
                        <a:pt x="92" y="46"/>
                        <a:pt x="96" y="44"/>
                        <a:pt x="96" y="42"/>
                      </a:cubicBezTo>
                      <a:cubicBezTo>
                        <a:pt x="91" y="39"/>
                        <a:pt x="92" y="44"/>
                        <a:pt x="88" y="46"/>
                      </a:cubicBezTo>
                      <a:cubicBezTo>
                        <a:pt x="87" y="45"/>
                        <a:pt x="86" y="43"/>
                        <a:pt x="85" y="42"/>
                      </a:cubicBezTo>
                      <a:cubicBezTo>
                        <a:pt x="96" y="36"/>
                        <a:pt x="95" y="29"/>
                        <a:pt x="107" y="20"/>
                      </a:cubicBezTo>
                      <a:cubicBezTo>
                        <a:pt x="111" y="23"/>
                        <a:pt x="104" y="32"/>
                        <a:pt x="100" y="27"/>
                      </a:cubicBezTo>
                      <a:cubicBezTo>
                        <a:pt x="100" y="32"/>
                        <a:pt x="99" y="35"/>
                        <a:pt x="101" y="40"/>
                      </a:cubicBezTo>
                      <a:cubicBezTo>
                        <a:pt x="95" y="42"/>
                        <a:pt x="100" y="46"/>
                        <a:pt x="95" y="48"/>
                      </a:cubicBezTo>
                      <a:close/>
                      <a:moveTo>
                        <a:pt x="104" y="52"/>
                      </a:moveTo>
                      <a:cubicBezTo>
                        <a:pt x="105" y="51"/>
                        <a:pt x="107" y="49"/>
                        <a:pt x="109" y="48"/>
                      </a:cubicBezTo>
                      <a:cubicBezTo>
                        <a:pt x="111" y="50"/>
                        <a:pt x="111" y="51"/>
                        <a:pt x="112" y="53"/>
                      </a:cubicBezTo>
                      <a:cubicBezTo>
                        <a:pt x="109" y="55"/>
                        <a:pt x="106" y="55"/>
                        <a:pt x="104" y="52"/>
                      </a:cubicBezTo>
                      <a:close/>
                      <a:moveTo>
                        <a:pt x="127" y="45"/>
                      </a:moveTo>
                      <a:cubicBezTo>
                        <a:pt x="124" y="42"/>
                        <a:pt x="126" y="39"/>
                        <a:pt x="127" y="36"/>
                      </a:cubicBezTo>
                      <a:cubicBezTo>
                        <a:pt x="124" y="36"/>
                        <a:pt x="121" y="35"/>
                        <a:pt x="119" y="35"/>
                      </a:cubicBezTo>
                      <a:cubicBezTo>
                        <a:pt x="117" y="37"/>
                        <a:pt x="119" y="40"/>
                        <a:pt x="115" y="39"/>
                      </a:cubicBezTo>
                      <a:cubicBezTo>
                        <a:pt x="114" y="38"/>
                        <a:pt x="118" y="36"/>
                        <a:pt x="117" y="35"/>
                      </a:cubicBezTo>
                      <a:cubicBezTo>
                        <a:pt x="116" y="32"/>
                        <a:pt x="113" y="35"/>
                        <a:pt x="112" y="33"/>
                      </a:cubicBezTo>
                      <a:cubicBezTo>
                        <a:pt x="113" y="35"/>
                        <a:pt x="113" y="50"/>
                        <a:pt x="105" y="44"/>
                      </a:cubicBezTo>
                      <a:cubicBezTo>
                        <a:pt x="108" y="43"/>
                        <a:pt x="106" y="40"/>
                        <a:pt x="109" y="39"/>
                      </a:cubicBezTo>
                      <a:cubicBezTo>
                        <a:pt x="107" y="38"/>
                        <a:pt x="105" y="37"/>
                        <a:pt x="103" y="38"/>
                      </a:cubicBezTo>
                      <a:cubicBezTo>
                        <a:pt x="106" y="25"/>
                        <a:pt x="120" y="33"/>
                        <a:pt x="128" y="31"/>
                      </a:cubicBezTo>
                      <a:cubicBezTo>
                        <a:pt x="132" y="36"/>
                        <a:pt x="133" y="41"/>
                        <a:pt x="127" y="45"/>
                      </a:cubicBezTo>
                      <a:close/>
                      <a:moveTo>
                        <a:pt x="132" y="31"/>
                      </a:moveTo>
                      <a:cubicBezTo>
                        <a:pt x="140" y="27"/>
                        <a:pt x="141" y="24"/>
                        <a:pt x="145" y="22"/>
                      </a:cubicBezTo>
                      <a:cubicBezTo>
                        <a:pt x="146" y="25"/>
                        <a:pt x="143" y="34"/>
                        <a:pt x="139" y="30"/>
                      </a:cubicBezTo>
                      <a:cubicBezTo>
                        <a:pt x="134" y="34"/>
                        <a:pt x="139" y="39"/>
                        <a:pt x="136" y="43"/>
                      </a:cubicBezTo>
                      <a:cubicBezTo>
                        <a:pt x="133" y="39"/>
                        <a:pt x="135" y="35"/>
                        <a:pt x="132" y="31"/>
                      </a:cubicBezTo>
                      <a:close/>
                      <a:moveTo>
                        <a:pt x="155" y="26"/>
                      </a:moveTo>
                      <a:cubicBezTo>
                        <a:pt x="161" y="26"/>
                        <a:pt x="164" y="21"/>
                        <a:pt x="171" y="23"/>
                      </a:cubicBezTo>
                      <a:cubicBezTo>
                        <a:pt x="172" y="26"/>
                        <a:pt x="172" y="33"/>
                        <a:pt x="168" y="33"/>
                      </a:cubicBezTo>
                      <a:cubicBezTo>
                        <a:pt x="164" y="30"/>
                        <a:pt x="170" y="28"/>
                        <a:pt x="168" y="26"/>
                      </a:cubicBezTo>
                      <a:cubicBezTo>
                        <a:pt x="167" y="25"/>
                        <a:pt x="166" y="25"/>
                        <a:pt x="165" y="24"/>
                      </a:cubicBezTo>
                      <a:cubicBezTo>
                        <a:pt x="162" y="28"/>
                        <a:pt x="162" y="31"/>
                        <a:pt x="158" y="35"/>
                      </a:cubicBezTo>
                      <a:cubicBezTo>
                        <a:pt x="154" y="31"/>
                        <a:pt x="159" y="29"/>
                        <a:pt x="155" y="26"/>
                      </a:cubicBezTo>
                      <a:close/>
                      <a:moveTo>
                        <a:pt x="149" y="42"/>
                      </a:moveTo>
                      <a:cubicBezTo>
                        <a:pt x="148" y="39"/>
                        <a:pt x="151" y="38"/>
                        <a:pt x="148" y="35"/>
                      </a:cubicBezTo>
                      <a:cubicBezTo>
                        <a:pt x="150" y="34"/>
                        <a:pt x="152" y="35"/>
                        <a:pt x="154" y="33"/>
                      </a:cubicBezTo>
                      <a:cubicBezTo>
                        <a:pt x="157" y="36"/>
                        <a:pt x="153" y="39"/>
                        <a:pt x="149" y="42"/>
                      </a:cubicBezTo>
                      <a:close/>
                      <a:moveTo>
                        <a:pt x="134" y="63"/>
                      </a:moveTo>
                      <a:cubicBezTo>
                        <a:pt x="137" y="68"/>
                        <a:pt x="128" y="66"/>
                        <a:pt x="130" y="70"/>
                      </a:cubicBezTo>
                      <a:cubicBezTo>
                        <a:pt x="126" y="67"/>
                        <a:pt x="126" y="57"/>
                        <a:pt x="127" y="52"/>
                      </a:cubicBezTo>
                      <a:cubicBezTo>
                        <a:pt x="134" y="49"/>
                        <a:pt x="143" y="49"/>
                        <a:pt x="143" y="40"/>
                      </a:cubicBezTo>
                      <a:cubicBezTo>
                        <a:pt x="149" y="41"/>
                        <a:pt x="144" y="47"/>
                        <a:pt x="145" y="50"/>
                      </a:cubicBezTo>
                      <a:cubicBezTo>
                        <a:pt x="138" y="46"/>
                        <a:pt x="123" y="64"/>
                        <a:pt x="134" y="63"/>
                      </a:cubicBezTo>
                      <a:close/>
                      <a:moveTo>
                        <a:pt x="170" y="42"/>
                      </a:moveTo>
                      <a:cubicBezTo>
                        <a:pt x="168" y="40"/>
                        <a:pt x="164" y="38"/>
                        <a:pt x="160" y="41"/>
                      </a:cubicBezTo>
                      <a:cubicBezTo>
                        <a:pt x="158" y="33"/>
                        <a:pt x="172" y="39"/>
                        <a:pt x="174" y="29"/>
                      </a:cubicBezTo>
                      <a:cubicBezTo>
                        <a:pt x="174" y="33"/>
                        <a:pt x="175" y="37"/>
                        <a:pt x="180" y="32"/>
                      </a:cubicBezTo>
                      <a:cubicBezTo>
                        <a:pt x="186" y="42"/>
                        <a:pt x="170" y="33"/>
                        <a:pt x="170" y="42"/>
                      </a:cubicBezTo>
                      <a:close/>
                      <a:moveTo>
                        <a:pt x="189" y="32"/>
                      </a:moveTo>
                      <a:cubicBezTo>
                        <a:pt x="190" y="35"/>
                        <a:pt x="189" y="39"/>
                        <a:pt x="185" y="39"/>
                      </a:cubicBezTo>
                      <a:cubicBezTo>
                        <a:pt x="184" y="36"/>
                        <a:pt x="186" y="32"/>
                        <a:pt x="189" y="32"/>
                      </a:cubicBezTo>
                      <a:close/>
                      <a:moveTo>
                        <a:pt x="159" y="58"/>
                      </a:moveTo>
                      <a:cubicBezTo>
                        <a:pt x="164" y="58"/>
                        <a:pt x="165" y="48"/>
                        <a:pt x="170" y="54"/>
                      </a:cubicBezTo>
                      <a:cubicBezTo>
                        <a:pt x="165" y="53"/>
                        <a:pt x="164" y="65"/>
                        <a:pt x="159" y="58"/>
                      </a:cubicBezTo>
                      <a:close/>
                      <a:moveTo>
                        <a:pt x="173" y="58"/>
                      </a:moveTo>
                      <a:cubicBezTo>
                        <a:pt x="171" y="55"/>
                        <a:pt x="177" y="53"/>
                        <a:pt x="172" y="49"/>
                      </a:cubicBezTo>
                      <a:cubicBezTo>
                        <a:pt x="174" y="48"/>
                        <a:pt x="175" y="47"/>
                        <a:pt x="174" y="46"/>
                      </a:cubicBezTo>
                      <a:cubicBezTo>
                        <a:pt x="176" y="45"/>
                        <a:pt x="176" y="46"/>
                        <a:pt x="175" y="47"/>
                      </a:cubicBezTo>
                      <a:cubicBezTo>
                        <a:pt x="177" y="49"/>
                        <a:pt x="178" y="49"/>
                        <a:pt x="180" y="48"/>
                      </a:cubicBezTo>
                      <a:cubicBezTo>
                        <a:pt x="181" y="50"/>
                        <a:pt x="179" y="50"/>
                        <a:pt x="179" y="49"/>
                      </a:cubicBezTo>
                      <a:cubicBezTo>
                        <a:pt x="174" y="52"/>
                        <a:pt x="178" y="55"/>
                        <a:pt x="173" y="58"/>
                      </a:cubicBezTo>
                      <a:close/>
                      <a:moveTo>
                        <a:pt x="194" y="38"/>
                      </a:moveTo>
                      <a:cubicBezTo>
                        <a:pt x="197" y="42"/>
                        <a:pt x="189" y="43"/>
                        <a:pt x="196" y="45"/>
                      </a:cubicBezTo>
                      <a:cubicBezTo>
                        <a:pt x="193" y="47"/>
                        <a:pt x="192" y="48"/>
                        <a:pt x="194" y="50"/>
                      </a:cubicBezTo>
                      <a:cubicBezTo>
                        <a:pt x="188" y="49"/>
                        <a:pt x="190" y="41"/>
                        <a:pt x="194" y="38"/>
                      </a:cubicBezTo>
                      <a:close/>
                      <a:moveTo>
                        <a:pt x="182" y="60"/>
                      </a:moveTo>
                      <a:cubicBezTo>
                        <a:pt x="180" y="58"/>
                        <a:pt x="181" y="57"/>
                        <a:pt x="180" y="56"/>
                      </a:cubicBezTo>
                      <a:cubicBezTo>
                        <a:pt x="183" y="54"/>
                        <a:pt x="187" y="53"/>
                        <a:pt x="189" y="56"/>
                      </a:cubicBezTo>
                      <a:cubicBezTo>
                        <a:pt x="187" y="59"/>
                        <a:pt x="185" y="56"/>
                        <a:pt x="182" y="60"/>
                      </a:cubicBezTo>
                      <a:close/>
                      <a:moveTo>
                        <a:pt x="201" y="43"/>
                      </a:moveTo>
                      <a:cubicBezTo>
                        <a:pt x="203" y="39"/>
                        <a:pt x="207" y="38"/>
                        <a:pt x="211" y="35"/>
                      </a:cubicBezTo>
                      <a:cubicBezTo>
                        <a:pt x="214" y="42"/>
                        <a:pt x="205" y="42"/>
                        <a:pt x="201" y="43"/>
                      </a:cubicBezTo>
                      <a:close/>
                      <a:moveTo>
                        <a:pt x="197" y="55"/>
                      </a:moveTo>
                      <a:cubicBezTo>
                        <a:pt x="198" y="57"/>
                        <a:pt x="197" y="58"/>
                        <a:pt x="198" y="60"/>
                      </a:cubicBezTo>
                      <a:cubicBezTo>
                        <a:pt x="196" y="61"/>
                        <a:pt x="194" y="58"/>
                        <a:pt x="192" y="61"/>
                      </a:cubicBezTo>
                      <a:cubicBezTo>
                        <a:pt x="190" y="58"/>
                        <a:pt x="194" y="55"/>
                        <a:pt x="197" y="55"/>
                      </a:cubicBezTo>
                      <a:close/>
                      <a:moveTo>
                        <a:pt x="184" y="72"/>
                      </a:moveTo>
                      <a:cubicBezTo>
                        <a:pt x="182" y="70"/>
                        <a:pt x="181" y="68"/>
                        <a:pt x="183" y="66"/>
                      </a:cubicBezTo>
                      <a:cubicBezTo>
                        <a:pt x="188" y="63"/>
                        <a:pt x="191" y="70"/>
                        <a:pt x="196" y="65"/>
                      </a:cubicBezTo>
                      <a:cubicBezTo>
                        <a:pt x="198" y="73"/>
                        <a:pt x="190" y="69"/>
                        <a:pt x="184" y="72"/>
                      </a:cubicBezTo>
                      <a:close/>
                      <a:moveTo>
                        <a:pt x="214" y="36"/>
                      </a:moveTo>
                      <a:cubicBezTo>
                        <a:pt x="216" y="36"/>
                        <a:pt x="218" y="38"/>
                        <a:pt x="217" y="36"/>
                      </a:cubicBezTo>
                      <a:cubicBezTo>
                        <a:pt x="221" y="40"/>
                        <a:pt x="224" y="38"/>
                        <a:pt x="229" y="37"/>
                      </a:cubicBezTo>
                      <a:cubicBezTo>
                        <a:pt x="231" y="43"/>
                        <a:pt x="214" y="41"/>
                        <a:pt x="214" y="36"/>
                      </a:cubicBezTo>
                      <a:close/>
                      <a:moveTo>
                        <a:pt x="225" y="57"/>
                      </a:moveTo>
                      <a:cubicBezTo>
                        <a:pt x="223" y="59"/>
                        <a:pt x="226" y="61"/>
                        <a:pt x="222" y="63"/>
                      </a:cubicBezTo>
                      <a:cubicBezTo>
                        <a:pt x="220" y="61"/>
                        <a:pt x="217" y="62"/>
                        <a:pt x="215" y="59"/>
                      </a:cubicBezTo>
                      <a:cubicBezTo>
                        <a:pt x="218" y="57"/>
                        <a:pt x="214" y="55"/>
                        <a:pt x="218" y="53"/>
                      </a:cubicBezTo>
                      <a:cubicBezTo>
                        <a:pt x="222" y="56"/>
                        <a:pt x="227" y="55"/>
                        <a:pt x="232" y="59"/>
                      </a:cubicBezTo>
                      <a:cubicBezTo>
                        <a:pt x="228" y="61"/>
                        <a:pt x="229" y="58"/>
                        <a:pt x="225" y="57"/>
                      </a:cubicBezTo>
                      <a:close/>
                      <a:moveTo>
                        <a:pt x="224" y="72"/>
                      </a:moveTo>
                      <a:cubicBezTo>
                        <a:pt x="223" y="67"/>
                        <a:pt x="222" y="72"/>
                        <a:pt x="218" y="73"/>
                      </a:cubicBezTo>
                      <a:cubicBezTo>
                        <a:pt x="219" y="67"/>
                        <a:pt x="224" y="66"/>
                        <a:pt x="228" y="63"/>
                      </a:cubicBezTo>
                      <a:cubicBezTo>
                        <a:pt x="229" y="65"/>
                        <a:pt x="228" y="68"/>
                        <a:pt x="227" y="66"/>
                      </a:cubicBezTo>
                      <a:cubicBezTo>
                        <a:pt x="224" y="68"/>
                        <a:pt x="228" y="70"/>
                        <a:pt x="224" y="72"/>
                      </a:cubicBezTo>
                      <a:close/>
                      <a:moveTo>
                        <a:pt x="241" y="73"/>
                      </a:moveTo>
                      <a:cubicBezTo>
                        <a:pt x="240" y="72"/>
                        <a:pt x="242" y="72"/>
                        <a:pt x="242" y="72"/>
                      </a:cubicBezTo>
                      <a:cubicBezTo>
                        <a:pt x="245" y="71"/>
                        <a:pt x="241" y="68"/>
                        <a:pt x="243" y="66"/>
                      </a:cubicBezTo>
                      <a:cubicBezTo>
                        <a:pt x="241" y="65"/>
                        <a:pt x="241" y="68"/>
                        <a:pt x="242" y="69"/>
                      </a:cubicBezTo>
                      <a:cubicBezTo>
                        <a:pt x="239" y="70"/>
                        <a:pt x="239" y="62"/>
                        <a:pt x="242" y="60"/>
                      </a:cubicBezTo>
                      <a:cubicBezTo>
                        <a:pt x="242" y="65"/>
                        <a:pt x="242" y="65"/>
                        <a:pt x="246" y="71"/>
                      </a:cubicBezTo>
                      <a:cubicBezTo>
                        <a:pt x="244" y="73"/>
                        <a:pt x="243" y="72"/>
                        <a:pt x="241" y="73"/>
                      </a:cubicBezTo>
                      <a:close/>
                      <a:moveTo>
                        <a:pt x="251" y="78"/>
                      </a:moveTo>
                      <a:cubicBezTo>
                        <a:pt x="251" y="73"/>
                        <a:pt x="256" y="72"/>
                        <a:pt x="255" y="68"/>
                      </a:cubicBezTo>
                      <a:cubicBezTo>
                        <a:pt x="257" y="68"/>
                        <a:pt x="258" y="76"/>
                        <a:pt x="257" y="79"/>
                      </a:cubicBezTo>
                      <a:cubicBezTo>
                        <a:pt x="254" y="73"/>
                        <a:pt x="255" y="74"/>
                        <a:pt x="251" y="78"/>
                      </a:cubicBezTo>
                      <a:close/>
                      <a:moveTo>
                        <a:pt x="354" y="12"/>
                      </a:moveTo>
                      <a:cubicBezTo>
                        <a:pt x="355" y="11"/>
                        <a:pt x="356" y="13"/>
                        <a:pt x="357" y="13"/>
                      </a:cubicBezTo>
                      <a:cubicBezTo>
                        <a:pt x="359" y="12"/>
                        <a:pt x="358" y="10"/>
                        <a:pt x="361" y="9"/>
                      </a:cubicBezTo>
                      <a:cubicBezTo>
                        <a:pt x="361" y="10"/>
                        <a:pt x="362" y="11"/>
                        <a:pt x="363" y="12"/>
                      </a:cubicBezTo>
                      <a:cubicBezTo>
                        <a:pt x="360" y="13"/>
                        <a:pt x="357" y="15"/>
                        <a:pt x="354" y="12"/>
                      </a:cubicBezTo>
                      <a:close/>
                      <a:moveTo>
                        <a:pt x="716" y="72"/>
                      </a:moveTo>
                      <a:cubicBezTo>
                        <a:pt x="717" y="79"/>
                        <a:pt x="704" y="74"/>
                        <a:pt x="698" y="77"/>
                      </a:cubicBezTo>
                      <a:cubicBezTo>
                        <a:pt x="697" y="72"/>
                        <a:pt x="708" y="74"/>
                        <a:pt x="704" y="69"/>
                      </a:cubicBezTo>
                      <a:cubicBezTo>
                        <a:pt x="707" y="71"/>
                        <a:pt x="711" y="68"/>
                        <a:pt x="714" y="65"/>
                      </a:cubicBezTo>
                      <a:cubicBezTo>
                        <a:pt x="714" y="71"/>
                        <a:pt x="706" y="74"/>
                        <a:pt x="702" y="75"/>
                      </a:cubicBezTo>
                      <a:cubicBezTo>
                        <a:pt x="706" y="77"/>
                        <a:pt x="711" y="73"/>
                        <a:pt x="716" y="72"/>
                      </a:cubicBezTo>
                      <a:close/>
                      <a:moveTo>
                        <a:pt x="717" y="62"/>
                      </a:moveTo>
                      <a:cubicBezTo>
                        <a:pt x="718" y="66"/>
                        <a:pt x="708" y="63"/>
                        <a:pt x="710" y="59"/>
                      </a:cubicBezTo>
                      <a:cubicBezTo>
                        <a:pt x="717" y="63"/>
                        <a:pt x="711" y="54"/>
                        <a:pt x="716" y="51"/>
                      </a:cubicBezTo>
                      <a:cubicBezTo>
                        <a:pt x="722" y="56"/>
                        <a:pt x="711" y="60"/>
                        <a:pt x="717" y="62"/>
                      </a:cubicBezTo>
                      <a:close/>
                      <a:moveTo>
                        <a:pt x="712" y="39"/>
                      </a:moveTo>
                      <a:cubicBezTo>
                        <a:pt x="714" y="43"/>
                        <a:pt x="714" y="33"/>
                        <a:pt x="717" y="39"/>
                      </a:cubicBezTo>
                      <a:cubicBezTo>
                        <a:pt x="712" y="44"/>
                        <a:pt x="711" y="46"/>
                        <a:pt x="706" y="43"/>
                      </a:cubicBezTo>
                      <a:cubicBezTo>
                        <a:pt x="713" y="44"/>
                        <a:pt x="708" y="28"/>
                        <a:pt x="712" y="39"/>
                      </a:cubicBezTo>
                      <a:close/>
                      <a:moveTo>
                        <a:pt x="721" y="30"/>
                      </a:moveTo>
                      <a:cubicBezTo>
                        <a:pt x="717" y="32"/>
                        <a:pt x="712" y="33"/>
                        <a:pt x="708" y="32"/>
                      </a:cubicBezTo>
                      <a:cubicBezTo>
                        <a:pt x="709" y="28"/>
                        <a:pt x="716" y="17"/>
                        <a:pt x="720" y="10"/>
                      </a:cubicBezTo>
                      <a:cubicBezTo>
                        <a:pt x="722" y="17"/>
                        <a:pt x="720" y="21"/>
                        <a:pt x="721" y="30"/>
                      </a:cubicBezTo>
                      <a:close/>
                      <a:moveTo>
                        <a:pt x="716" y="13"/>
                      </a:moveTo>
                      <a:cubicBezTo>
                        <a:pt x="714" y="14"/>
                        <a:pt x="713" y="15"/>
                        <a:pt x="711" y="17"/>
                      </a:cubicBezTo>
                      <a:cubicBezTo>
                        <a:pt x="709" y="11"/>
                        <a:pt x="706" y="17"/>
                        <a:pt x="704" y="13"/>
                      </a:cubicBezTo>
                      <a:cubicBezTo>
                        <a:pt x="708" y="13"/>
                        <a:pt x="713" y="8"/>
                        <a:pt x="716" y="13"/>
                      </a:cubicBezTo>
                      <a:close/>
                    </a:path>
                  </a:pathLst>
                </a:custGeom>
                <a:solidFill>
                  <a:srgbClr val="FDBE00"/>
                </a:solidFill>
                <a:ln>
                  <a:noFill/>
                </a:ln>
              </p:spPr>
              <p:txBody>
                <a:bodyPr vert="horz" wrap="square" lIns="91440" tIns="45720" rIns="91440" bIns="45720" numCol="1" anchor="t" anchorCtr="0" compatLnSpc="1"/>
                <a:lstStyle/>
                <a:p>
                  <a:pPr fontAlgn="auto"/>
                  <a:endParaRPr lang="zh-CN" altLang="en-US" strike="noStrike" noProof="1"/>
                </a:p>
              </p:txBody>
            </p:sp>
            <p:sp>
              <p:nvSpPr>
                <p:cNvPr id="30" name="Freeform 548"/>
                <p:cNvSpPr>
                  <a:spLocks noEditPoints="1"/>
                </p:cNvSpPr>
                <p:nvPr/>
              </p:nvSpPr>
              <p:spPr bwMode="auto">
                <a:xfrm rot="16200000" flipV="1">
                  <a:off x="4438472" y="5714481"/>
                  <a:ext cx="363777" cy="45719"/>
                </a:xfrm>
                <a:custGeom>
                  <a:avLst/>
                  <a:gdLst>
                    <a:gd name="T0" fmla="*/ 480 w 748"/>
                    <a:gd name="T1" fmla="*/ 13 h 95"/>
                    <a:gd name="T2" fmla="*/ 427 w 748"/>
                    <a:gd name="T3" fmla="*/ 8 h 95"/>
                    <a:gd name="T4" fmla="*/ 366 w 748"/>
                    <a:gd name="T5" fmla="*/ 13 h 95"/>
                    <a:gd name="T6" fmla="*/ 311 w 748"/>
                    <a:gd name="T7" fmla="*/ 15 h 95"/>
                    <a:gd name="T8" fmla="*/ 289 w 748"/>
                    <a:gd name="T9" fmla="*/ 1 h 95"/>
                    <a:gd name="T10" fmla="*/ 234 w 748"/>
                    <a:gd name="T11" fmla="*/ 11 h 95"/>
                    <a:gd name="T12" fmla="*/ 205 w 748"/>
                    <a:gd name="T13" fmla="*/ 13 h 95"/>
                    <a:gd name="T14" fmla="*/ 152 w 748"/>
                    <a:gd name="T15" fmla="*/ 18 h 95"/>
                    <a:gd name="T16" fmla="*/ 142 w 748"/>
                    <a:gd name="T17" fmla="*/ 18 h 95"/>
                    <a:gd name="T18" fmla="*/ 126 w 748"/>
                    <a:gd name="T19" fmla="*/ 20 h 95"/>
                    <a:gd name="T20" fmla="*/ 107 w 748"/>
                    <a:gd name="T21" fmla="*/ 1 h 95"/>
                    <a:gd name="T22" fmla="*/ 64 w 748"/>
                    <a:gd name="T23" fmla="*/ 20 h 95"/>
                    <a:gd name="T24" fmla="*/ 17 w 748"/>
                    <a:gd name="T25" fmla="*/ 64 h 95"/>
                    <a:gd name="T26" fmla="*/ 71 w 748"/>
                    <a:gd name="T27" fmla="*/ 69 h 95"/>
                    <a:gd name="T28" fmla="*/ 101 w 748"/>
                    <a:gd name="T29" fmla="*/ 51 h 95"/>
                    <a:gd name="T30" fmla="*/ 90 w 748"/>
                    <a:gd name="T31" fmla="*/ 67 h 95"/>
                    <a:gd name="T32" fmla="*/ 112 w 748"/>
                    <a:gd name="T33" fmla="*/ 63 h 95"/>
                    <a:gd name="T34" fmla="*/ 140 w 748"/>
                    <a:gd name="T35" fmla="*/ 69 h 95"/>
                    <a:gd name="T36" fmla="*/ 151 w 748"/>
                    <a:gd name="T37" fmla="*/ 51 h 95"/>
                    <a:gd name="T38" fmla="*/ 167 w 748"/>
                    <a:gd name="T39" fmla="*/ 62 h 95"/>
                    <a:gd name="T40" fmla="*/ 213 w 748"/>
                    <a:gd name="T41" fmla="*/ 61 h 95"/>
                    <a:gd name="T42" fmla="*/ 244 w 748"/>
                    <a:gd name="T43" fmla="*/ 84 h 95"/>
                    <a:gd name="T44" fmla="*/ 306 w 748"/>
                    <a:gd name="T45" fmla="*/ 77 h 95"/>
                    <a:gd name="T46" fmla="*/ 364 w 748"/>
                    <a:gd name="T47" fmla="*/ 85 h 95"/>
                    <a:gd name="T48" fmla="*/ 566 w 748"/>
                    <a:gd name="T49" fmla="*/ 89 h 95"/>
                    <a:gd name="T50" fmla="*/ 675 w 748"/>
                    <a:gd name="T51" fmla="*/ 85 h 95"/>
                    <a:gd name="T52" fmla="*/ 744 w 748"/>
                    <a:gd name="T53" fmla="*/ 58 h 95"/>
                    <a:gd name="T54" fmla="*/ 725 w 748"/>
                    <a:gd name="T55" fmla="*/ 56 h 95"/>
                    <a:gd name="T56" fmla="*/ 733 w 748"/>
                    <a:gd name="T57" fmla="*/ 32 h 95"/>
                    <a:gd name="T58" fmla="*/ 725 w 748"/>
                    <a:gd name="T59" fmla="*/ 7 h 95"/>
                    <a:gd name="T60" fmla="*/ 672 w 748"/>
                    <a:gd name="T61" fmla="*/ 9 h 95"/>
                    <a:gd name="T62" fmla="*/ 642 w 748"/>
                    <a:gd name="T63" fmla="*/ 9 h 95"/>
                    <a:gd name="T64" fmla="*/ 604 w 748"/>
                    <a:gd name="T65" fmla="*/ 6 h 95"/>
                    <a:gd name="T66" fmla="*/ 227 w 748"/>
                    <a:gd name="T67" fmla="*/ 28 h 95"/>
                    <a:gd name="T68" fmla="*/ 201 w 748"/>
                    <a:gd name="T69" fmla="*/ 36 h 95"/>
                    <a:gd name="T70" fmla="*/ 220 w 748"/>
                    <a:gd name="T71" fmla="*/ 21 h 95"/>
                    <a:gd name="T72" fmla="*/ 196 w 748"/>
                    <a:gd name="T73" fmla="*/ 25 h 95"/>
                    <a:gd name="T74" fmla="*/ 184 w 748"/>
                    <a:gd name="T75" fmla="*/ 11 h 95"/>
                    <a:gd name="T76" fmla="*/ 79 w 748"/>
                    <a:gd name="T77" fmla="*/ 39 h 95"/>
                    <a:gd name="T78" fmla="*/ 54 w 748"/>
                    <a:gd name="T79" fmla="*/ 40 h 95"/>
                    <a:gd name="T80" fmla="*/ 71 w 748"/>
                    <a:gd name="T81" fmla="*/ 38 h 95"/>
                    <a:gd name="T82" fmla="*/ 79 w 748"/>
                    <a:gd name="T83" fmla="*/ 44 h 95"/>
                    <a:gd name="T84" fmla="*/ 60 w 748"/>
                    <a:gd name="T85" fmla="*/ 68 h 95"/>
                    <a:gd name="T86" fmla="*/ 95 w 748"/>
                    <a:gd name="T87" fmla="*/ 48 h 95"/>
                    <a:gd name="T88" fmla="*/ 115 w 748"/>
                    <a:gd name="T89" fmla="*/ 39 h 95"/>
                    <a:gd name="T90" fmla="*/ 132 w 748"/>
                    <a:gd name="T91" fmla="*/ 31 h 95"/>
                    <a:gd name="T92" fmla="*/ 168 w 748"/>
                    <a:gd name="T93" fmla="*/ 26 h 95"/>
                    <a:gd name="T94" fmla="*/ 134 w 748"/>
                    <a:gd name="T95" fmla="*/ 63 h 95"/>
                    <a:gd name="T96" fmla="*/ 174 w 748"/>
                    <a:gd name="T97" fmla="*/ 29 h 95"/>
                    <a:gd name="T98" fmla="*/ 159 w 748"/>
                    <a:gd name="T99" fmla="*/ 58 h 95"/>
                    <a:gd name="T100" fmla="*/ 194 w 748"/>
                    <a:gd name="T101" fmla="*/ 38 h 95"/>
                    <a:gd name="T102" fmla="*/ 201 w 748"/>
                    <a:gd name="T103" fmla="*/ 43 h 95"/>
                    <a:gd name="T104" fmla="*/ 183 w 748"/>
                    <a:gd name="T105" fmla="*/ 66 h 95"/>
                    <a:gd name="T106" fmla="*/ 222 w 748"/>
                    <a:gd name="T107" fmla="*/ 63 h 95"/>
                    <a:gd name="T108" fmla="*/ 227 w 748"/>
                    <a:gd name="T109" fmla="*/ 66 h 95"/>
                    <a:gd name="T110" fmla="*/ 241 w 748"/>
                    <a:gd name="T111" fmla="*/ 73 h 95"/>
                    <a:gd name="T112" fmla="*/ 363 w 748"/>
                    <a:gd name="T113" fmla="*/ 12 h 95"/>
                    <a:gd name="T114" fmla="*/ 717 w 748"/>
                    <a:gd name="T115" fmla="*/ 62 h 95"/>
                    <a:gd name="T116" fmla="*/ 721 w 748"/>
                    <a:gd name="T117" fmla="*/ 3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8" h="95">
                      <a:moveTo>
                        <a:pt x="559" y="11"/>
                      </a:moveTo>
                      <a:cubicBezTo>
                        <a:pt x="559" y="7"/>
                        <a:pt x="557" y="9"/>
                        <a:pt x="557" y="5"/>
                      </a:cubicBezTo>
                      <a:cubicBezTo>
                        <a:pt x="546" y="13"/>
                        <a:pt x="543" y="8"/>
                        <a:pt x="534" y="8"/>
                      </a:cubicBezTo>
                      <a:cubicBezTo>
                        <a:pt x="537" y="7"/>
                        <a:pt x="541" y="7"/>
                        <a:pt x="539" y="3"/>
                      </a:cubicBezTo>
                      <a:cubicBezTo>
                        <a:pt x="529" y="8"/>
                        <a:pt x="508" y="10"/>
                        <a:pt x="498" y="11"/>
                      </a:cubicBezTo>
                      <a:cubicBezTo>
                        <a:pt x="499" y="11"/>
                        <a:pt x="499" y="9"/>
                        <a:pt x="498" y="8"/>
                      </a:cubicBezTo>
                      <a:cubicBezTo>
                        <a:pt x="491" y="10"/>
                        <a:pt x="491" y="13"/>
                        <a:pt x="485" y="9"/>
                      </a:cubicBezTo>
                      <a:cubicBezTo>
                        <a:pt x="483" y="14"/>
                        <a:pt x="481" y="8"/>
                        <a:pt x="480" y="13"/>
                      </a:cubicBezTo>
                      <a:cubicBezTo>
                        <a:pt x="478" y="10"/>
                        <a:pt x="476" y="12"/>
                        <a:pt x="476" y="9"/>
                      </a:cubicBezTo>
                      <a:cubicBezTo>
                        <a:pt x="473" y="9"/>
                        <a:pt x="470" y="11"/>
                        <a:pt x="467" y="8"/>
                      </a:cubicBezTo>
                      <a:cubicBezTo>
                        <a:pt x="463" y="10"/>
                        <a:pt x="469" y="13"/>
                        <a:pt x="465" y="15"/>
                      </a:cubicBezTo>
                      <a:cubicBezTo>
                        <a:pt x="464" y="14"/>
                        <a:pt x="463" y="13"/>
                        <a:pt x="462" y="13"/>
                      </a:cubicBezTo>
                      <a:cubicBezTo>
                        <a:pt x="463" y="12"/>
                        <a:pt x="464" y="10"/>
                        <a:pt x="462" y="9"/>
                      </a:cubicBezTo>
                      <a:cubicBezTo>
                        <a:pt x="461" y="10"/>
                        <a:pt x="459" y="11"/>
                        <a:pt x="458" y="12"/>
                      </a:cubicBezTo>
                      <a:cubicBezTo>
                        <a:pt x="445" y="2"/>
                        <a:pt x="432" y="14"/>
                        <a:pt x="426" y="14"/>
                      </a:cubicBezTo>
                      <a:cubicBezTo>
                        <a:pt x="422" y="9"/>
                        <a:pt x="428" y="10"/>
                        <a:pt x="427" y="8"/>
                      </a:cubicBezTo>
                      <a:cubicBezTo>
                        <a:pt x="420" y="9"/>
                        <a:pt x="412" y="6"/>
                        <a:pt x="410" y="14"/>
                      </a:cubicBezTo>
                      <a:cubicBezTo>
                        <a:pt x="405" y="6"/>
                        <a:pt x="404" y="18"/>
                        <a:pt x="401" y="13"/>
                      </a:cubicBezTo>
                      <a:cubicBezTo>
                        <a:pt x="400" y="11"/>
                        <a:pt x="406" y="9"/>
                        <a:pt x="402" y="7"/>
                      </a:cubicBezTo>
                      <a:cubicBezTo>
                        <a:pt x="397" y="8"/>
                        <a:pt x="397" y="14"/>
                        <a:pt x="392" y="11"/>
                      </a:cubicBezTo>
                      <a:cubicBezTo>
                        <a:pt x="393" y="10"/>
                        <a:pt x="394" y="9"/>
                        <a:pt x="392" y="7"/>
                      </a:cubicBezTo>
                      <a:cubicBezTo>
                        <a:pt x="386" y="13"/>
                        <a:pt x="381" y="11"/>
                        <a:pt x="375" y="13"/>
                      </a:cubicBezTo>
                      <a:cubicBezTo>
                        <a:pt x="376" y="13"/>
                        <a:pt x="376" y="7"/>
                        <a:pt x="374" y="9"/>
                      </a:cubicBezTo>
                      <a:cubicBezTo>
                        <a:pt x="375" y="12"/>
                        <a:pt x="368" y="13"/>
                        <a:pt x="366" y="13"/>
                      </a:cubicBezTo>
                      <a:cubicBezTo>
                        <a:pt x="370" y="11"/>
                        <a:pt x="369" y="8"/>
                        <a:pt x="370" y="5"/>
                      </a:cubicBezTo>
                      <a:cubicBezTo>
                        <a:pt x="365" y="4"/>
                        <a:pt x="369" y="8"/>
                        <a:pt x="365" y="10"/>
                      </a:cubicBezTo>
                      <a:cubicBezTo>
                        <a:pt x="361" y="4"/>
                        <a:pt x="353" y="5"/>
                        <a:pt x="350" y="11"/>
                      </a:cubicBezTo>
                      <a:cubicBezTo>
                        <a:pt x="346" y="10"/>
                        <a:pt x="340" y="11"/>
                        <a:pt x="338" y="8"/>
                      </a:cubicBezTo>
                      <a:cubicBezTo>
                        <a:pt x="336" y="8"/>
                        <a:pt x="326" y="14"/>
                        <a:pt x="322" y="8"/>
                      </a:cubicBezTo>
                      <a:cubicBezTo>
                        <a:pt x="318" y="9"/>
                        <a:pt x="321" y="12"/>
                        <a:pt x="319" y="14"/>
                      </a:cubicBezTo>
                      <a:cubicBezTo>
                        <a:pt x="317" y="11"/>
                        <a:pt x="315" y="8"/>
                        <a:pt x="315" y="6"/>
                      </a:cubicBezTo>
                      <a:cubicBezTo>
                        <a:pt x="310" y="8"/>
                        <a:pt x="314" y="12"/>
                        <a:pt x="311" y="15"/>
                      </a:cubicBezTo>
                      <a:cubicBezTo>
                        <a:pt x="309" y="12"/>
                        <a:pt x="301" y="15"/>
                        <a:pt x="302" y="11"/>
                      </a:cubicBezTo>
                      <a:cubicBezTo>
                        <a:pt x="304" y="12"/>
                        <a:pt x="311" y="14"/>
                        <a:pt x="310" y="8"/>
                      </a:cubicBezTo>
                      <a:cubicBezTo>
                        <a:pt x="305" y="11"/>
                        <a:pt x="302" y="7"/>
                        <a:pt x="298" y="7"/>
                      </a:cubicBezTo>
                      <a:cubicBezTo>
                        <a:pt x="298" y="11"/>
                        <a:pt x="299" y="8"/>
                        <a:pt x="302" y="9"/>
                      </a:cubicBezTo>
                      <a:cubicBezTo>
                        <a:pt x="298" y="10"/>
                        <a:pt x="297" y="14"/>
                        <a:pt x="295" y="13"/>
                      </a:cubicBezTo>
                      <a:cubicBezTo>
                        <a:pt x="292" y="11"/>
                        <a:pt x="295" y="6"/>
                        <a:pt x="292" y="8"/>
                      </a:cubicBezTo>
                      <a:cubicBezTo>
                        <a:pt x="294" y="10"/>
                        <a:pt x="287" y="15"/>
                        <a:pt x="286" y="13"/>
                      </a:cubicBezTo>
                      <a:cubicBezTo>
                        <a:pt x="284" y="8"/>
                        <a:pt x="293" y="5"/>
                        <a:pt x="289" y="1"/>
                      </a:cubicBezTo>
                      <a:cubicBezTo>
                        <a:pt x="285" y="11"/>
                        <a:pt x="272" y="11"/>
                        <a:pt x="263" y="11"/>
                      </a:cubicBezTo>
                      <a:cubicBezTo>
                        <a:pt x="263" y="8"/>
                        <a:pt x="264" y="2"/>
                        <a:pt x="260" y="4"/>
                      </a:cubicBezTo>
                      <a:cubicBezTo>
                        <a:pt x="258" y="8"/>
                        <a:pt x="261" y="7"/>
                        <a:pt x="260" y="9"/>
                      </a:cubicBezTo>
                      <a:cubicBezTo>
                        <a:pt x="257" y="10"/>
                        <a:pt x="256" y="12"/>
                        <a:pt x="253" y="6"/>
                      </a:cubicBezTo>
                      <a:cubicBezTo>
                        <a:pt x="251" y="7"/>
                        <a:pt x="252" y="9"/>
                        <a:pt x="250" y="10"/>
                      </a:cubicBezTo>
                      <a:cubicBezTo>
                        <a:pt x="245" y="1"/>
                        <a:pt x="245" y="12"/>
                        <a:pt x="243" y="10"/>
                      </a:cubicBezTo>
                      <a:cubicBezTo>
                        <a:pt x="238" y="7"/>
                        <a:pt x="247" y="6"/>
                        <a:pt x="242" y="3"/>
                      </a:cubicBezTo>
                      <a:cubicBezTo>
                        <a:pt x="237" y="7"/>
                        <a:pt x="240" y="10"/>
                        <a:pt x="234" y="11"/>
                      </a:cubicBezTo>
                      <a:cubicBezTo>
                        <a:pt x="234" y="8"/>
                        <a:pt x="232" y="6"/>
                        <a:pt x="230" y="6"/>
                      </a:cubicBezTo>
                      <a:cubicBezTo>
                        <a:pt x="229" y="8"/>
                        <a:pt x="227" y="11"/>
                        <a:pt x="226" y="5"/>
                      </a:cubicBezTo>
                      <a:cubicBezTo>
                        <a:pt x="220" y="7"/>
                        <a:pt x="230" y="10"/>
                        <a:pt x="224" y="12"/>
                      </a:cubicBezTo>
                      <a:cubicBezTo>
                        <a:pt x="223" y="11"/>
                        <a:pt x="222" y="10"/>
                        <a:pt x="220" y="10"/>
                      </a:cubicBezTo>
                      <a:cubicBezTo>
                        <a:pt x="223" y="8"/>
                        <a:pt x="223" y="6"/>
                        <a:pt x="221" y="4"/>
                      </a:cubicBezTo>
                      <a:cubicBezTo>
                        <a:pt x="214" y="5"/>
                        <a:pt x="221" y="17"/>
                        <a:pt x="213" y="12"/>
                      </a:cubicBezTo>
                      <a:cubicBezTo>
                        <a:pt x="219" y="11"/>
                        <a:pt x="214" y="9"/>
                        <a:pt x="216" y="4"/>
                      </a:cubicBezTo>
                      <a:cubicBezTo>
                        <a:pt x="212" y="5"/>
                        <a:pt x="207" y="9"/>
                        <a:pt x="205" y="13"/>
                      </a:cubicBezTo>
                      <a:cubicBezTo>
                        <a:pt x="202" y="10"/>
                        <a:pt x="204" y="7"/>
                        <a:pt x="201" y="5"/>
                      </a:cubicBezTo>
                      <a:cubicBezTo>
                        <a:pt x="194" y="9"/>
                        <a:pt x="192" y="14"/>
                        <a:pt x="188" y="12"/>
                      </a:cubicBezTo>
                      <a:cubicBezTo>
                        <a:pt x="191" y="10"/>
                        <a:pt x="183" y="7"/>
                        <a:pt x="188" y="6"/>
                      </a:cubicBezTo>
                      <a:cubicBezTo>
                        <a:pt x="189" y="7"/>
                        <a:pt x="188" y="8"/>
                        <a:pt x="190" y="10"/>
                      </a:cubicBezTo>
                      <a:cubicBezTo>
                        <a:pt x="197" y="2"/>
                        <a:pt x="183" y="7"/>
                        <a:pt x="179" y="4"/>
                      </a:cubicBezTo>
                      <a:cubicBezTo>
                        <a:pt x="174" y="7"/>
                        <a:pt x="174" y="12"/>
                        <a:pt x="169" y="8"/>
                      </a:cubicBezTo>
                      <a:cubicBezTo>
                        <a:pt x="169" y="4"/>
                        <a:pt x="176" y="9"/>
                        <a:pt x="175" y="2"/>
                      </a:cubicBezTo>
                      <a:cubicBezTo>
                        <a:pt x="167" y="6"/>
                        <a:pt x="150" y="5"/>
                        <a:pt x="152" y="18"/>
                      </a:cubicBezTo>
                      <a:cubicBezTo>
                        <a:pt x="155" y="14"/>
                        <a:pt x="157" y="17"/>
                        <a:pt x="160" y="17"/>
                      </a:cubicBezTo>
                      <a:cubicBezTo>
                        <a:pt x="165" y="15"/>
                        <a:pt x="162" y="12"/>
                        <a:pt x="166" y="9"/>
                      </a:cubicBezTo>
                      <a:cubicBezTo>
                        <a:pt x="170" y="13"/>
                        <a:pt x="167" y="16"/>
                        <a:pt x="164" y="19"/>
                      </a:cubicBezTo>
                      <a:cubicBezTo>
                        <a:pt x="159" y="19"/>
                        <a:pt x="153" y="20"/>
                        <a:pt x="148" y="23"/>
                      </a:cubicBezTo>
                      <a:cubicBezTo>
                        <a:pt x="147" y="22"/>
                        <a:pt x="147" y="22"/>
                        <a:pt x="146" y="21"/>
                      </a:cubicBezTo>
                      <a:cubicBezTo>
                        <a:pt x="156" y="14"/>
                        <a:pt x="144" y="12"/>
                        <a:pt x="152" y="7"/>
                      </a:cubicBezTo>
                      <a:cubicBezTo>
                        <a:pt x="146" y="7"/>
                        <a:pt x="146" y="11"/>
                        <a:pt x="140" y="13"/>
                      </a:cubicBezTo>
                      <a:cubicBezTo>
                        <a:pt x="138" y="17"/>
                        <a:pt x="144" y="15"/>
                        <a:pt x="142" y="18"/>
                      </a:cubicBezTo>
                      <a:cubicBezTo>
                        <a:pt x="136" y="18"/>
                        <a:pt x="138" y="21"/>
                        <a:pt x="133" y="25"/>
                      </a:cubicBezTo>
                      <a:cubicBezTo>
                        <a:pt x="131" y="19"/>
                        <a:pt x="127" y="30"/>
                        <a:pt x="125" y="26"/>
                      </a:cubicBezTo>
                      <a:cubicBezTo>
                        <a:pt x="123" y="22"/>
                        <a:pt x="130" y="20"/>
                        <a:pt x="129" y="16"/>
                      </a:cubicBezTo>
                      <a:cubicBezTo>
                        <a:pt x="139" y="21"/>
                        <a:pt x="139" y="4"/>
                        <a:pt x="149" y="6"/>
                      </a:cubicBezTo>
                      <a:cubicBezTo>
                        <a:pt x="143" y="3"/>
                        <a:pt x="136" y="7"/>
                        <a:pt x="130" y="5"/>
                      </a:cubicBezTo>
                      <a:cubicBezTo>
                        <a:pt x="129" y="8"/>
                        <a:pt x="127" y="12"/>
                        <a:pt x="127" y="16"/>
                      </a:cubicBezTo>
                      <a:cubicBezTo>
                        <a:pt x="125" y="14"/>
                        <a:pt x="123" y="14"/>
                        <a:pt x="121" y="15"/>
                      </a:cubicBezTo>
                      <a:cubicBezTo>
                        <a:pt x="119" y="19"/>
                        <a:pt x="128" y="17"/>
                        <a:pt x="126" y="20"/>
                      </a:cubicBezTo>
                      <a:cubicBezTo>
                        <a:pt x="115" y="20"/>
                        <a:pt x="116" y="24"/>
                        <a:pt x="111" y="27"/>
                      </a:cubicBezTo>
                      <a:cubicBezTo>
                        <a:pt x="111" y="22"/>
                        <a:pt x="111" y="17"/>
                        <a:pt x="114" y="13"/>
                      </a:cubicBezTo>
                      <a:cubicBezTo>
                        <a:pt x="118" y="16"/>
                        <a:pt x="116" y="18"/>
                        <a:pt x="119" y="21"/>
                      </a:cubicBezTo>
                      <a:cubicBezTo>
                        <a:pt x="120" y="15"/>
                        <a:pt x="122" y="9"/>
                        <a:pt x="126" y="4"/>
                      </a:cubicBezTo>
                      <a:cubicBezTo>
                        <a:pt x="124" y="1"/>
                        <a:pt x="109" y="1"/>
                        <a:pt x="114" y="8"/>
                      </a:cubicBezTo>
                      <a:cubicBezTo>
                        <a:pt x="114" y="10"/>
                        <a:pt x="109" y="12"/>
                        <a:pt x="106" y="12"/>
                      </a:cubicBezTo>
                      <a:cubicBezTo>
                        <a:pt x="103" y="10"/>
                        <a:pt x="112" y="9"/>
                        <a:pt x="109" y="6"/>
                      </a:cubicBezTo>
                      <a:cubicBezTo>
                        <a:pt x="104" y="8"/>
                        <a:pt x="106" y="3"/>
                        <a:pt x="107" y="1"/>
                      </a:cubicBezTo>
                      <a:cubicBezTo>
                        <a:pt x="103" y="6"/>
                        <a:pt x="93" y="13"/>
                        <a:pt x="86" y="16"/>
                      </a:cubicBezTo>
                      <a:cubicBezTo>
                        <a:pt x="87" y="14"/>
                        <a:pt x="85" y="13"/>
                        <a:pt x="86" y="12"/>
                      </a:cubicBezTo>
                      <a:cubicBezTo>
                        <a:pt x="90" y="7"/>
                        <a:pt x="103" y="8"/>
                        <a:pt x="99" y="0"/>
                      </a:cubicBezTo>
                      <a:cubicBezTo>
                        <a:pt x="94" y="2"/>
                        <a:pt x="96" y="5"/>
                        <a:pt x="92" y="7"/>
                      </a:cubicBezTo>
                      <a:cubicBezTo>
                        <a:pt x="86" y="7"/>
                        <a:pt x="91" y="4"/>
                        <a:pt x="89" y="1"/>
                      </a:cubicBezTo>
                      <a:cubicBezTo>
                        <a:pt x="80" y="5"/>
                        <a:pt x="88" y="11"/>
                        <a:pt x="82" y="15"/>
                      </a:cubicBezTo>
                      <a:cubicBezTo>
                        <a:pt x="78" y="10"/>
                        <a:pt x="73" y="16"/>
                        <a:pt x="70" y="10"/>
                      </a:cubicBezTo>
                      <a:cubicBezTo>
                        <a:pt x="68" y="13"/>
                        <a:pt x="69" y="17"/>
                        <a:pt x="64" y="20"/>
                      </a:cubicBezTo>
                      <a:cubicBezTo>
                        <a:pt x="57" y="12"/>
                        <a:pt x="58" y="16"/>
                        <a:pt x="51" y="12"/>
                      </a:cubicBezTo>
                      <a:cubicBezTo>
                        <a:pt x="52" y="17"/>
                        <a:pt x="49" y="18"/>
                        <a:pt x="44" y="21"/>
                      </a:cubicBezTo>
                      <a:cubicBezTo>
                        <a:pt x="50" y="29"/>
                        <a:pt x="44" y="36"/>
                        <a:pt x="35" y="43"/>
                      </a:cubicBezTo>
                      <a:cubicBezTo>
                        <a:pt x="29" y="38"/>
                        <a:pt x="22" y="43"/>
                        <a:pt x="18" y="49"/>
                      </a:cubicBezTo>
                      <a:cubicBezTo>
                        <a:pt x="13" y="48"/>
                        <a:pt x="18" y="44"/>
                        <a:pt x="12" y="42"/>
                      </a:cubicBezTo>
                      <a:cubicBezTo>
                        <a:pt x="11" y="46"/>
                        <a:pt x="16" y="67"/>
                        <a:pt x="8" y="58"/>
                      </a:cubicBezTo>
                      <a:cubicBezTo>
                        <a:pt x="7" y="60"/>
                        <a:pt x="0" y="62"/>
                        <a:pt x="5" y="64"/>
                      </a:cubicBezTo>
                      <a:cubicBezTo>
                        <a:pt x="9" y="64"/>
                        <a:pt x="13" y="63"/>
                        <a:pt x="17" y="64"/>
                      </a:cubicBezTo>
                      <a:cubicBezTo>
                        <a:pt x="18" y="60"/>
                        <a:pt x="17" y="56"/>
                        <a:pt x="20" y="52"/>
                      </a:cubicBezTo>
                      <a:cubicBezTo>
                        <a:pt x="22" y="53"/>
                        <a:pt x="24" y="53"/>
                        <a:pt x="25" y="56"/>
                      </a:cubicBezTo>
                      <a:cubicBezTo>
                        <a:pt x="27" y="51"/>
                        <a:pt x="30" y="52"/>
                        <a:pt x="34" y="51"/>
                      </a:cubicBezTo>
                      <a:cubicBezTo>
                        <a:pt x="32" y="48"/>
                        <a:pt x="30" y="49"/>
                        <a:pt x="29" y="47"/>
                      </a:cubicBezTo>
                      <a:cubicBezTo>
                        <a:pt x="35" y="41"/>
                        <a:pt x="36" y="47"/>
                        <a:pt x="40" y="40"/>
                      </a:cubicBezTo>
                      <a:cubicBezTo>
                        <a:pt x="43" y="44"/>
                        <a:pt x="49" y="46"/>
                        <a:pt x="56" y="46"/>
                      </a:cubicBezTo>
                      <a:cubicBezTo>
                        <a:pt x="46" y="53"/>
                        <a:pt x="60" y="57"/>
                        <a:pt x="51" y="64"/>
                      </a:cubicBezTo>
                      <a:cubicBezTo>
                        <a:pt x="57" y="73"/>
                        <a:pt x="65" y="66"/>
                        <a:pt x="71" y="69"/>
                      </a:cubicBezTo>
                      <a:cubicBezTo>
                        <a:pt x="69" y="66"/>
                        <a:pt x="67" y="67"/>
                        <a:pt x="65" y="63"/>
                      </a:cubicBezTo>
                      <a:cubicBezTo>
                        <a:pt x="66" y="61"/>
                        <a:pt x="66" y="59"/>
                        <a:pt x="68" y="58"/>
                      </a:cubicBezTo>
                      <a:cubicBezTo>
                        <a:pt x="70" y="60"/>
                        <a:pt x="69" y="62"/>
                        <a:pt x="71" y="63"/>
                      </a:cubicBezTo>
                      <a:cubicBezTo>
                        <a:pt x="72" y="64"/>
                        <a:pt x="78" y="62"/>
                        <a:pt x="76" y="59"/>
                      </a:cubicBezTo>
                      <a:cubicBezTo>
                        <a:pt x="75" y="59"/>
                        <a:pt x="81" y="47"/>
                        <a:pt x="86" y="46"/>
                      </a:cubicBezTo>
                      <a:cubicBezTo>
                        <a:pt x="84" y="48"/>
                        <a:pt x="83" y="50"/>
                        <a:pt x="83" y="52"/>
                      </a:cubicBezTo>
                      <a:cubicBezTo>
                        <a:pt x="86" y="51"/>
                        <a:pt x="92" y="50"/>
                        <a:pt x="91" y="55"/>
                      </a:cubicBezTo>
                      <a:cubicBezTo>
                        <a:pt x="94" y="52"/>
                        <a:pt x="98" y="50"/>
                        <a:pt x="101" y="51"/>
                      </a:cubicBezTo>
                      <a:cubicBezTo>
                        <a:pt x="101" y="52"/>
                        <a:pt x="102" y="53"/>
                        <a:pt x="101" y="54"/>
                      </a:cubicBezTo>
                      <a:cubicBezTo>
                        <a:pt x="96" y="55"/>
                        <a:pt x="91" y="54"/>
                        <a:pt x="85" y="59"/>
                      </a:cubicBezTo>
                      <a:cubicBezTo>
                        <a:pt x="85" y="58"/>
                        <a:pt x="85" y="53"/>
                        <a:pt x="82" y="55"/>
                      </a:cubicBezTo>
                      <a:cubicBezTo>
                        <a:pt x="85" y="62"/>
                        <a:pt x="73" y="61"/>
                        <a:pt x="75" y="69"/>
                      </a:cubicBezTo>
                      <a:cubicBezTo>
                        <a:pt x="79" y="65"/>
                        <a:pt x="82" y="74"/>
                        <a:pt x="86" y="69"/>
                      </a:cubicBezTo>
                      <a:cubicBezTo>
                        <a:pt x="90" y="67"/>
                        <a:pt x="84" y="64"/>
                        <a:pt x="86" y="62"/>
                      </a:cubicBezTo>
                      <a:cubicBezTo>
                        <a:pt x="88" y="61"/>
                        <a:pt x="89" y="60"/>
                        <a:pt x="90" y="61"/>
                      </a:cubicBezTo>
                      <a:cubicBezTo>
                        <a:pt x="93" y="63"/>
                        <a:pt x="88" y="65"/>
                        <a:pt x="90" y="67"/>
                      </a:cubicBezTo>
                      <a:cubicBezTo>
                        <a:pt x="92" y="66"/>
                        <a:pt x="93" y="70"/>
                        <a:pt x="96" y="65"/>
                      </a:cubicBezTo>
                      <a:cubicBezTo>
                        <a:pt x="94" y="64"/>
                        <a:pt x="93" y="62"/>
                        <a:pt x="91" y="60"/>
                      </a:cubicBezTo>
                      <a:cubicBezTo>
                        <a:pt x="93" y="59"/>
                        <a:pt x="93" y="57"/>
                        <a:pt x="94" y="56"/>
                      </a:cubicBezTo>
                      <a:cubicBezTo>
                        <a:pt x="96" y="62"/>
                        <a:pt x="99" y="56"/>
                        <a:pt x="101" y="60"/>
                      </a:cubicBezTo>
                      <a:cubicBezTo>
                        <a:pt x="98" y="64"/>
                        <a:pt x="97" y="57"/>
                        <a:pt x="94" y="61"/>
                      </a:cubicBezTo>
                      <a:cubicBezTo>
                        <a:pt x="100" y="64"/>
                        <a:pt x="97" y="67"/>
                        <a:pt x="98" y="71"/>
                      </a:cubicBezTo>
                      <a:cubicBezTo>
                        <a:pt x="105" y="68"/>
                        <a:pt x="100" y="63"/>
                        <a:pt x="104" y="59"/>
                      </a:cubicBezTo>
                      <a:cubicBezTo>
                        <a:pt x="107" y="57"/>
                        <a:pt x="109" y="64"/>
                        <a:pt x="112" y="63"/>
                      </a:cubicBezTo>
                      <a:cubicBezTo>
                        <a:pt x="114" y="59"/>
                        <a:pt x="118" y="57"/>
                        <a:pt x="112" y="54"/>
                      </a:cubicBezTo>
                      <a:cubicBezTo>
                        <a:pt x="115" y="51"/>
                        <a:pt x="120" y="47"/>
                        <a:pt x="124" y="49"/>
                      </a:cubicBezTo>
                      <a:cubicBezTo>
                        <a:pt x="117" y="54"/>
                        <a:pt x="118" y="60"/>
                        <a:pt x="114" y="66"/>
                      </a:cubicBezTo>
                      <a:cubicBezTo>
                        <a:pt x="111" y="60"/>
                        <a:pt x="96" y="73"/>
                        <a:pt x="104" y="74"/>
                      </a:cubicBezTo>
                      <a:cubicBezTo>
                        <a:pt x="103" y="70"/>
                        <a:pt x="109" y="75"/>
                        <a:pt x="112" y="69"/>
                      </a:cubicBezTo>
                      <a:cubicBezTo>
                        <a:pt x="115" y="75"/>
                        <a:pt x="123" y="71"/>
                        <a:pt x="131" y="76"/>
                      </a:cubicBezTo>
                      <a:cubicBezTo>
                        <a:pt x="136" y="74"/>
                        <a:pt x="133" y="71"/>
                        <a:pt x="134" y="68"/>
                      </a:cubicBezTo>
                      <a:cubicBezTo>
                        <a:pt x="136" y="69"/>
                        <a:pt x="138" y="65"/>
                        <a:pt x="140" y="69"/>
                      </a:cubicBezTo>
                      <a:cubicBezTo>
                        <a:pt x="143" y="65"/>
                        <a:pt x="143" y="65"/>
                        <a:pt x="147" y="64"/>
                      </a:cubicBezTo>
                      <a:cubicBezTo>
                        <a:pt x="145" y="58"/>
                        <a:pt x="142" y="67"/>
                        <a:pt x="140" y="64"/>
                      </a:cubicBezTo>
                      <a:cubicBezTo>
                        <a:pt x="137" y="61"/>
                        <a:pt x="137" y="59"/>
                        <a:pt x="138" y="57"/>
                      </a:cubicBezTo>
                      <a:cubicBezTo>
                        <a:pt x="142" y="56"/>
                        <a:pt x="145" y="61"/>
                        <a:pt x="150" y="56"/>
                      </a:cubicBezTo>
                      <a:cubicBezTo>
                        <a:pt x="146" y="52"/>
                        <a:pt x="148" y="49"/>
                        <a:pt x="151" y="46"/>
                      </a:cubicBezTo>
                      <a:cubicBezTo>
                        <a:pt x="154" y="49"/>
                        <a:pt x="157" y="43"/>
                        <a:pt x="160" y="44"/>
                      </a:cubicBezTo>
                      <a:cubicBezTo>
                        <a:pt x="161" y="45"/>
                        <a:pt x="160" y="47"/>
                        <a:pt x="160" y="48"/>
                      </a:cubicBezTo>
                      <a:cubicBezTo>
                        <a:pt x="157" y="52"/>
                        <a:pt x="154" y="50"/>
                        <a:pt x="151" y="51"/>
                      </a:cubicBezTo>
                      <a:cubicBezTo>
                        <a:pt x="154" y="59"/>
                        <a:pt x="144" y="65"/>
                        <a:pt x="147" y="73"/>
                      </a:cubicBezTo>
                      <a:cubicBezTo>
                        <a:pt x="143" y="73"/>
                        <a:pt x="140" y="68"/>
                        <a:pt x="136" y="72"/>
                      </a:cubicBezTo>
                      <a:cubicBezTo>
                        <a:pt x="140" y="79"/>
                        <a:pt x="149" y="71"/>
                        <a:pt x="150" y="77"/>
                      </a:cubicBezTo>
                      <a:cubicBezTo>
                        <a:pt x="157" y="75"/>
                        <a:pt x="157" y="70"/>
                        <a:pt x="162" y="64"/>
                      </a:cubicBezTo>
                      <a:cubicBezTo>
                        <a:pt x="163" y="66"/>
                        <a:pt x="165" y="65"/>
                        <a:pt x="166" y="67"/>
                      </a:cubicBezTo>
                      <a:cubicBezTo>
                        <a:pt x="165" y="71"/>
                        <a:pt x="161" y="69"/>
                        <a:pt x="161" y="72"/>
                      </a:cubicBezTo>
                      <a:cubicBezTo>
                        <a:pt x="163" y="76"/>
                        <a:pt x="166" y="72"/>
                        <a:pt x="169" y="75"/>
                      </a:cubicBezTo>
                      <a:cubicBezTo>
                        <a:pt x="175" y="71"/>
                        <a:pt x="166" y="64"/>
                        <a:pt x="167" y="62"/>
                      </a:cubicBezTo>
                      <a:cubicBezTo>
                        <a:pt x="169" y="61"/>
                        <a:pt x="170" y="62"/>
                        <a:pt x="171" y="63"/>
                      </a:cubicBezTo>
                      <a:cubicBezTo>
                        <a:pt x="173" y="68"/>
                        <a:pt x="172" y="72"/>
                        <a:pt x="177" y="76"/>
                      </a:cubicBezTo>
                      <a:cubicBezTo>
                        <a:pt x="180" y="76"/>
                        <a:pt x="182" y="72"/>
                        <a:pt x="184" y="78"/>
                      </a:cubicBezTo>
                      <a:cubicBezTo>
                        <a:pt x="187" y="73"/>
                        <a:pt x="190" y="78"/>
                        <a:pt x="189" y="81"/>
                      </a:cubicBezTo>
                      <a:cubicBezTo>
                        <a:pt x="195" y="71"/>
                        <a:pt x="202" y="78"/>
                        <a:pt x="204" y="70"/>
                      </a:cubicBezTo>
                      <a:cubicBezTo>
                        <a:pt x="202" y="67"/>
                        <a:pt x="200" y="69"/>
                        <a:pt x="198" y="65"/>
                      </a:cubicBezTo>
                      <a:cubicBezTo>
                        <a:pt x="204" y="64"/>
                        <a:pt x="201" y="62"/>
                        <a:pt x="204" y="58"/>
                      </a:cubicBezTo>
                      <a:cubicBezTo>
                        <a:pt x="204" y="64"/>
                        <a:pt x="210" y="59"/>
                        <a:pt x="213" y="61"/>
                      </a:cubicBezTo>
                      <a:cubicBezTo>
                        <a:pt x="213" y="64"/>
                        <a:pt x="208" y="64"/>
                        <a:pt x="205" y="64"/>
                      </a:cubicBezTo>
                      <a:cubicBezTo>
                        <a:pt x="207" y="69"/>
                        <a:pt x="203" y="73"/>
                        <a:pt x="203" y="78"/>
                      </a:cubicBezTo>
                      <a:cubicBezTo>
                        <a:pt x="209" y="73"/>
                        <a:pt x="209" y="80"/>
                        <a:pt x="215" y="79"/>
                      </a:cubicBezTo>
                      <a:cubicBezTo>
                        <a:pt x="216" y="75"/>
                        <a:pt x="211" y="77"/>
                        <a:pt x="213" y="75"/>
                      </a:cubicBezTo>
                      <a:cubicBezTo>
                        <a:pt x="216" y="77"/>
                        <a:pt x="219" y="75"/>
                        <a:pt x="221" y="76"/>
                      </a:cubicBezTo>
                      <a:cubicBezTo>
                        <a:pt x="223" y="77"/>
                        <a:pt x="220" y="78"/>
                        <a:pt x="221" y="80"/>
                      </a:cubicBezTo>
                      <a:cubicBezTo>
                        <a:pt x="225" y="82"/>
                        <a:pt x="228" y="76"/>
                        <a:pt x="229" y="77"/>
                      </a:cubicBezTo>
                      <a:cubicBezTo>
                        <a:pt x="229" y="82"/>
                        <a:pt x="244" y="78"/>
                        <a:pt x="244" y="84"/>
                      </a:cubicBezTo>
                      <a:cubicBezTo>
                        <a:pt x="249" y="80"/>
                        <a:pt x="255" y="79"/>
                        <a:pt x="259" y="82"/>
                      </a:cubicBezTo>
                      <a:cubicBezTo>
                        <a:pt x="263" y="79"/>
                        <a:pt x="269" y="76"/>
                        <a:pt x="268" y="72"/>
                      </a:cubicBezTo>
                      <a:cubicBezTo>
                        <a:pt x="268" y="73"/>
                        <a:pt x="269" y="73"/>
                        <a:pt x="270" y="73"/>
                      </a:cubicBezTo>
                      <a:cubicBezTo>
                        <a:pt x="266" y="77"/>
                        <a:pt x="272" y="82"/>
                        <a:pt x="274" y="83"/>
                      </a:cubicBezTo>
                      <a:cubicBezTo>
                        <a:pt x="274" y="79"/>
                        <a:pt x="284" y="87"/>
                        <a:pt x="284" y="79"/>
                      </a:cubicBezTo>
                      <a:cubicBezTo>
                        <a:pt x="289" y="84"/>
                        <a:pt x="296" y="83"/>
                        <a:pt x="302" y="82"/>
                      </a:cubicBezTo>
                      <a:cubicBezTo>
                        <a:pt x="300" y="78"/>
                        <a:pt x="296" y="79"/>
                        <a:pt x="299" y="75"/>
                      </a:cubicBezTo>
                      <a:cubicBezTo>
                        <a:pt x="298" y="81"/>
                        <a:pt x="304" y="77"/>
                        <a:pt x="306" y="77"/>
                      </a:cubicBezTo>
                      <a:cubicBezTo>
                        <a:pt x="303" y="84"/>
                        <a:pt x="321" y="74"/>
                        <a:pt x="318" y="84"/>
                      </a:cubicBezTo>
                      <a:cubicBezTo>
                        <a:pt x="314" y="77"/>
                        <a:pt x="310" y="84"/>
                        <a:pt x="305" y="83"/>
                      </a:cubicBezTo>
                      <a:cubicBezTo>
                        <a:pt x="305" y="84"/>
                        <a:pt x="306" y="84"/>
                        <a:pt x="305" y="85"/>
                      </a:cubicBezTo>
                      <a:cubicBezTo>
                        <a:pt x="305" y="86"/>
                        <a:pt x="305" y="87"/>
                        <a:pt x="305" y="88"/>
                      </a:cubicBezTo>
                      <a:cubicBezTo>
                        <a:pt x="312" y="84"/>
                        <a:pt x="317" y="85"/>
                        <a:pt x="327" y="86"/>
                      </a:cubicBezTo>
                      <a:cubicBezTo>
                        <a:pt x="337" y="86"/>
                        <a:pt x="354" y="90"/>
                        <a:pt x="362" y="87"/>
                      </a:cubicBezTo>
                      <a:cubicBezTo>
                        <a:pt x="364" y="86"/>
                        <a:pt x="364" y="86"/>
                        <a:pt x="364" y="85"/>
                      </a:cubicBezTo>
                      <a:cubicBezTo>
                        <a:pt x="363" y="84"/>
                        <a:pt x="364" y="84"/>
                        <a:pt x="364" y="85"/>
                      </a:cubicBezTo>
                      <a:cubicBezTo>
                        <a:pt x="364" y="85"/>
                        <a:pt x="365" y="86"/>
                        <a:pt x="365" y="86"/>
                      </a:cubicBezTo>
                      <a:cubicBezTo>
                        <a:pt x="372" y="93"/>
                        <a:pt x="389" y="81"/>
                        <a:pt x="387" y="91"/>
                      </a:cubicBezTo>
                      <a:cubicBezTo>
                        <a:pt x="387" y="87"/>
                        <a:pt x="400" y="85"/>
                        <a:pt x="399" y="90"/>
                      </a:cubicBezTo>
                      <a:cubicBezTo>
                        <a:pt x="413" y="85"/>
                        <a:pt x="426" y="87"/>
                        <a:pt x="439" y="90"/>
                      </a:cubicBezTo>
                      <a:cubicBezTo>
                        <a:pt x="448" y="88"/>
                        <a:pt x="461" y="85"/>
                        <a:pt x="465" y="91"/>
                      </a:cubicBezTo>
                      <a:cubicBezTo>
                        <a:pt x="464" y="90"/>
                        <a:pt x="465" y="89"/>
                        <a:pt x="466" y="87"/>
                      </a:cubicBezTo>
                      <a:cubicBezTo>
                        <a:pt x="481" y="89"/>
                        <a:pt x="505" y="89"/>
                        <a:pt x="524" y="92"/>
                      </a:cubicBezTo>
                      <a:cubicBezTo>
                        <a:pt x="539" y="86"/>
                        <a:pt x="551" y="95"/>
                        <a:pt x="566" y="89"/>
                      </a:cubicBezTo>
                      <a:cubicBezTo>
                        <a:pt x="569" y="91"/>
                        <a:pt x="572" y="89"/>
                        <a:pt x="575" y="93"/>
                      </a:cubicBezTo>
                      <a:cubicBezTo>
                        <a:pt x="588" y="85"/>
                        <a:pt x="600" y="94"/>
                        <a:pt x="614" y="87"/>
                      </a:cubicBezTo>
                      <a:cubicBezTo>
                        <a:pt x="615" y="88"/>
                        <a:pt x="616" y="90"/>
                        <a:pt x="616" y="91"/>
                      </a:cubicBezTo>
                      <a:cubicBezTo>
                        <a:pt x="625" y="89"/>
                        <a:pt x="634" y="85"/>
                        <a:pt x="641" y="86"/>
                      </a:cubicBezTo>
                      <a:cubicBezTo>
                        <a:pt x="643" y="86"/>
                        <a:pt x="646" y="89"/>
                        <a:pt x="648" y="89"/>
                      </a:cubicBezTo>
                      <a:cubicBezTo>
                        <a:pt x="652" y="89"/>
                        <a:pt x="655" y="84"/>
                        <a:pt x="659" y="85"/>
                      </a:cubicBezTo>
                      <a:cubicBezTo>
                        <a:pt x="661" y="85"/>
                        <a:pt x="662" y="88"/>
                        <a:pt x="665" y="87"/>
                      </a:cubicBezTo>
                      <a:cubicBezTo>
                        <a:pt x="669" y="87"/>
                        <a:pt x="669" y="86"/>
                        <a:pt x="675" y="85"/>
                      </a:cubicBezTo>
                      <a:cubicBezTo>
                        <a:pt x="687" y="81"/>
                        <a:pt x="703" y="89"/>
                        <a:pt x="708" y="79"/>
                      </a:cubicBezTo>
                      <a:cubicBezTo>
                        <a:pt x="708" y="81"/>
                        <a:pt x="709" y="82"/>
                        <a:pt x="712" y="83"/>
                      </a:cubicBezTo>
                      <a:cubicBezTo>
                        <a:pt x="715" y="79"/>
                        <a:pt x="717" y="79"/>
                        <a:pt x="721" y="74"/>
                      </a:cubicBezTo>
                      <a:cubicBezTo>
                        <a:pt x="722" y="77"/>
                        <a:pt x="720" y="79"/>
                        <a:pt x="721" y="81"/>
                      </a:cubicBezTo>
                      <a:cubicBezTo>
                        <a:pt x="728" y="77"/>
                        <a:pt x="735" y="72"/>
                        <a:pt x="736" y="64"/>
                      </a:cubicBezTo>
                      <a:cubicBezTo>
                        <a:pt x="742" y="66"/>
                        <a:pt x="744" y="59"/>
                        <a:pt x="748" y="58"/>
                      </a:cubicBezTo>
                      <a:cubicBezTo>
                        <a:pt x="745" y="56"/>
                        <a:pt x="748" y="50"/>
                        <a:pt x="743" y="51"/>
                      </a:cubicBezTo>
                      <a:cubicBezTo>
                        <a:pt x="742" y="55"/>
                        <a:pt x="745" y="56"/>
                        <a:pt x="744" y="58"/>
                      </a:cubicBezTo>
                      <a:cubicBezTo>
                        <a:pt x="740" y="59"/>
                        <a:pt x="732" y="63"/>
                        <a:pt x="732" y="56"/>
                      </a:cubicBezTo>
                      <a:cubicBezTo>
                        <a:pt x="731" y="61"/>
                        <a:pt x="726" y="59"/>
                        <a:pt x="726" y="62"/>
                      </a:cubicBezTo>
                      <a:cubicBezTo>
                        <a:pt x="733" y="58"/>
                        <a:pt x="727" y="71"/>
                        <a:pt x="730" y="69"/>
                      </a:cubicBezTo>
                      <a:cubicBezTo>
                        <a:pt x="732" y="68"/>
                        <a:pt x="729" y="62"/>
                        <a:pt x="732" y="65"/>
                      </a:cubicBezTo>
                      <a:cubicBezTo>
                        <a:pt x="733" y="68"/>
                        <a:pt x="731" y="70"/>
                        <a:pt x="728" y="72"/>
                      </a:cubicBezTo>
                      <a:cubicBezTo>
                        <a:pt x="727" y="66"/>
                        <a:pt x="723" y="75"/>
                        <a:pt x="721" y="72"/>
                      </a:cubicBezTo>
                      <a:cubicBezTo>
                        <a:pt x="721" y="71"/>
                        <a:pt x="720" y="70"/>
                        <a:pt x="719" y="70"/>
                      </a:cubicBezTo>
                      <a:cubicBezTo>
                        <a:pt x="726" y="65"/>
                        <a:pt x="720" y="62"/>
                        <a:pt x="725" y="56"/>
                      </a:cubicBezTo>
                      <a:cubicBezTo>
                        <a:pt x="732" y="58"/>
                        <a:pt x="730" y="47"/>
                        <a:pt x="736" y="53"/>
                      </a:cubicBezTo>
                      <a:cubicBezTo>
                        <a:pt x="737" y="50"/>
                        <a:pt x="746" y="41"/>
                        <a:pt x="739" y="40"/>
                      </a:cubicBezTo>
                      <a:cubicBezTo>
                        <a:pt x="741" y="41"/>
                        <a:pt x="734" y="48"/>
                        <a:pt x="733" y="43"/>
                      </a:cubicBezTo>
                      <a:cubicBezTo>
                        <a:pt x="729" y="46"/>
                        <a:pt x="726" y="58"/>
                        <a:pt x="720" y="51"/>
                      </a:cubicBezTo>
                      <a:cubicBezTo>
                        <a:pt x="722" y="47"/>
                        <a:pt x="723" y="47"/>
                        <a:pt x="727" y="47"/>
                      </a:cubicBezTo>
                      <a:cubicBezTo>
                        <a:pt x="723" y="44"/>
                        <a:pt x="729" y="42"/>
                        <a:pt x="728" y="39"/>
                      </a:cubicBezTo>
                      <a:cubicBezTo>
                        <a:pt x="724" y="39"/>
                        <a:pt x="725" y="30"/>
                        <a:pt x="730" y="27"/>
                      </a:cubicBezTo>
                      <a:cubicBezTo>
                        <a:pt x="731" y="29"/>
                        <a:pt x="732" y="30"/>
                        <a:pt x="733" y="32"/>
                      </a:cubicBezTo>
                      <a:cubicBezTo>
                        <a:pt x="734" y="31"/>
                        <a:pt x="735" y="31"/>
                        <a:pt x="736" y="30"/>
                      </a:cubicBezTo>
                      <a:cubicBezTo>
                        <a:pt x="737" y="29"/>
                        <a:pt x="736" y="27"/>
                        <a:pt x="736" y="26"/>
                      </a:cubicBezTo>
                      <a:cubicBezTo>
                        <a:pt x="735" y="27"/>
                        <a:pt x="733" y="28"/>
                        <a:pt x="732" y="26"/>
                      </a:cubicBezTo>
                      <a:cubicBezTo>
                        <a:pt x="734" y="22"/>
                        <a:pt x="738" y="21"/>
                        <a:pt x="736" y="17"/>
                      </a:cubicBezTo>
                      <a:cubicBezTo>
                        <a:pt x="733" y="19"/>
                        <a:pt x="734" y="21"/>
                        <a:pt x="730" y="23"/>
                      </a:cubicBezTo>
                      <a:cubicBezTo>
                        <a:pt x="724" y="22"/>
                        <a:pt x="725" y="19"/>
                        <a:pt x="724" y="13"/>
                      </a:cubicBezTo>
                      <a:cubicBezTo>
                        <a:pt x="728" y="14"/>
                        <a:pt x="731" y="16"/>
                        <a:pt x="735" y="14"/>
                      </a:cubicBezTo>
                      <a:cubicBezTo>
                        <a:pt x="732" y="10"/>
                        <a:pt x="725" y="13"/>
                        <a:pt x="725" y="7"/>
                      </a:cubicBezTo>
                      <a:cubicBezTo>
                        <a:pt x="723" y="9"/>
                        <a:pt x="723" y="10"/>
                        <a:pt x="723" y="11"/>
                      </a:cubicBezTo>
                      <a:cubicBezTo>
                        <a:pt x="715" y="0"/>
                        <a:pt x="704" y="15"/>
                        <a:pt x="697" y="8"/>
                      </a:cubicBezTo>
                      <a:cubicBezTo>
                        <a:pt x="692" y="9"/>
                        <a:pt x="697" y="17"/>
                        <a:pt x="693" y="15"/>
                      </a:cubicBezTo>
                      <a:cubicBezTo>
                        <a:pt x="696" y="11"/>
                        <a:pt x="689" y="17"/>
                        <a:pt x="689" y="12"/>
                      </a:cubicBezTo>
                      <a:cubicBezTo>
                        <a:pt x="692" y="10"/>
                        <a:pt x="695" y="8"/>
                        <a:pt x="693" y="6"/>
                      </a:cubicBezTo>
                      <a:cubicBezTo>
                        <a:pt x="687" y="9"/>
                        <a:pt x="689" y="7"/>
                        <a:pt x="689" y="10"/>
                      </a:cubicBezTo>
                      <a:cubicBezTo>
                        <a:pt x="684" y="9"/>
                        <a:pt x="676" y="11"/>
                        <a:pt x="674" y="13"/>
                      </a:cubicBezTo>
                      <a:cubicBezTo>
                        <a:pt x="672" y="12"/>
                        <a:pt x="672" y="10"/>
                        <a:pt x="672" y="9"/>
                      </a:cubicBezTo>
                      <a:cubicBezTo>
                        <a:pt x="668" y="10"/>
                        <a:pt x="664" y="10"/>
                        <a:pt x="660" y="10"/>
                      </a:cubicBezTo>
                      <a:cubicBezTo>
                        <a:pt x="661" y="11"/>
                        <a:pt x="658" y="13"/>
                        <a:pt x="658" y="15"/>
                      </a:cubicBezTo>
                      <a:cubicBezTo>
                        <a:pt x="658" y="8"/>
                        <a:pt x="656" y="16"/>
                        <a:pt x="654" y="14"/>
                      </a:cubicBezTo>
                      <a:cubicBezTo>
                        <a:pt x="654" y="13"/>
                        <a:pt x="653" y="13"/>
                        <a:pt x="652" y="12"/>
                      </a:cubicBezTo>
                      <a:cubicBezTo>
                        <a:pt x="654" y="11"/>
                        <a:pt x="655" y="12"/>
                        <a:pt x="657" y="10"/>
                      </a:cubicBezTo>
                      <a:cubicBezTo>
                        <a:pt x="653" y="8"/>
                        <a:pt x="643" y="5"/>
                        <a:pt x="644" y="13"/>
                      </a:cubicBezTo>
                      <a:cubicBezTo>
                        <a:pt x="645" y="12"/>
                        <a:pt x="648" y="11"/>
                        <a:pt x="646" y="13"/>
                      </a:cubicBezTo>
                      <a:cubicBezTo>
                        <a:pt x="642" y="15"/>
                        <a:pt x="644" y="12"/>
                        <a:pt x="642" y="9"/>
                      </a:cubicBezTo>
                      <a:cubicBezTo>
                        <a:pt x="638" y="11"/>
                        <a:pt x="631" y="8"/>
                        <a:pt x="630" y="13"/>
                      </a:cubicBezTo>
                      <a:cubicBezTo>
                        <a:pt x="626" y="9"/>
                        <a:pt x="618" y="13"/>
                        <a:pt x="622" y="8"/>
                      </a:cubicBezTo>
                      <a:cubicBezTo>
                        <a:pt x="621" y="9"/>
                        <a:pt x="620" y="8"/>
                        <a:pt x="620" y="7"/>
                      </a:cubicBezTo>
                      <a:cubicBezTo>
                        <a:pt x="617" y="8"/>
                        <a:pt x="619" y="10"/>
                        <a:pt x="618" y="12"/>
                      </a:cubicBezTo>
                      <a:cubicBezTo>
                        <a:pt x="617" y="10"/>
                        <a:pt x="615" y="12"/>
                        <a:pt x="614" y="11"/>
                      </a:cubicBezTo>
                      <a:cubicBezTo>
                        <a:pt x="616" y="10"/>
                        <a:pt x="618" y="8"/>
                        <a:pt x="616" y="6"/>
                      </a:cubicBezTo>
                      <a:cubicBezTo>
                        <a:pt x="611" y="7"/>
                        <a:pt x="607" y="11"/>
                        <a:pt x="600" y="9"/>
                      </a:cubicBezTo>
                      <a:cubicBezTo>
                        <a:pt x="601" y="9"/>
                        <a:pt x="607" y="9"/>
                        <a:pt x="604" y="6"/>
                      </a:cubicBezTo>
                      <a:cubicBezTo>
                        <a:pt x="601" y="6"/>
                        <a:pt x="595" y="6"/>
                        <a:pt x="594" y="11"/>
                      </a:cubicBezTo>
                      <a:cubicBezTo>
                        <a:pt x="589" y="4"/>
                        <a:pt x="584" y="11"/>
                        <a:pt x="580" y="12"/>
                      </a:cubicBezTo>
                      <a:cubicBezTo>
                        <a:pt x="582" y="11"/>
                        <a:pt x="583" y="9"/>
                        <a:pt x="582" y="7"/>
                      </a:cubicBezTo>
                      <a:cubicBezTo>
                        <a:pt x="578" y="12"/>
                        <a:pt x="581" y="4"/>
                        <a:pt x="578" y="7"/>
                      </a:cubicBezTo>
                      <a:cubicBezTo>
                        <a:pt x="576" y="11"/>
                        <a:pt x="574" y="9"/>
                        <a:pt x="571" y="7"/>
                      </a:cubicBezTo>
                      <a:cubicBezTo>
                        <a:pt x="566" y="14"/>
                        <a:pt x="564" y="5"/>
                        <a:pt x="559" y="11"/>
                      </a:cubicBezTo>
                      <a:close/>
                      <a:moveTo>
                        <a:pt x="231" y="32"/>
                      </a:moveTo>
                      <a:cubicBezTo>
                        <a:pt x="227" y="31"/>
                        <a:pt x="230" y="31"/>
                        <a:pt x="227" y="28"/>
                      </a:cubicBezTo>
                      <a:cubicBezTo>
                        <a:pt x="231" y="24"/>
                        <a:pt x="236" y="30"/>
                        <a:pt x="231" y="32"/>
                      </a:cubicBezTo>
                      <a:close/>
                      <a:moveTo>
                        <a:pt x="231" y="21"/>
                      </a:moveTo>
                      <a:cubicBezTo>
                        <a:pt x="230" y="21"/>
                        <a:pt x="222" y="23"/>
                        <a:pt x="227" y="23"/>
                      </a:cubicBezTo>
                      <a:cubicBezTo>
                        <a:pt x="228" y="25"/>
                        <a:pt x="222" y="25"/>
                        <a:pt x="221" y="22"/>
                      </a:cubicBezTo>
                      <a:cubicBezTo>
                        <a:pt x="224" y="23"/>
                        <a:pt x="228" y="16"/>
                        <a:pt x="231" y="21"/>
                      </a:cubicBezTo>
                      <a:close/>
                      <a:moveTo>
                        <a:pt x="201" y="36"/>
                      </a:moveTo>
                      <a:cubicBezTo>
                        <a:pt x="201" y="32"/>
                        <a:pt x="207" y="22"/>
                        <a:pt x="209" y="30"/>
                      </a:cubicBezTo>
                      <a:cubicBezTo>
                        <a:pt x="203" y="27"/>
                        <a:pt x="206" y="33"/>
                        <a:pt x="201" y="36"/>
                      </a:cubicBezTo>
                      <a:close/>
                      <a:moveTo>
                        <a:pt x="211" y="26"/>
                      </a:moveTo>
                      <a:cubicBezTo>
                        <a:pt x="213" y="25"/>
                        <a:pt x="213" y="26"/>
                        <a:pt x="212" y="27"/>
                      </a:cubicBezTo>
                      <a:cubicBezTo>
                        <a:pt x="217" y="29"/>
                        <a:pt x="212" y="22"/>
                        <a:pt x="217" y="23"/>
                      </a:cubicBezTo>
                      <a:cubicBezTo>
                        <a:pt x="216" y="26"/>
                        <a:pt x="217" y="30"/>
                        <a:pt x="213" y="32"/>
                      </a:cubicBezTo>
                      <a:cubicBezTo>
                        <a:pt x="212" y="30"/>
                        <a:pt x="212" y="28"/>
                        <a:pt x="211" y="26"/>
                      </a:cubicBezTo>
                      <a:close/>
                      <a:moveTo>
                        <a:pt x="217" y="16"/>
                      </a:moveTo>
                      <a:cubicBezTo>
                        <a:pt x="216" y="19"/>
                        <a:pt x="217" y="19"/>
                        <a:pt x="219" y="18"/>
                      </a:cubicBezTo>
                      <a:cubicBezTo>
                        <a:pt x="220" y="19"/>
                        <a:pt x="219" y="20"/>
                        <a:pt x="220" y="21"/>
                      </a:cubicBezTo>
                      <a:cubicBezTo>
                        <a:pt x="219" y="21"/>
                        <a:pt x="219" y="22"/>
                        <a:pt x="218" y="23"/>
                      </a:cubicBezTo>
                      <a:cubicBezTo>
                        <a:pt x="216" y="20"/>
                        <a:pt x="215" y="21"/>
                        <a:pt x="213" y="19"/>
                      </a:cubicBezTo>
                      <a:cubicBezTo>
                        <a:pt x="214" y="18"/>
                        <a:pt x="215" y="17"/>
                        <a:pt x="217" y="16"/>
                      </a:cubicBezTo>
                      <a:close/>
                      <a:moveTo>
                        <a:pt x="196" y="25"/>
                      </a:moveTo>
                      <a:cubicBezTo>
                        <a:pt x="193" y="27"/>
                        <a:pt x="196" y="29"/>
                        <a:pt x="195" y="31"/>
                      </a:cubicBezTo>
                      <a:cubicBezTo>
                        <a:pt x="193" y="27"/>
                        <a:pt x="186" y="16"/>
                        <a:pt x="180" y="21"/>
                      </a:cubicBezTo>
                      <a:cubicBezTo>
                        <a:pt x="177" y="18"/>
                        <a:pt x="187" y="17"/>
                        <a:pt x="184" y="14"/>
                      </a:cubicBezTo>
                      <a:cubicBezTo>
                        <a:pt x="187" y="17"/>
                        <a:pt x="191" y="19"/>
                        <a:pt x="196" y="25"/>
                      </a:cubicBezTo>
                      <a:close/>
                      <a:moveTo>
                        <a:pt x="181" y="31"/>
                      </a:moveTo>
                      <a:cubicBezTo>
                        <a:pt x="181" y="30"/>
                        <a:pt x="180" y="28"/>
                        <a:pt x="179" y="26"/>
                      </a:cubicBezTo>
                      <a:cubicBezTo>
                        <a:pt x="180" y="26"/>
                        <a:pt x="182" y="25"/>
                        <a:pt x="184" y="24"/>
                      </a:cubicBezTo>
                      <a:cubicBezTo>
                        <a:pt x="187" y="27"/>
                        <a:pt x="184" y="29"/>
                        <a:pt x="181" y="31"/>
                      </a:cubicBezTo>
                      <a:close/>
                      <a:moveTo>
                        <a:pt x="184" y="11"/>
                      </a:moveTo>
                      <a:cubicBezTo>
                        <a:pt x="181" y="15"/>
                        <a:pt x="179" y="12"/>
                        <a:pt x="177" y="15"/>
                      </a:cubicBezTo>
                      <a:cubicBezTo>
                        <a:pt x="172" y="11"/>
                        <a:pt x="183" y="10"/>
                        <a:pt x="180" y="7"/>
                      </a:cubicBezTo>
                      <a:cubicBezTo>
                        <a:pt x="184" y="5"/>
                        <a:pt x="181" y="10"/>
                        <a:pt x="184" y="11"/>
                      </a:cubicBezTo>
                      <a:close/>
                      <a:moveTo>
                        <a:pt x="88" y="30"/>
                      </a:moveTo>
                      <a:cubicBezTo>
                        <a:pt x="87" y="25"/>
                        <a:pt x="93" y="22"/>
                        <a:pt x="97" y="18"/>
                      </a:cubicBezTo>
                      <a:cubicBezTo>
                        <a:pt x="96" y="17"/>
                        <a:pt x="95" y="16"/>
                        <a:pt x="95" y="16"/>
                      </a:cubicBezTo>
                      <a:cubicBezTo>
                        <a:pt x="101" y="18"/>
                        <a:pt x="102" y="25"/>
                        <a:pt x="88" y="30"/>
                      </a:cubicBezTo>
                      <a:close/>
                      <a:moveTo>
                        <a:pt x="74" y="17"/>
                      </a:moveTo>
                      <a:cubicBezTo>
                        <a:pt x="79" y="24"/>
                        <a:pt x="80" y="13"/>
                        <a:pt x="85" y="18"/>
                      </a:cubicBezTo>
                      <a:cubicBezTo>
                        <a:pt x="87" y="24"/>
                        <a:pt x="81" y="35"/>
                        <a:pt x="85" y="38"/>
                      </a:cubicBezTo>
                      <a:cubicBezTo>
                        <a:pt x="86" y="42"/>
                        <a:pt x="80" y="37"/>
                        <a:pt x="79" y="39"/>
                      </a:cubicBezTo>
                      <a:cubicBezTo>
                        <a:pt x="78" y="34"/>
                        <a:pt x="81" y="30"/>
                        <a:pt x="82" y="25"/>
                      </a:cubicBezTo>
                      <a:cubicBezTo>
                        <a:pt x="78" y="21"/>
                        <a:pt x="71" y="28"/>
                        <a:pt x="66" y="23"/>
                      </a:cubicBezTo>
                      <a:cubicBezTo>
                        <a:pt x="69" y="21"/>
                        <a:pt x="72" y="19"/>
                        <a:pt x="74" y="17"/>
                      </a:cubicBezTo>
                      <a:close/>
                      <a:moveTo>
                        <a:pt x="48" y="23"/>
                      </a:moveTo>
                      <a:cubicBezTo>
                        <a:pt x="52" y="17"/>
                        <a:pt x="55" y="22"/>
                        <a:pt x="59" y="18"/>
                      </a:cubicBezTo>
                      <a:cubicBezTo>
                        <a:pt x="56" y="23"/>
                        <a:pt x="53" y="27"/>
                        <a:pt x="51" y="32"/>
                      </a:cubicBezTo>
                      <a:cubicBezTo>
                        <a:pt x="50" y="29"/>
                        <a:pt x="50" y="26"/>
                        <a:pt x="48" y="23"/>
                      </a:cubicBezTo>
                      <a:close/>
                      <a:moveTo>
                        <a:pt x="54" y="40"/>
                      </a:moveTo>
                      <a:cubicBezTo>
                        <a:pt x="56" y="40"/>
                        <a:pt x="58" y="40"/>
                        <a:pt x="59" y="40"/>
                      </a:cubicBezTo>
                      <a:cubicBezTo>
                        <a:pt x="57" y="51"/>
                        <a:pt x="48" y="41"/>
                        <a:pt x="46" y="36"/>
                      </a:cubicBezTo>
                      <a:cubicBezTo>
                        <a:pt x="55" y="39"/>
                        <a:pt x="57" y="20"/>
                        <a:pt x="66" y="25"/>
                      </a:cubicBezTo>
                      <a:cubicBezTo>
                        <a:pt x="63" y="28"/>
                        <a:pt x="64" y="34"/>
                        <a:pt x="58" y="33"/>
                      </a:cubicBezTo>
                      <a:cubicBezTo>
                        <a:pt x="61" y="36"/>
                        <a:pt x="64" y="37"/>
                        <a:pt x="68" y="35"/>
                      </a:cubicBezTo>
                      <a:cubicBezTo>
                        <a:pt x="71" y="32"/>
                        <a:pt x="65" y="34"/>
                        <a:pt x="65" y="30"/>
                      </a:cubicBezTo>
                      <a:cubicBezTo>
                        <a:pt x="67" y="31"/>
                        <a:pt x="71" y="28"/>
                        <a:pt x="74" y="28"/>
                      </a:cubicBezTo>
                      <a:cubicBezTo>
                        <a:pt x="78" y="32"/>
                        <a:pt x="68" y="34"/>
                        <a:pt x="71" y="38"/>
                      </a:cubicBezTo>
                      <a:cubicBezTo>
                        <a:pt x="66" y="38"/>
                        <a:pt x="57" y="41"/>
                        <a:pt x="56" y="35"/>
                      </a:cubicBezTo>
                      <a:cubicBezTo>
                        <a:pt x="55" y="37"/>
                        <a:pt x="56" y="39"/>
                        <a:pt x="54" y="40"/>
                      </a:cubicBezTo>
                      <a:close/>
                      <a:moveTo>
                        <a:pt x="61" y="55"/>
                      </a:moveTo>
                      <a:cubicBezTo>
                        <a:pt x="59" y="55"/>
                        <a:pt x="57" y="53"/>
                        <a:pt x="56" y="51"/>
                      </a:cubicBezTo>
                      <a:cubicBezTo>
                        <a:pt x="63" y="47"/>
                        <a:pt x="63" y="47"/>
                        <a:pt x="64" y="41"/>
                      </a:cubicBezTo>
                      <a:cubicBezTo>
                        <a:pt x="68" y="42"/>
                        <a:pt x="66" y="45"/>
                        <a:pt x="70" y="48"/>
                      </a:cubicBezTo>
                      <a:cubicBezTo>
                        <a:pt x="72" y="45"/>
                        <a:pt x="71" y="41"/>
                        <a:pt x="76" y="38"/>
                      </a:cubicBezTo>
                      <a:cubicBezTo>
                        <a:pt x="76" y="40"/>
                        <a:pt x="77" y="42"/>
                        <a:pt x="79" y="44"/>
                      </a:cubicBezTo>
                      <a:cubicBezTo>
                        <a:pt x="73" y="47"/>
                        <a:pt x="76" y="52"/>
                        <a:pt x="67" y="56"/>
                      </a:cubicBezTo>
                      <a:cubicBezTo>
                        <a:pt x="65" y="54"/>
                        <a:pt x="66" y="52"/>
                        <a:pt x="64" y="50"/>
                      </a:cubicBezTo>
                      <a:cubicBezTo>
                        <a:pt x="62" y="52"/>
                        <a:pt x="63" y="54"/>
                        <a:pt x="61" y="55"/>
                      </a:cubicBezTo>
                      <a:close/>
                      <a:moveTo>
                        <a:pt x="60" y="68"/>
                      </a:moveTo>
                      <a:cubicBezTo>
                        <a:pt x="56" y="66"/>
                        <a:pt x="58" y="66"/>
                        <a:pt x="55" y="61"/>
                      </a:cubicBezTo>
                      <a:cubicBezTo>
                        <a:pt x="57" y="60"/>
                        <a:pt x="58" y="59"/>
                        <a:pt x="60" y="57"/>
                      </a:cubicBezTo>
                      <a:cubicBezTo>
                        <a:pt x="60" y="59"/>
                        <a:pt x="61" y="62"/>
                        <a:pt x="63" y="60"/>
                      </a:cubicBezTo>
                      <a:cubicBezTo>
                        <a:pt x="61" y="62"/>
                        <a:pt x="62" y="64"/>
                        <a:pt x="60" y="68"/>
                      </a:cubicBezTo>
                      <a:close/>
                      <a:moveTo>
                        <a:pt x="95" y="48"/>
                      </a:moveTo>
                      <a:cubicBezTo>
                        <a:pt x="92" y="46"/>
                        <a:pt x="96" y="44"/>
                        <a:pt x="96" y="42"/>
                      </a:cubicBezTo>
                      <a:cubicBezTo>
                        <a:pt x="91" y="39"/>
                        <a:pt x="92" y="44"/>
                        <a:pt x="88" y="46"/>
                      </a:cubicBezTo>
                      <a:cubicBezTo>
                        <a:pt x="87" y="45"/>
                        <a:pt x="86" y="43"/>
                        <a:pt x="85" y="42"/>
                      </a:cubicBezTo>
                      <a:cubicBezTo>
                        <a:pt x="96" y="36"/>
                        <a:pt x="95" y="29"/>
                        <a:pt x="107" y="20"/>
                      </a:cubicBezTo>
                      <a:cubicBezTo>
                        <a:pt x="111" y="23"/>
                        <a:pt x="104" y="32"/>
                        <a:pt x="100" y="27"/>
                      </a:cubicBezTo>
                      <a:cubicBezTo>
                        <a:pt x="100" y="32"/>
                        <a:pt x="99" y="35"/>
                        <a:pt x="101" y="40"/>
                      </a:cubicBezTo>
                      <a:cubicBezTo>
                        <a:pt x="95" y="42"/>
                        <a:pt x="100" y="46"/>
                        <a:pt x="95" y="48"/>
                      </a:cubicBezTo>
                      <a:close/>
                      <a:moveTo>
                        <a:pt x="104" y="52"/>
                      </a:moveTo>
                      <a:cubicBezTo>
                        <a:pt x="105" y="51"/>
                        <a:pt x="107" y="49"/>
                        <a:pt x="109" y="48"/>
                      </a:cubicBezTo>
                      <a:cubicBezTo>
                        <a:pt x="111" y="50"/>
                        <a:pt x="111" y="51"/>
                        <a:pt x="112" y="53"/>
                      </a:cubicBezTo>
                      <a:cubicBezTo>
                        <a:pt x="109" y="55"/>
                        <a:pt x="106" y="55"/>
                        <a:pt x="104" y="52"/>
                      </a:cubicBezTo>
                      <a:close/>
                      <a:moveTo>
                        <a:pt x="127" y="45"/>
                      </a:moveTo>
                      <a:cubicBezTo>
                        <a:pt x="124" y="42"/>
                        <a:pt x="126" y="39"/>
                        <a:pt x="127" y="36"/>
                      </a:cubicBezTo>
                      <a:cubicBezTo>
                        <a:pt x="124" y="36"/>
                        <a:pt x="121" y="35"/>
                        <a:pt x="119" y="35"/>
                      </a:cubicBezTo>
                      <a:cubicBezTo>
                        <a:pt x="117" y="37"/>
                        <a:pt x="119" y="40"/>
                        <a:pt x="115" y="39"/>
                      </a:cubicBezTo>
                      <a:cubicBezTo>
                        <a:pt x="114" y="38"/>
                        <a:pt x="118" y="36"/>
                        <a:pt x="117" y="35"/>
                      </a:cubicBezTo>
                      <a:cubicBezTo>
                        <a:pt x="116" y="32"/>
                        <a:pt x="113" y="35"/>
                        <a:pt x="112" y="33"/>
                      </a:cubicBezTo>
                      <a:cubicBezTo>
                        <a:pt x="113" y="35"/>
                        <a:pt x="113" y="50"/>
                        <a:pt x="105" y="44"/>
                      </a:cubicBezTo>
                      <a:cubicBezTo>
                        <a:pt x="108" y="43"/>
                        <a:pt x="106" y="40"/>
                        <a:pt x="109" y="39"/>
                      </a:cubicBezTo>
                      <a:cubicBezTo>
                        <a:pt x="107" y="38"/>
                        <a:pt x="105" y="37"/>
                        <a:pt x="103" y="38"/>
                      </a:cubicBezTo>
                      <a:cubicBezTo>
                        <a:pt x="106" y="25"/>
                        <a:pt x="120" y="33"/>
                        <a:pt x="128" y="31"/>
                      </a:cubicBezTo>
                      <a:cubicBezTo>
                        <a:pt x="132" y="36"/>
                        <a:pt x="133" y="41"/>
                        <a:pt x="127" y="45"/>
                      </a:cubicBezTo>
                      <a:close/>
                      <a:moveTo>
                        <a:pt x="132" y="31"/>
                      </a:moveTo>
                      <a:cubicBezTo>
                        <a:pt x="140" y="27"/>
                        <a:pt x="141" y="24"/>
                        <a:pt x="145" y="22"/>
                      </a:cubicBezTo>
                      <a:cubicBezTo>
                        <a:pt x="146" y="25"/>
                        <a:pt x="143" y="34"/>
                        <a:pt x="139" y="30"/>
                      </a:cubicBezTo>
                      <a:cubicBezTo>
                        <a:pt x="134" y="34"/>
                        <a:pt x="139" y="39"/>
                        <a:pt x="136" y="43"/>
                      </a:cubicBezTo>
                      <a:cubicBezTo>
                        <a:pt x="133" y="39"/>
                        <a:pt x="135" y="35"/>
                        <a:pt x="132" y="31"/>
                      </a:cubicBezTo>
                      <a:close/>
                      <a:moveTo>
                        <a:pt x="155" y="26"/>
                      </a:moveTo>
                      <a:cubicBezTo>
                        <a:pt x="161" y="26"/>
                        <a:pt x="164" y="21"/>
                        <a:pt x="171" y="23"/>
                      </a:cubicBezTo>
                      <a:cubicBezTo>
                        <a:pt x="172" y="26"/>
                        <a:pt x="172" y="33"/>
                        <a:pt x="168" y="33"/>
                      </a:cubicBezTo>
                      <a:cubicBezTo>
                        <a:pt x="164" y="30"/>
                        <a:pt x="170" y="28"/>
                        <a:pt x="168" y="26"/>
                      </a:cubicBezTo>
                      <a:cubicBezTo>
                        <a:pt x="167" y="25"/>
                        <a:pt x="166" y="25"/>
                        <a:pt x="165" y="24"/>
                      </a:cubicBezTo>
                      <a:cubicBezTo>
                        <a:pt x="162" y="28"/>
                        <a:pt x="162" y="31"/>
                        <a:pt x="158" y="35"/>
                      </a:cubicBezTo>
                      <a:cubicBezTo>
                        <a:pt x="154" y="31"/>
                        <a:pt x="159" y="29"/>
                        <a:pt x="155" y="26"/>
                      </a:cubicBezTo>
                      <a:close/>
                      <a:moveTo>
                        <a:pt x="149" y="42"/>
                      </a:moveTo>
                      <a:cubicBezTo>
                        <a:pt x="148" y="39"/>
                        <a:pt x="151" y="38"/>
                        <a:pt x="148" y="35"/>
                      </a:cubicBezTo>
                      <a:cubicBezTo>
                        <a:pt x="150" y="34"/>
                        <a:pt x="152" y="35"/>
                        <a:pt x="154" y="33"/>
                      </a:cubicBezTo>
                      <a:cubicBezTo>
                        <a:pt x="157" y="36"/>
                        <a:pt x="153" y="39"/>
                        <a:pt x="149" y="42"/>
                      </a:cubicBezTo>
                      <a:close/>
                      <a:moveTo>
                        <a:pt x="134" y="63"/>
                      </a:moveTo>
                      <a:cubicBezTo>
                        <a:pt x="137" y="68"/>
                        <a:pt x="128" y="66"/>
                        <a:pt x="130" y="70"/>
                      </a:cubicBezTo>
                      <a:cubicBezTo>
                        <a:pt x="126" y="67"/>
                        <a:pt x="126" y="57"/>
                        <a:pt x="127" y="52"/>
                      </a:cubicBezTo>
                      <a:cubicBezTo>
                        <a:pt x="134" y="49"/>
                        <a:pt x="143" y="49"/>
                        <a:pt x="143" y="40"/>
                      </a:cubicBezTo>
                      <a:cubicBezTo>
                        <a:pt x="149" y="41"/>
                        <a:pt x="144" y="47"/>
                        <a:pt x="145" y="50"/>
                      </a:cubicBezTo>
                      <a:cubicBezTo>
                        <a:pt x="138" y="46"/>
                        <a:pt x="123" y="64"/>
                        <a:pt x="134" y="63"/>
                      </a:cubicBezTo>
                      <a:close/>
                      <a:moveTo>
                        <a:pt x="170" y="42"/>
                      </a:moveTo>
                      <a:cubicBezTo>
                        <a:pt x="168" y="40"/>
                        <a:pt x="164" y="38"/>
                        <a:pt x="160" y="41"/>
                      </a:cubicBezTo>
                      <a:cubicBezTo>
                        <a:pt x="158" y="33"/>
                        <a:pt x="172" y="39"/>
                        <a:pt x="174" y="29"/>
                      </a:cubicBezTo>
                      <a:cubicBezTo>
                        <a:pt x="174" y="33"/>
                        <a:pt x="175" y="37"/>
                        <a:pt x="180" y="32"/>
                      </a:cubicBezTo>
                      <a:cubicBezTo>
                        <a:pt x="186" y="42"/>
                        <a:pt x="170" y="33"/>
                        <a:pt x="170" y="42"/>
                      </a:cubicBezTo>
                      <a:close/>
                      <a:moveTo>
                        <a:pt x="189" y="32"/>
                      </a:moveTo>
                      <a:cubicBezTo>
                        <a:pt x="190" y="35"/>
                        <a:pt x="189" y="39"/>
                        <a:pt x="185" y="39"/>
                      </a:cubicBezTo>
                      <a:cubicBezTo>
                        <a:pt x="184" y="36"/>
                        <a:pt x="186" y="32"/>
                        <a:pt x="189" y="32"/>
                      </a:cubicBezTo>
                      <a:close/>
                      <a:moveTo>
                        <a:pt x="159" y="58"/>
                      </a:moveTo>
                      <a:cubicBezTo>
                        <a:pt x="164" y="58"/>
                        <a:pt x="165" y="48"/>
                        <a:pt x="170" y="54"/>
                      </a:cubicBezTo>
                      <a:cubicBezTo>
                        <a:pt x="165" y="53"/>
                        <a:pt x="164" y="65"/>
                        <a:pt x="159" y="58"/>
                      </a:cubicBezTo>
                      <a:close/>
                      <a:moveTo>
                        <a:pt x="173" y="58"/>
                      </a:moveTo>
                      <a:cubicBezTo>
                        <a:pt x="171" y="55"/>
                        <a:pt x="177" y="53"/>
                        <a:pt x="172" y="49"/>
                      </a:cubicBezTo>
                      <a:cubicBezTo>
                        <a:pt x="174" y="48"/>
                        <a:pt x="175" y="47"/>
                        <a:pt x="174" y="46"/>
                      </a:cubicBezTo>
                      <a:cubicBezTo>
                        <a:pt x="176" y="45"/>
                        <a:pt x="176" y="46"/>
                        <a:pt x="175" y="47"/>
                      </a:cubicBezTo>
                      <a:cubicBezTo>
                        <a:pt x="177" y="49"/>
                        <a:pt x="178" y="49"/>
                        <a:pt x="180" y="48"/>
                      </a:cubicBezTo>
                      <a:cubicBezTo>
                        <a:pt x="181" y="50"/>
                        <a:pt x="179" y="50"/>
                        <a:pt x="179" y="49"/>
                      </a:cubicBezTo>
                      <a:cubicBezTo>
                        <a:pt x="174" y="52"/>
                        <a:pt x="178" y="55"/>
                        <a:pt x="173" y="58"/>
                      </a:cubicBezTo>
                      <a:close/>
                      <a:moveTo>
                        <a:pt x="194" y="38"/>
                      </a:moveTo>
                      <a:cubicBezTo>
                        <a:pt x="197" y="42"/>
                        <a:pt x="189" y="43"/>
                        <a:pt x="196" y="45"/>
                      </a:cubicBezTo>
                      <a:cubicBezTo>
                        <a:pt x="193" y="47"/>
                        <a:pt x="192" y="48"/>
                        <a:pt x="194" y="50"/>
                      </a:cubicBezTo>
                      <a:cubicBezTo>
                        <a:pt x="188" y="49"/>
                        <a:pt x="190" y="41"/>
                        <a:pt x="194" y="38"/>
                      </a:cubicBezTo>
                      <a:close/>
                      <a:moveTo>
                        <a:pt x="182" y="60"/>
                      </a:moveTo>
                      <a:cubicBezTo>
                        <a:pt x="180" y="58"/>
                        <a:pt x="181" y="57"/>
                        <a:pt x="180" y="56"/>
                      </a:cubicBezTo>
                      <a:cubicBezTo>
                        <a:pt x="183" y="54"/>
                        <a:pt x="187" y="53"/>
                        <a:pt x="189" y="56"/>
                      </a:cubicBezTo>
                      <a:cubicBezTo>
                        <a:pt x="187" y="59"/>
                        <a:pt x="185" y="56"/>
                        <a:pt x="182" y="60"/>
                      </a:cubicBezTo>
                      <a:close/>
                      <a:moveTo>
                        <a:pt x="201" y="43"/>
                      </a:moveTo>
                      <a:cubicBezTo>
                        <a:pt x="203" y="39"/>
                        <a:pt x="207" y="38"/>
                        <a:pt x="211" y="35"/>
                      </a:cubicBezTo>
                      <a:cubicBezTo>
                        <a:pt x="214" y="42"/>
                        <a:pt x="205" y="42"/>
                        <a:pt x="201" y="43"/>
                      </a:cubicBezTo>
                      <a:close/>
                      <a:moveTo>
                        <a:pt x="197" y="55"/>
                      </a:moveTo>
                      <a:cubicBezTo>
                        <a:pt x="198" y="57"/>
                        <a:pt x="197" y="58"/>
                        <a:pt x="198" y="60"/>
                      </a:cubicBezTo>
                      <a:cubicBezTo>
                        <a:pt x="196" y="61"/>
                        <a:pt x="194" y="58"/>
                        <a:pt x="192" y="61"/>
                      </a:cubicBezTo>
                      <a:cubicBezTo>
                        <a:pt x="190" y="58"/>
                        <a:pt x="194" y="55"/>
                        <a:pt x="197" y="55"/>
                      </a:cubicBezTo>
                      <a:close/>
                      <a:moveTo>
                        <a:pt x="184" y="72"/>
                      </a:moveTo>
                      <a:cubicBezTo>
                        <a:pt x="182" y="70"/>
                        <a:pt x="181" y="68"/>
                        <a:pt x="183" y="66"/>
                      </a:cubicBezTo>
                      <a:cubicBezTo>
                        <a:pt x="188" y="63"/>
                        <a:pt x="191" y="70"/>
                        <a:pt x="196" y="65"/>
                      </a:cubicBezTo>
                      <a:cubicBezTo>
                        <a:pt x="198" y="73"/>
                        <a:pt x="190" y="69"/>
                        <a:pt x="184" y="72"/>
                      </a:cubicBezTo>
                      <a:close/>
                      <a:moveTo>
                        <a:pt x="214" y="36"/>
                      </a:moveTo>
                      <a:cubicBezTo>
                        <a:pt x="216" y="36"/>
                        <a:pt x="218" y="38"/>
                        <a:pt x="217" y="36"/>
                      </a:cubicBezTo>
                      <a:cubicBezTo>
                        <a:pt x="221" y="40"/>
                        <a:pt x="224" y="38"/>
                        <a:pt x="229" y="37"/>
                      </a:cubicBezTo>
                      <a:cubicBezTo>
                        <a:pt x="231" y="43"/>
                        <a:pt x="214" y="41"/>
                        <a:pt x="214" y="36"/>
                      </a:cubicBezTo>
                      <a:close/>
                      <a:moveTo>
                        <a:pt x="225" y="57"/>
                      </a:moveTo>
                      <a:cubicBezTo>
                        <a:pt x="223" y="59"/>
                        <a:pt x="226" y="61"/>
                        <a:pt x="222" y="63"/>
                      </a:cubicBezTo>
                      <a:cubicBezTo>
                        <a:pt x="220" y="61"/>
                        <a:pt x="217" y="62"/>
                        <a:pt x="215" y="59"/>
                      </a:cubicBezTo>
                      <a:cubicBezTo>
                        <a:pt x="218" y="57"/>
                        <a:pt x="214" y="55"/>
                        <a:pt x="218" y="53"/>
                      </a:cubicBezTo>
                      <a:cubicBezTo>
                        <a:pt x="222" y="56"/>
                        <a:pt x="227" y="55"/>
                        <a:pt x="232" y="59"/>
                      </a:cubicBezTo>
                      <a:cubicBezTo>
                        <a:pt x="228" y="61"/>
                        <a:pt x="229" y="58"/>
                        <a:pt x="225" y="57"/>
                      </a:cubicBezTo>
                      <a:close/>
                      <a:moveTo>
                        <a:pt x="224" y="72"/>
                      </a:moveTo>
                      <a:cubicBezTo>
                        <a:pt x="223" y="67"/>
                        <a:pt x="222" y="72"/>
                        <a:pt x="218" y="73"/>
                      </a:cubicBezTo>
                      <a:cubicBezTo>
                        <a:pt x="219" y="67"/>
                        <a:pt x="224" y="66"/>
                        <a:pt x="228" y="63"/>
                      </a:cubicBezTo>
                      <a:cubicBezTo>
                        <a:pt x="229" y="65"/>
                        <a:pt x="228" y="68"/>
                        <a:pt x="227" y="66"/>
                      </a:cubicBezTo>
                      <a:cubicBezTo>
                        <a:pt x="224" y="68"/>
                        <a:pt x="228" y="70"/>
                        <a:pt x="224" y="72"/>
                      </a:cubicBezTo>
                      <a:close/>
                      <a:moveTo>
                        <a:pt x="241" y="73"/>
                      </a:moveTo>
                      <a:cubicBezTo>
                        <a:pt x="240" y="72"/>
                        <a:pt x="242" y="72"/>
                        <a:pt x="242" y="72"/>
                      </a:cubicBezTo>
                      <a:cubicBezTo>
                        <a:pt x="245" y="71"/>
                        <a:pt x="241" y="68"/>
                        <a:pt x="243" y="66"/>
                      </a:cubicBezTo>
                      <a:cubicBezTo>
                        <a:pt x="241" y="65"/>
                        <a:pt x="241" y="68"/>
                        <a:pt x="242" y="69"/>
                      </a:cubicBezTo>
                      <a:cubicBezTo>
                        <a:pt x="239" y="70"/>
                        <a:pt x="239" y="62"/>
                        <a:pt x="242" y="60"/>
                      </a:cubicBezTo>
                      <a:cubicBezTo>
                        <a:pt x="242" y="65"/>
                        <a:pt x="242" y="65"/>
                        <a:pt x="246" y="71"/>
                      </a:cubicBezTo>
                      <a:cubicBezTo>
                        <a:pt x="244" y="73"/>
                        <a:pt x="243" y="72"/>
                        <a:pt x="241" y="73"/>
                      </a:cubicBezTo>
                      <a:close/>
                      <a:moveTo>
                        <a:pt x="251" y="78"/>
                      </a:moveTo>
                      <a:cubicBezTo>
                        <a:pt x="251" y="73"/>
                        <a:pt x="256" y="72"/>
                        <a:pt x="255" y="68"/>
                      </a:cubicBezTo>
                      <a:cubicBezTo>
                        <a:pt x="257" y="68"/>
                        <a:pt x="258" y="76"/>
                        <a:pt x="257" y="79"/>
                      </a:cubicBezTo>
                      <a:cubicBezTo>
                        <a:pt x="254" y="73"/>
                        <a:pt x="255" y="74"/>
                        <a:pt x="251" y="78"/>
                      </a:cubicBezTo>
                      <a:close/>
                      <a:moveTo>
                        <a:pt x="354" y="12"/>
                      </a:moveTo>
                      <a:cubicBezTo>
                        <a:pt x="355" y="11"/>
                        <a:pt x="356" y="13"/>
                        <a:pt x="357" y="13"/>
                      </a:cubicBezTo>
                      <a:cubicBezTo>
                        <a:pt x="359" y="12"/>
                        <a:pt x="358" y="10"/>
                        <a:pt x="361" y="9"/>
                      </a:cubicBezTo>
                      <a:cubicBezTo>
                        <a:pt x="361" y="10"/>
                        <a:pt x="362" y="11"/>
                        <a:pt x="363" y="12"/>
                      </a:cubicBezTo>
                      <a:cubicBezTo>
                        <a:pt x="360" y="13"/>
                        <a:pt x="357" y="15"/>
                        <a:pt x="354" y="12"/>
                      </a:cubicBezTo>
                      <a:close/>
                      <a:moveTo>
                        <a:pt x="716" y="72"/>
                      </a:moveTo>
                      <a:cubicBezTo>
                        <a:pt x="717" y="79"/>
                        <a:pt x="704" y="74"/>
                        <a:pt x="698" y="77"/>
                      </a:cubicBezTo>
                      <a:cubicBezTo>
                        <a:pt x="697" y="72"/>
                        <a:pt x="708" y="74"/>
                        <a:pt x="704" y="69"/>
                      </a:cubicBezTo>
                      <a:cubicBezTo>
                        <a:pt x="707" y="71"/>
                        <a:pt x="711" y="68"/>
                        <a:pt x="714" y="65"/>
                      </a:cubicBezTo>
                      <a:cubicBezTo>
                        <a:pt x="714" y="71"/>
                        <a:pt x="706" y="74"/>
                        <a:pt x="702" y="75"/>
                      </a:cubicBezTo>
                      <a:cubicBezTo>
                        <a:pt x="706" y="77"/>
                        <a:pt x="711" y="73"/>
                        <a:pt x="716" y="72"/>
                      </a:cubicBezTo>
                      <a:close/>
                      <a:moveTo>
                        <a:pt x="717" y="62"/>
                      </a:moveTo>
                      <a:cubicBezTo>
                        <a:pt x="718" y="66"/>
                        <a:pt x="708" y="63"/>
                        <a:pt x="710" y="59"/>
                      </a:cubicBezTo>
                      <a:cubicBezTo>
                        <a:pt x="717" y="63"/>
                        <a:pt x="711" y="54"/>
                        <a:pt x="716" y="51"/>
                      </a:cubicBezTo>
                      <a:cubicBezTo>
                        <a:pt x="722" y="56"/>
                        <a:pt x="711" y="60"/>
                        <a:pt x="717" y="62"/>
                      </a:cubicBezTo>
                      <a:close/>
                      <a:moveTo>
                        <a:pt x="712" y="39"/>
                      </a:moveTo>
                      <a:cubicBezTo>
                        <a:pt x="714" y="43"/>
                        <a:pt x="714" y="33"/>
                        <a:pt x="717" y="39"/>
                      </a:cubicBezTo>
                      <a:cubicBezTo>
                        <a:pt x="712" y="44"/>
                        <a:pt x="711" y="46"/>
                        <a:pt x="706" y="43"/>
                      </a:cubicBezTo>
                      <a:cubicBezTo>
                        <a:pt x="713" y="44"/>
                        <a:pt x="708" y="28"/>
                        <a:pt x="712" y="39"/>
                      </a:cubicBezTo>
                      <a:close/>
                      <a:moveTo>
                        <a:pt x="721" y="30"/>
                      </a:moveTo>
                      <a:cubicBezTo>
                        <a:pt x="717" y="32"/>
                        <a:pt x="712" y="33"/>
                        <a:pt x="708" y="32"/>
                      </a:cubicBezTo>
                      <a:cubicBezTo>
                        <a:pt x="709" y="28"/>
                        <a:pt x="716" y="17"/>
                        <a:pt x="720" y="10"/>
                      </a:cubicBezTo>
                      <a:cubicBezTo>
                        <a:pt x="722" y="17"/>
                        <a:pt x="720" y="21"/>
                        <a:pt x="721" y="30"/>
                      </a:cubicBezTo>
                      <a:close/>
                      <a:moveTo>
                        <a:pt x="716" y="13"/>
                      </a:moveTo>
                      <a:cubicBezTo>
                        <a:pt x="714" y="14"/>
                        <a:pt x="713" y="15"/>
                        <a:pt x="711" y="17"/>
                      </a:cubicBezTo>
                      <a:cubicBezTo>
                        <a:pt x="709" y="11"/>
                        <a:pt x="706" y="17"/>
                        <a:pt x="704" y="13"/>
                      </a:cubicBezTo>
                      <a:cubicBezTo>
                        <a:pt x="708" y="13"/>
                        <a:pt x="713" y="8"/>
                        <a:pt x="716" y="13"/>
                      </a:cubicBezTo>
                      <a:close/>
                    </a:path>
                  </a:pathLst>
                </a:custGeom>
                <a:grpFill/>
                <a:ln>
                  <a:noFill/>
                </a:ln>
              </p:spPr>
              <p:txBody>
                <a:bodyPr vert="horz" wrap="square" lIns="91440" tIns="45720" rIns="91440" bIns="45720" numCol="1" anchor="t" anchorCtr="0" compatLnSpc="1"/>
                <a:lstStyle/>
                <a:p>
                  <a:pPr fontAlgn="auto"/>
                  <a:endParaRPr lang="zh-CN" altLang="en-US" strike="noStrike" noProof="1"/>
                </a:p>
              </p:txBody>
            </p:sp>
          </p:grpSp>
          <p:grpSp>
            <p:nvGrpSpPr>
              <p:cNvPr id="12" name="chenying0907 57"/>
              <p:cNvGrpSpPr/>
              <p:nvPr/>
            </p:nvGrpSpPr>
            <p:grpSpPr>
              <a:xfrm rot="5400000" flipH="1">
                <a:off x="6080008" y="-476162"/>
                <a:ext cx="52206" cy="7097759"/>
                <a:chOff x="4597501" y="2216030"/>
                <a:chExt cx="45719" cy="3703199"/>
              </a:xfrm>
              <a:solidFill>
                <a:srgbClr val="F26F61"/>
              </a:solidFill>
            </p:grpSpPr>
            <p:sp>
              <p:nvSpPr>
                <p:cNvPr id="13" name="Freeform 548"/>
                <p:cNvSpPr>
                  <a:spLocks noEditPoints="1"/>
                </p:cNvSpPr>
                <p:nvPr/>
              </p:nvSpPr>
              <p:spPr bwMode="auto">
                <a:xfrm rot="16200000" flipV="1">
                  <a:off x="4438472" y="2375059"/>
                  <a:ext cx="363777" cy="45719"/>
                </a:xfrm>
                <a:custGeom>
                  <a:avLst/>
                  <a:gdLst>
                    <a:gd name="T0" fmla="*/ 480 w 748"/>
                    <a:gd name="T1" fmla="*/ 13 h 95"/>
                    <a:gd name="T2" fmla="*/ 427 w 748"/>
                    <a:gd name="T3" fmla="*/ 8 h 95"/>
                    <a:gd name="T4" fmla="*/ 366 w 748"/>
                    <a:gd name="T5" fmla="*/ 13 h 95"/>
                    <a:gd name="T6" fmla="*/ 311 w 748"/>
                    <a:gd name="T7" fmla="*/ 15 h 95"/>
                    <a:gd name="T8" fmla="*/ 289 w 748"/>
                    <a:gd name="T9" fmla="*/ 1 h 95"/>
                    <a:gd name="T10" fmla="*/ 234 w 748"/>
                    <a:gd name="T11" fmla="*/ 11 h 95"/>
                    <a:gd name="T12" fmla="*/ 205 w 748"/>
                    <a:gd name="T13" fmla="*/ 13 h 95"/>
                    <a:gd name="T14" fmla="*/ 152 w 748"/>
                    <a:gd name="T15" fmla="*/ 18 h 95"/>
                    <a:gd name="T16" fmla="*/ 142 w 748"/>
                    <a:gd name="T17" fmla="*/ 18 h 95"/>
                    <a:gd name="T18" fmla="*/ 126 w 748"/>
                    <a:gd name="T19" fmla="*/ 20 h 95"/>
                    <a:gd name="T20" fmla="*/ 107 w 748"/>
                    <a:gd name="T21" fmla="*/ 1 h 95"/>
                    <a:gd name="T22" fmla="*/ 64 w 748"/>
                    <a:gd name="T23" fmla="*/ 20 h 95"/>
                    <a:gd name="T24" fmla="*/ 17 w 748"/>
                    <a:gd name="T25" fmla="*/ 64 h 95"/>
                    <a:gd name="T26" fmla="*/ 71 w 748"/>
                    <a:gd name="T27" fmla="*/ 69 h 95"/>
                    <a:gd name="T28" fmla="*/ 101 w 748"/>
                    <a:gd name="T29" fmla="*/ 51 h 95"/>
                    <a:gd name="T30" fmla="*/ 90 w 748"/>
                    <a:gd name="T31" fmla="*/ 67 h 95"/>
                    <a:gd name="T32" fmla="*/ 112 w 748"/>
                    <a:gd name="T33" fmla="*/ 63 h 95"/>
                    <a:gd name="T34" fmla="*/ 140 w 748"/>
                    <a:gd name="T35" fmla="*/ 69 h 95"/>
                    <a:gd name="T36" fmla="*/ 151 w 748"/>
                    <a:gd name="T37" fmla="*/ 51 h 95"/>
                    <a:gd name="T38" fmla="*/ 167 w 748"/>
                    <a:gd name="T39" fmla="*/ 62 h 95"/>
                    <a:gd name="T40" fmla="*/ 213 w 748"/>
                    <a:gd name="T41" fmla="*/ 61 h 95"/>
                    <a:gd name="T42" fmla="*/ 244 w 748"/>
                    <a:gd name="T43" fmla="*/ 84 h 95"/>
                    <a:gd name="T44" fmla="*/ 306 w 748"/>
                    <a:gd name="T45" fmla="*/ 77 h 95"/>
                    <a:gd name="T46" fmla="*/ 364 w 748"/>
                    <a:gd name="T47" fmla="*/ 85 h 95"/>
                    <a:gd name="T48" fmla="*/ 566 w 748"/>
                    <a:gd name="T49" fmla="*/ 89 h 95"/>
                    <a:gd name="T50" fmla="*/ 675 w 748"/>
                    <a:gd name="T51" fmla="*/ 85 h 95"/>
                    <a:gd name="T52" fmla="*/ 744 w 748"/>
                    <a:gd name="T53" fmla="*/ 58 h 95"/>
                    <a:gd name="T54" fmla="*/ 725 w 748"/>
                    <a:gd name="T55" fmla="*/ 56 h 95"/>
                    <a:gd name="T56" fmla="*/ 733 w 748"/>
                    <a:gd name="T57" fmla="*/ 32 h 95"/>
                    <a:gd name="T58" fmla="*/ 725 w 748"/>
                    <a:gd name="T59" fmla="*/ 7 h 95"/>
                    <a:gd name="T60" fmla="*/ 672 w 748"/>
                    <a:gd name="T61" fmla="*/ 9 h 95"/>
                    <a:gd name="T62" fmla="*/ 642 w 748"/>
                    <a:gd name="T63" fmla="*/ 9 h 95"/>
                    <a:gd name="T64" fmla="*/ 604 w 748"/>
                    <a:gd name="T65" fmla="*/ 6 h 95"/>
                    <a:gd name="T66" fmla="*/ 227 w 748"/>
                    <a:gd name="T67" fmla="*/ 28 h 95"/>
                    <a:gd name="T68" fmla="*/ 201 w 748"/>
                    <a:gd name="T69" fmla="*/ 36 h 95"/>
                    <a:gd name="T70" fmla="*/ 220 w 748"/>
                    <a:gd name="T71" fmla="*/ 21 h 95"/>
                    <a:gd name="T72" fmla="*/ 196 w 748"/>
                    <a:gd name="T73" fmla="*/ 25 h 95"/>
                    <a:gd name="T74" fmla="*/ 184 w 748"/>
                    <a:gd name="T75" fmla="*/ 11 h 95"/>
                    <a:gd name="T76" fmla="*/ 79 w 748"/>
                    <a:gd name="T77" fmla="*/ 39 h 95"/>
                    <a:gd name="T78" fmla="*/ 54 w 748"/>
                    <a:gd name="T79" fmla="*/ 40 h 95"/>
                    <a:gd name="T80" fmla="*/ 71 w 748"/>
                    <a:gd name="T81" fmla="*/ 38 h 95"/>
                    <a:gd name="T82" fmla="*/ 79 w 748"/>
                    <a:gd name="T83" fmla="*/ 44 h 95"/>
                    <a:gd name="T84" fmla="*/ 60 w 748"/>
                    <a:gd name="T85" fmla="*/ 68 h 95"/>
                    <a:gd name="T86" fmla="*/ 95 w 748"/>
                    <a:gd name="T87" fmla="*/ 48 h 95"/>
                    <a:gd name="T88" fmla="*/ 115 w 748"/>
                    <a:gd name="T89" fmla="*/ 39 h 95"/>
                    <a:gd name="T90" fmla="*/ 132 w 748"/>
                    <a:gd name="T91" fmla="*/ 31 h 95"/>
                    <a:gd name="T92" fmla="*/ 168 w 748"/>
                    <a:gd name="T93" fmla="*/ 26 h 95"/>
                    <a:gd name="T94" fmla="*/ 134 w 748"/>
                    <a:gd name="T95" fmla="*/ 63 h 95"/>
                    <a:gd name="T96" fmla="*/ 174 w 748"/>
                    <a:gd name="T97" fmla="*/ 29 h 95"/>
                    <a:gd name="T98" fmla="*/ 159 w 748"/>
                    <a:gd name="T99" fmla="*/ 58 h 95"/>
                    <a:gd name="T100" fmla="*/ 194 w 748"/>
                    <a:gd name="T101" fmla="*/ 38 h 95"/>
                    <a:gd name="T102" fmla="*/ 201 w 748"/>
                    <a:gd name="T103" fmla="*/ 43 h 95"/>
                    <a:gd name="T104" fmla="*/ 183 w 748"/>
                    <a:gd name="T105" fmla="*/ 66 h 95"/>
                    <a:gd name="T106" fmla="*/ 222 w 748"/>
                    <a:gd name="T107" fmla="*/ 63 h 95"/>
                    <a:gd name="T108" fmla="*/ 227 w 748"/>
                    <a:gd name="T109" fmla="*/ 66 h 95"/>
                    <a:gd name="T110" fmla="*/ 241 w 748"/>
                    <a:gd name="T111" fmla="*/ 73 h 95"/>
                    <a:gd name="T112" fmla="*/ 363 w 748"/>
                    <a:gd name="T113" fmla="*/ 12 h 95"/>
                    <a:gd name="T114" fmla="*/ 717 w 748"/>
                    <a:gd name="T115" fmla="*/ 62 h 95"/>
                    <a:gd name="T116" fmla="*/ 721 w 748"/>
                    <a:gd name="T117" fmla="*/ 3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8" h="95">
                      <a:moveTo>
                        <a:pt x="559" y="11"/>
                      </a:moveTo>
                      <a:cubicBezTo>
                        <a:pt x="559" y="7"/>
                        <a:pt x="557" y="9"/>
                        <a:pt x="557" y="5"/>
                      </a:cubicBezTo>
                      <a:cubicBezTo>
                        <a:pt x="546" y="13"/>
                        <a:pt x="543" y="8"/>
                        <a:pt x="534" y="8"/>
                      </a:cubicBezTo>
                      <a:cubicBezTo>
                        <a:pt x="537" y="7"/>
                        <a:pt x="541" y="7"/>
                        <a:pt x="539" y="3"/>
                      </a:cubicBezTo>
                      <a:cubicBezTo>
                        <a:pt x="529" y="8"/>
                        <a:pt x="508" y="10"/>
                        <a:pt x="498" y="11"/>
                      </a:cubicBezTo>
                      <a:cubicBezTo>
                        <a:pt x="499" y="11"/>
                        <a:pt x="499" y="9"/>
                        <a:pt x="498" y="8"/>
                      </a:cubicBezTo>
                      <a:cubicBezTo>
                        <a:pt x="491" y="10"/>
                        <a:pt x="491" y="13"/>
                        <a:pt x="485" y="9"/>
                      </a:cubicBezTo>
                      <a:cubicBezTo>
                        <a:pt x="483" y="14"/>
                        <a:pt x="481" y="8"/>
                        <a:pt x="480" y="13"/>
                      </a:cubicBezTo>
                      <a:cubicBezTo>
                        <a:pt x="478" y="10"/>
                        <a:pt x="476" y="12"/>
                        <a:pt x="476" y="9"/>
                      </a:cubicBezTo>
                      <a:cubicBezTo>
                        <a:pt x="473" y="9"/>
                        <a:pt x="470" y="11"/>
                        <a:pt x="467" y="8"/>
                      </a:cubicBezTo>
                      <a:cubicBezTo>
                        <a:pt x="463" y="10"/>
                        <a:pt x="469" y="13"/>
                        <a:pt x="465" y="15"/>
                      </a:cubicBezTo>
                      <a:cubicBezTo>
                        <a:pt x="464" y="14"/>
                        <a:pt x="463" y="13"/>
                        <a:pt x="462" y="13"/>
                      </a:cubicBezTo>
                      <a:cubicBezTo>
                        <a:pt x="463" y="12"/>
                        <a:pt x="464" y="10"/>
                        <a:pt x="462" y="9"/>
                      </a:cubicBezTo>
                      <a:cubicBezTo>
                        <a:pt x="461" y="10"/>
                        <a:pt x="459" y="11"/>
                        <a:pt x="458" y="12"/>
                      </a:cubicBezTo>
                      <a:cubicBezTo>
                        <a:pt x="445" y="2"/>
                        <a:pt x="432" y="14"/>
                        <a:pt x="426" y="14"/>
                      </a:cubicBezTo>
                      <a:cubicBezTo>
                        <a:pt x="422" y="9"/>
                        <a:pt x="428" y="10"/>
                        <a:pt x="427" y="8"/>
                      </a:cubicBezTo>
                      <a:cubicBezTo>
                        <a:pt x="420" y="9"/>
                        <a:pt x="412" y="6"/>
                        <a:pt x="410" y="14"/>
                      </a:cubicBezTo>
                      <a:cubicBezTo>
                        <a:pt x="405" y="6"/>
                        <a:pt x="404" y="18"/>
                        <a:pt x="401" y="13"/>
                      </a:cubicBezTo>
                      <a:cubicBezTo>
                        <a:pt x="400" y="11"/>
                        <a:pt x="406" y="9"/>
                        <a:pt x="402" y="7"/>
                      </a:cubicBezTo>
                      <a:cubicBezTo>
                        <a:pt x="397" y="8"/>
                        <a:pt x="397" y="14"/>
                        <a:pt x="392" y="11"/>
                      </a:cubicBezTo>
                      <a:cubicBezTo>
                        <a:pt x="393" y="10"/>
                        <a:pt x="394" y="9"/>
                        <a:pt x="392" y="7"/>
                      </a:cubicBezTo>
                      <a:cubicBezTo>
                        <a:pt x="386" y="13"/>
                        <a:pt x="381" y="11"/>
                        <a:pt x="375" y="13"/>
                      </a:cubicBezTo>
                      <a:cubicBezTo>
                        <a:pt x="376" y="13"/>
                        <a:pt x="376" y="7"/>
                        <a:pt x="374" y="9"/>
                      </a:cubicBezTo>
                      <a:cubicBezTo>
                        <a:pt x="375" y="12"/>
                        <a:pt x="368" y="13"/>
                        <a:pt x="366" y="13"/>
                      </a:cubicBezTo>
                      <a:cubicBezTo>
                        <a:pt x="370" y="11"/>
                        <a:pt x="369" y="8"/>
                        <a:pt x="370" y="5"/>
                      </a:cubicBezTo>
                      <a:cubicBezTo>
                        <a:pt x="365" y="4"/>
                        <a:pt x="369" y="8"/>
                        <a:pt x="365" y="10"/>
                      </a:cubicBezTo>
                      <a:cubicBezTo>
                        <a:pt x="361" y="4"/>
                        <a:pt x="353" y="5"/>
                        <a:pt x="350" y="11"/>
                      </a:cubicBezTo>
                      <a:cubicBezTo>
                        <a:pt x="346" y="10"/>
                        <a:pt x="340" y="11"/>
                        <a:pt x="338" y="8"/>
                      </a:cubicBezTo>
                      <a:cubicBezTo>
                        <a:pt x="336" y="8"/>
                        <a:pt x="326" y="14"/>
                        <a:pt x="322" y="8"/>
                      </a:cubicBezTo>
                      <a:cubicBezTo>
                        <a:pt x="318" y="9"/>
                        <a:pt x="321" y="12"/>
                        <a:pt x="319" y="14"/>
                      </a:cubicBezTo>
                      <a:cubicBezTo>
                        <a:pt x="317" y="11"/>
                        <a:pt x="315" y="8"/>
                        <a:pt x="315" y="6"/>
                      </a:cubicBezTo>
                      <a:cubicBezTo>
                        <a:pt x="310" y="8"/>
                        <a:pt x="314" y="12"/>
                        <a:pt x="311" y="15"/>
                      </a:cubicBezTo>
                      <a:cubicBezTo>
                        <a:pt x="309" y="12"/>
                        <a:pt x="301" y="15"/>
                        <a:pt x="302" y="11"/>
                      </a:cubicBezTo>
                      <a:cubicBezTo>
                        <a:pt x="304" y="12"/>
                        <a:pt x="311" y="14"/>
                        <a:pt x="310" y="8"/>
                      </a:cubicBezTo>
                      <a:cubicBezTo>
                        <a:pt x="305" y="11"/>
                        <a:pt x="302" y="7"/>
                        <a:pt x="298" y="7"/>
                      </a:cubicBezTo>
                      <a:cubicBezTo>
                        <a:pt x="298" y="11"/>
                        <a:pt x="299" y="8"/>
                        <a:pt x="302" y="9"/>
                      </a:cubicBezTo>
                      <a:cubicBezTo>
                        <a:pt x="298" y="10"/>
                        <a:pt x="297" y="14"/>
                        <a:pt x="295" y="13"/>
                      </a:cubicBezTo>
                      <a:cubicBezTo>
                        <a:pt x="292" y="11"/>
                        <a:pt x="295" y="6"/>
                        <a:pt x="292" y="8"/>
                      </a:cubicBezTo>
                      <a:cubicBezTo>
                        <a:pt x="294" y="10"/>
                        <a:pt x="287" y="15"/>
                        <a:pt x="286" y="13"/>
                      </a:cubicBezTo>
                      <a:cubicBezTo>
                        <a:pt x="284" y="8"/>
                        <a:pt x="293" y="5"/>
                        <a:pt x="289" y="1"/>
                      </a:cubicBezTo>
                      <a:cubicBezTo>
                        <a:pt x="285" y="11"/>
                        <a:pt x="272" y="11"/>
                        <a:pt x="263" y="11"/>
                      </a:cubicBezTo>
                      <a:cubicBezTo>
                        <a:pt x="263" y="8"/>
                        <a:pt x="264" y="2"/>
                        <a:pt x="260" y="4"/>
                      </a:cubicBezTo>
                      <a:cubicBezTo>
                        <a:pt x="258" y="8"/>
                        <a:pt x="261" y="7"/>
                        <a:pt x="260" y="9"/>
                      </a:cubicBezTo>
                      <a:cubicBezTo>
                        <a:pt x="257" y="10"/>
                        <a:pt x="256" y="12"/>
                        <a:pt x="253" y="6"/>
                      </a:cubicBezTo>
                      <a:cubicBezTo>
                        <a:pt x="251" y="7"/>
                        <a:pt x="252" y="9"/>
                        <a:pt x="250" y="10"/>
                      </a:cubicBezTo>
                      <a:cubicBezTo>
                        <a:pt x="245" y="1"/>
                        <a:pt x="245" y="12"/>
                        <a:pt x="243" y="10"/>
                      </a:cubicBezTo>
                      <a:cubicBezTo>
                        <a:pt x="238" y="7"/>
                        <a:pt x="247" y="6"/>
                        <a:pt x="242" y="3"/>
                      </a:cubicBezTo>
                      <a:cubicBezTo>
                        <a:pt x="237" y="7"/>
                        <a:pt x="240" y="10"/>
                        <a:pt x="234" y="11"/>
                      </a:cubicBezTo>
                      <a:cubicBezTo>
                        <a:pt x="234" y="8"/>
                        <a:pt x="232" y="6"/>
                        <a:pt x="230" y="6"/>
                      </a:cubicBezTo>
                      <a:cubicBezTo>
                        <a:pt x="229" y="8"/>
                        <a:pt x="227" y="11"/>
                        <a:pt x="226" y="5"/>
                      </a:cubicBezTo>
                      <a:cubicBezTo>
                        <a:pt x="220" y="7"/>
                        <a:pt x="230" y="10"/>
                        <a:pt x="224" y="12"/>
                      </a:cubicBezTo>
                      <a:cubicBezTo>
                        <a:pt x="223" y="11"/>
                        <a:pt x="222" y="10"/>
                        <a:pt x="220" y="10"/>
                      </a:cubicBezTo>
                      <a:cubicBezTo>
                        <a:pt x="223" y="8"/>
                        <a:pt x="223" y="6"/>
                        <a:pt x="221" y="4"/>
                      </a:cubicBezTo>
                      <a:cubicBezTo>
                        <a:pt x="214" y="5"/>
                        <a:pt x="221" y="17"/>
                        <a:pt x="213" y="12"/>
                      </a:cubicBezTo>
                      <a:cubicBezTo>
                        <a:pt x="219" y="11"/>
                        <a:pt x="214" y="9"/>
                        <a:pt x="216" y="4"/>
                      </a:cubicBezTo>
                      <a:cubicBezTo>
                        <a:pt x="212" y="5"/>
                        <a:pt x="207" y="9"/>
                        <a:pt x="205" y="13"/>
                      </a:cubicBezTo>
                      <a:cubicBezTo>
                        <a:pt x="202" y="10"/>
                        <a:pt x="204" y="7"/>
                        <a:pt x="201" y="5"/>
                      </a:cubicBezTo>
                      <a:cubicBezTo>
                        <a:pt x="194" y="9"/>
                        <a:pt x="192" y="14"/>
                        <a:pt x="188" y="12"/>
                      </a:cubicBezTo>
                      <a:cubicBezTo>
                        <a:pt x="191" y="10"/>
                        <a:pt x="183" y="7"/>
                        <a:pt x="188" y="6"/>
                      </a:cubicBezTo>
                      <a:cubicBezTo>
                        <a:pt x="189" y="7"/>
                        <a:pt x="188" y="8"/>
                        <a:pt x="190" y="10"/>
                      </a:cubicBezTo>
                      <a:cubicBezTo>
                        <a:pt x="197" y="2"/>
                        <a:pt x="183" y="7"/>
                        <a:pt x="179" y="4"/>
                      </a:cubicBezTo>
                      <a:cubicBezTo>
                        <a:pt x="174" y="7"/>
                        <a:pt x="174" y="12"/>
                        <a:pt x="169" y="8"/>
                      </a:cubicBezTo>
                      <a:cubicBezTo>
                        <a:pt x="169" y="4"/>
                        <a:pt x="176" y="9"/>
                        <a:pt x="175" y="2"/>
                      </a:cubicBezTo>
                      <a:cubicBezTo>
                        <a:pt x="167" y="6"/>
                        <a:pt x="150" y="5"/>
                        <a:pt x="152" y="18"/>
                      </a:cubicBezTo>
                      <a:cubicBezTo>
                        <a:pt x="155" y="14"/>
                        <a:pt x="157" y="17"/>
                        <a:pt x="160" y="17"/>
                      </a:cubicBezTo>
                      <a:cubicBezTo>
                        <a:pt x="165" y="15"/>
                        <a:pt x="162" y="12"/>
                        <a:pt x="166" y="9"/>
                      </a:cubicBezTo>
                      <a:cubicBezTo>
                        <a:pt x="170" y="13"/>
                        <a:pt x="167" y="16"/>
                        <a:pt x="164" y="19"/>
                      </a:cubicBezTo>
                      <a:cubicBezTo>
                        <a:pt x="159" y="19"/>
                        <a:pt x="153" y="20"/>
                        <a:pt x="148" y="23"/>
                      </a:cubicBezTo>
                      <a:cubicBezTo>
                        <a:pt x="147" y="22"/>
                        <a:pt x="147" y="22"/>
                        <a:pt x="146" y="21"/>
                      </a:cubicBezTo>
                      <a:cubicBezTo>
                        <a:pt x="156" y="14"/>
                        <a:pt x="144" y="12"/>
                        <a:pt x="152" y="7"/>
                      </a:cubicBezTo>
                      <a:cubicBezTo>
                        <a:pt x="146" y="7"/>
                        <a:pt x="146" y="11"/>
                        <a:pt x="140" y="13"/>
                      </a:cubicBezTo>
                      <a:cubicBezTo>
                        <a:pt x="138" y="17"/>
                        <a:pt x="144" y="15"/>
                        <a:pt x="142" y="18"/>
                      </a:cubicBezTo>
                      <a:cubicBezTo>
                        <a:pt x="136" y="18"/>
                        <a:pt x="138" y="21"/>
                        <a:pt x="133" y="25"/>
                      </a:cubicBezTo>
                      <a:cubicBezTo>
                        <a:pt x="131" y="19"/>
                        <a:pt x="127" y="30"/>
                        <a:pt x="125" y="26"/>
                      </a:cubicBezTo>
                      <a:cubicBezTo>
                        <a:pt x="123" y="22"/>
                        <a:pt x="130" y="20"/>
                        <a:pt x="129" y="16"/>
                      </a:cubicBezTo>
                      <a:cubicBezTo>
                        <a:pt x="139" y="21"/>
                        <a:pt x="139" y="4"/>
                        <a:pt x="149" y="6"/>
                      </a:cubicBezTo>
                      <a:cubicBezTo>
                        <a:pt x="143" y="3"/>
                        <a:pt x="136" y="7"/>
                        <a:pt x="130" y="5"/>
                      </a:cubicBezTo>
                      <a:cubicBezTo>
                        <a:pt x="129" y="8"/>
                        <a:pt x="127" y="12"/>
                        <a:pt x="127" y="16"/>
                      </a:cubicBezTo>
                      <a:cubicBezTo>
                        <a:pt x="125" y="14"/>
                        <a:pt x="123" y="14"/>
                        <a:pt x="121" y="15"/>
                      </a:cubicBezTo>
                      <a:cubicBezTo>
                        <a:pt x="119" y="19"/>
                        <a:pt x="128" y="17"/>
                        <a:pt x="126" y="20"/>
                      </a:cubicBezTo>
                      <a:cubicBezTo>
                        <a:pt x="115" y="20"/>
                        <a:pt x="116" y="24"/>
                        <a:pt x="111" y="27"/>
                      </a:cubicBezTo>
                      <a:cubicBezTo>
                        <a:pt x="111" y="22"/>
                        <a:pt x="111" y="17"/>
                        <a:pt x="114" y="13"/>
                      </a:cubicBezTo>
                      <a:cubicBezTo>
                        <a:pt x="118" y="16"/>
                        <a:pt x="116" y="18"/>
                        <a:pt x="119" y="21"/>
                      </a:cubicBezTo>
                      <a:cubicBezTo>
                        <a:pt x="120" y="15"/>
                        <a:pt x="122" y="9"/>
                        <a:pt x="126" y="4"/>
                      </a:cubicBezTo>
                      <a:cubicBezTo>
                        <a:pt x="124" y="1"/>
                        <a:pt x="109" y="1"/>
                        <a:pt x="114" y="8"/>
                      </a:cubicBezTo>
                      <a:cubicBezTo>
                        <a:pt x="114" y="10"/>
                        <a:pt x="109" y="12"/>
                        <a:pt x="106" y="12"/>
                      </a:cubicBezTo>
                      <a:cubicBezTo>
                        <a:pt x="103" y="10"/>
                        <a:pt x="112" y="9"/>
                        <a:pt x="109" y="6"/>
                      </a:cubicBezTo>
                      <a:cubicBezTo>
                        <a:pt x="104" y="8"/>
                        <a:pt x="106" y="3"/>
                        <a:pt x="107" y="1"/>
                      </a:cubicBezTo>
                      <a:cubicBezTo>
                        <a:pt x="103" y="6"/>
                        <a:pt x="93" y="13"/>
                        <a:pt x="86" y="16"/>
                      </a:cubicBezTo>
                      <a:cubicBezTo>
                        <a:pt x="87" y="14"/>
                        <a:pt x="85" y="13"/>
                        <a:pt x="86" y="12"/>
                      </a:cubicBezTo>
                      <a:cubicBezTo>
                        <a:pt x="90" y="7"/>
                        <a:pt x="103" y="8"/>
                        <a:pt x="99" y="0"/>
                      </a:cubicBezTo>
                      <a:cubicBezTo>
                        <a:pt x="94" y="2"/>
                        <a:pt x="96" y="5"/>
                        <a:pt x="92" y="7"/>
                      </a:cubicBezTo>
                      <a:cubicBezTo>
                        <a:pt x="86" y="7"/>
                        <a:pt x="91" y="4"/>
                        <a:pt x="89" y="1"/>
                      </a:cubicBezTo>
                      <a:cubicBezTo>
                        <a:pt x="80" y="5"/>
                        <a:pt x="88" y="11"/>
                        <a:pt x="82" y="15"/>
                      </a:cubicBezTo>
                      <a:cubicBezTo>
                        <a:pt x="78" y="10"/>
                        <a:pt x="73" y="16"/>
                        <a:pt x="70" y="10"/>
                      </a:cubicBezTo>
                      <a:cubicBezTo>
                        <a:pt x="68" y="13"/>
                        <a:pt x="69" y="17"/>
                        <a:pt x="64" y="20"/>
                      </a:cubicBezTo>
                      <a:cubicBezTo>
                        <a:pt x="57" y="12"/>
                        <a:pt x="58" y="16"/>
                        <a:pt x="51" y="12"/>
                      </a:cubicBezTo>
                      <a:cubicBezTo>
                        <a:pt x="52" y="17"/>
                        <a:pt x="49" y="18"/>
                        <a:pt x="44" y="21"/>
                      </a:cubicBezTo>
                      <a:cubicBezTo>
                        <a:pt x="50" y="29"/>
                        <a:pt x="44" y="36"/>
                        <a:pt x="35" y="43"/>
                      </a:cubicBezTo>
                      <a:cubicBezTo>
                        <a:pt x="29" y="38"/>
                        <a:pt x="22" y="43"/>
                        <a:pt x="18" y="49"/>
                      </a:cubicBezTo>
                      <a:cubicBezTo>
                        <a:pt x="13" y="48"/>
                        <a:pt x="18" y="44"/>
                        <a:pt x="12" y="42"/>
                      </a:cubicBezTo>
                      <a:cubicBezTo>
                        <a:pt x="11" y="46"/>
                        <a:pt x="16" y="67"/>
                        <a:pt x="8" y="58"/>
                      </a:cubicBezTo>
                      <a:cubicBezTo>
                        <a:pt x="7" y="60"/>
                        <a:pt x="0" y="62"/>
                        <a:pt x="5" y="64"/>
                      </a:cubicBezTo>
                      <a:cubicBezTo>
                        <a:pt x="9" y="64"/>
                        <a:pt x="13" y="63"/>
                        <a:pt x="17" y="64"/>
                      </a:cubicBezTo>
                      <a:cubicBezTo>
                        <a:pt x="18" y="60"/>
                        <a:pt x="17" y="56"/>
                        <a:pt x="20" y="52"/>
                      </a:cubicBezTo>
                      <a:cubicBezTo>
                        <a:pt x="22" y="53"/>
                        <a:pt x="24" y="53"/>
                        <a:pt x="25" y="56"/>
                      </a:cubicBezTo>
                      <a:cubicBezTo>
                        <a:pt x="27" y="51"/>
                        <a:pt x="30" y="52"/>
                        <a:pt x="34" y="51"/>
                      </a:cubicBezTo>
                      <a:cubicBezTo>
                        <a:pt x="32" y="48"/>
                        <a:pt x="30" y="49"/>
                        <a:pt x="29" y="47"/>
                      </a:cubicBezTo>
                      <a:cubicBezTo>
                        <a:pt x="35" y="41"/>
                        <a:pt x="36" y="47"/>
                        <a:pt x="40" y="40"/>
                      </a:cubicBezTo>
                      <a:cubicBezTo>
                        <a:pt x="43" y="44"/>
                        <a:pt x="49" y="46"/>
                        <a:pt x="56" y="46"/>
                      </a:cubicBezTo>
                      <a:cubicBezTo>
                        <a:pt x="46" y="53"/>
                        <a:pt x="60" y="57"/>
                        <a:pt x="51" y="64"/>
                      </a:cubicBezTo>
                      <a:cubicBezTo>
                        <a:pt x="57" y="73"/>
                        <a:pt x="65" y="66"/>
                        <a:pt x="71" y="69"/>
                      </a:cubicBezTo>
                      <a:cubicBezTo>
                        <a:pt x="69" y="66"/>
                        <a:pt x="67" y="67"/>
                        <a:pt x="65" y="63"/>
                      </a:cubicBezTo>
                      <a:cubicBezTo>
                        <a:pt x="66" y="61"/>
                        <a:pt x="66" y="59"/>
                        <a:pt x="68" y="58"/>
                      </a:cubicBezTo>
                      <a:cubicBezTo>
                        <a:pt x="70" y="60"/>
                        <a:pt x="69" y="62"/>
                        <a:pt x="71" y="63"/>
                      </a:cubicBezTo>
                      <a:cubicBezTo>
                        <a:pt x="72" y="64"/>
                        <a:pt x="78" y="62"/>
                        <a:pt x="76" y="59"/>
                      </a:cubicBezTo>
                      <a:cubicBezTo>
                        <a:pt x="75" y="59"/>
                        <a:pt x="81" y="47"/>
                        <a:pt x="86" y="46"/>
                      </a:cubicBezTo>
                      <a:cubicBezTo>
                        <a:pt x="84" y="48"/>
                        <a:pt x="83" y="50"/>
                        <a:pt x="83" y="52"/>
                      </a:cubicBezTo>
                      <a:cubicBezTo>
                        <a:pt x="86" y="51"/>
                        <a:pt x="92" y="50"/>
                        <a:pt x="91" y="55"/>
                      </a:cubicBezTo>
                      <a:cubicBezTo>
                        <a:pt x="94" y="52"/>
                        <a:pt x="98" y="50"/>
                        <a:pt x="101" y="51"/>
                      </a:cubicBezTo>
                      <a:cubicBezTo>
                        <a:pt x="101" y="52"/>
                        <a:pt x="102" y="53"/>
                        <a:pt x="101" y="54"/>
                      </a:cubicBezTo>
                      <a:cubicBezTo>
                        <a:pt x="96" y="55"/>
                        <a:pt x="91" y="54"/>
                        <a:pt x="85" y="59"/>
                      </a:cubicBezTo>
                      <a:cubicBezTo>
                        <a:pt x="85" y="58"/>
                        <a:pt x="85" y="53"/>
                        <a:pt x="82" y="55"/>
                      </a:cubicBezTo>
                      <a:cubicBezTo>
                        <a:pt x="85" y="62"/>
                        <a:pt x="73" y="61"/>
                        <a:pt x="75" y="69"/>
                      </a:cubicBezTo>
                      <a:cubicBezTo>
                        <a:pt x="79" y="65"/>
                        <a:pt x="82" y="74"/>
                        <a:pt x="86" y="69"/>
                      </a:cubicBezTo>
                      <a:cubicBezTo>
                        <a:pt x="90" y="67"/>
                        <a:pt x="84" y="64"/>
                        <a:pt x="86" y="62"/>
                      </a:cubicBezTo>
                      <a:cubicBezTo>
                        <a:pt x="88" y="61"/>
                        <a:pt x="89" y="60"/>
                        <a:pt x="90" y="61"/>
                      </a:cubicBezTo>
                      <a:cubicBezTo>
                        <a:pt x="93" y="63"/>
                        <a:pt x="88" y="65"/>
                        <a:pt x="90" y="67"/>
                      </a:cubicBezTo>
                      <a:cubicBezTo>
                        <a:pt x="92" y="66"/>
                        <a:pt x="93" y="70"/>
                        <a:pt x="96" y="65"/>
                      </a:cubicBezTo>
                      <a:cubicBezTo>
                        <a:pt x="94" y="64"/>
                        <a:pt x="93" y="62"/>
                        <a:pt x="91" y="60"/>
                      </a:cubicBezTo>
                      <a:cubicBezTo>
                        <a:pt x="93" y="59"/>
                        <a:pt x="93" y="57"/>
                        <a:pt x="94" y="56"/>
                      </a:cubicBezTo>
                      <a:cubicBezTo>
                        <a:pt x="96" y="62"/>
                        <a:pt x="99" y="56"/>
                        <a:pt x="101" y="60"/>
                      </a:cubicBezTo>
                      <a:cubicBezTo>
                        <a:pt x="98" y="64"/>
                        <a:pt x="97" y="57"/>
                        <a:pt x="94" y="61"/>
                      </a:cubicBezTo>
                      <a:cubicBezTo>
                        <a:pt x="100" y="64"/>
                        <a:pt x="97" y="67"/>
                        <a:pt x="98" y="71"/>
                      </a:cubicBezTo>
                      <a:cubicBezTo>
                        <a:pt x="105" y="68"/>
                        <a:pt x="100" y="63"/>
                        <a:pt x="104" y="59"/>
                      </a:cubicBezTo>
                      <a:cubicBezTo>
                        <a:pt x="107" y="57"/>
                        <a:pt x="109" y="64"/>
                        <a:pt x="112" y="63"/>
                      </a:cubicBezTo>
                      <a:cubicBezTo>
                        <a:pt x="114" y="59"/>
                        <a:pt x="118" y="57"/>
                        <a:pt x="112" y="54"/>
                      </a:cubicBezTo>
                      <a:cubicBezTo>
                        <a:pt x="115" y="51"/>
                        <a:pt x="120" y="47"/>
                        <a:pt x="124" y="49"/>
                      </a:cubicBezTo>
                      <a:cubicBezTo>
                        <a:pt x="117" y="54"/>
                        <a:pt x="118" y="60"/>
                        <a:pt x="114" y="66"/>
                      </a:cubicBezTo>
                      <a:cubicBezTo>
                        <a:pt x="111" y="60"/>
                        <a:pt x="96" y="73"/>
                        <a:pt x="104" y="74"/>
                      </a:cubicBezTo>
                      <a:cubicBezTo>
                        <a:pt x="103" y="70"/>
                        <a:pt x="109" y="75"/>
                        <a:pt x="112" y="69"/>
                      </a:cubicBezTo>
                      <a:cubicBezTo>
                        <a:pt x="115" y="75"/>
                        <a:pt x="123" y="71"/>
                        <a:pt x="131" y="76"/>
                      </a:cubicBezTo>
                      <a:cubicBezTo>
                        <a:pt x="136" y="74"/>
                        <a:pt x="133" y="71"/>
                        <a:pt x="134" y="68"/>
                      </a:cubicBezTo>
                      <a:cubicBezTo>
                        <a:pt x="136" y="69"/>
                        <a:pt x="138" y="65"/>
                        <a:pt x="140" y="69"/>
                      </a:cubicBezTo>
                      <a:cubicBezTo>
                        <a:pt x="143" y="65"/>
                        <a:pt x="143" y="65"/>
                        <a:pt x="147" y="64"/>
                      </a:cubicBezTo>
                      <a:cubicBezTo>
                        <a:pt x="145" y="58"/>
                        <a:pt x="142" y="67"/>
                        <a:pt x="140" y="64"/>
                      </a:cubicBezTo>
                      <a:cubicBezTo>
                        <a:pt x="137" y="61"/>
                        <a:pt x="137" y="59"/>
                        <a:pt x="138" y="57"/>
                      </a:cubicBezTo>
                      <a:cubicBezTo>
                        <a:pt x="142" y="56"/>
                        <a:pt x="145" y="61"/>
                        <a:pt x="150" y="56"/>
                      </a:cubicBezTo>
                      <a:cubicBezTo>
                        <a:pt x="146" y="52"/>
                        <a:pt x="148" y="49"/>
                        <a:pt x="151" y="46"/>
                      </a:cubicBezTo>
                      <a:cubicBezTo>
                        <a:pt x="154" y="49"/>
                        <a:pt x="157" y="43"/>
                        <a:pt x="160" y="44"/>
                      </a:cubicBezTo>
                      <a:cubicBezTo>
                        <a:pt x="161" y="45"/>
                        <a:pt x="160" y="47"/>
                        <a:pt x="160" y="48"/>
                      </a:cubicBezTo>
                      <a:cubicBezTo>
                        <a:pt x="157" y="52"/>
                        <a:pt x="154" y="50"/>
                        <a:pt x="151" y="51"/>
                      </a:cubicBezTo>
                      <a:cubicBezTo>
                        <a:pt x="154" y="59"/>
                        <a:pt x="144" y="65"/>
                        <a:pt x="147" y="73"/>
                      </a:cubicBezTo>
                      <a:cubicBezTo>
                        <a:pt x="143" y="73"/>
                        <a:pt x="140" y="68"/>
                        <a:pt x="136" y="72"/>
                      </a:cubicBezTo>
                      <a:cubicBezTo>
                        <a:pt x="140" y="79"/>
                        <a:pt x="149" y="71"/>
                        <a:pt x="150" y="77"/>
                      </a:cubicBezTo>
                      <a:cubicBezTo>
                        <a:pt x="157" y="75"/>
                        <a:pt x="157" y="70"/>
                        <a:pt x="162" y="64"/>
                      </a:cubicBezTo>
                      <a:cubicBezTo>
                        <a:pt x="163" y="66"/>
                        <a:pt x="165" y="65"/>
                        <a:pt x="166" y="67"/>
                      </a:cubicBezTo>
                      <a:cubicBezTo>
                        <a:pt x="165" y="71"/>
                        <a:pt x="161" y="69"/>
                        <a:pt x="161" y="72"/>
                      </a:cubicBezTo>
                      <a:cubicBezTo>
                        <a:pt x="163" y="76"/>
                        <a:pt x="166" y="72"/>
                        <a:pt x="169" y="75"/>
                      </a:cubicBezTo>
                      <a:cubicBezTo>
                        <a:pt x="175" y="71"/>
                        <a:pt x="166" y="64"/>
                        <a:pt x="167" y="62"/>
                      </a:cubicBezTo>
                      <a:cubicBezTo>
                        <a:pt x="169" y="61"/>
                        <a:pt x="170" y="62"/>
                        <a:pt x="171" y="63"/>
                      </a:cubicBezTo>
                      <a:cubicBezTo>
                        <a:pt x="173" y="68"/>
                        <a:pt x="172" y="72"/>
                        <a:pt x="177" y="76"/>
                      </a:cubicBezTo>
                      <a:cubicBezTo>
                        <a:pt x="180" y="76"/>
                        <a:pt x="182" y="72"/>
                        <a:pt x="184" y="78"/>
                      </a:cubicBezTo>
                      <a:cubicBezTo>
                        <a:pt x="187" y="73"/>
                        <a:pt x="190" y="78"/>
                        <a:pt x="189" y="81"/>
                      </a:cubicBezTo>
                      <a:cubicBezTo>
                        <a:pt x="195" y="71"/>
                        <a:pt x="202" y="78"/>
                        <a:pt x="204" y="70"/>
                      </a:cubicBezTo>
                      <a:cubicBezTo>
                        <a:pt x="202" y="67"/>
                        <a:pt x="200" y="69"/>
                        <a:pt x="198" y="65"/>
                      </a:cubicBezTo>
                      <a:cubicBezTo>
                        <a:pt x="204" y="64"/>
                        <a:pt x="201" y="62"/>
                        <a:pt x="204" y="58"/>
                      </a:cubicBezTo>
                      <a:cubicBezTo>
                        <a:pt x="204" y="64"/>
                        <a:pt x="210" y="59"/>
                        <a:pt x="213" y="61"/>
                      </a:cubicBezTo>
                      <a:cubicBezTo>
                        <a:pt x="213" y="64"/>
                        <a:pt x="208" y="64"/>
                        <a:pt x="205" y="64"/>
                      </a:cubicBezTo>
                      <a:cubicBezTo>
                        <a:pt x="207" y="69"/>
                        <a:pt x="203" y="73"/>
                        <a:pt x="203" y="78"/>
                      </a:cubicBezTo>
                      <a:cubicBezTo>
                        <a:pt x="209" y="73"/>
                        <a:pt x="209" y="80"/>
                        <a:pt x="215" y="79"/>
                      </a:cubicBezTo>
                      <a:cubicBezTo>
                        <a:pt x="216" y="75"/>
                        <a:pt x="211" y="77"/>
                        <a:pt x="213" y="75"/>
                      </a:cubicBezTo>
                      <a:cubicBezTo>
                        <a:pt x="216" y="77"/>
                        <a:pt x="219" y="75"/>
                        <a:pt x="221" y="76"/>
                      </a:cubicBezTo>
                      <a:cubicBezTo>
                        <a:pt x="223" y="77"/>
                        <a:pt x="220" y="78"/>
                        <a:pt x="221" y="80"/>
                      </a:cubicBezTo>
                      <a:cubicBezTo>
                        <a:pt x="225" y="82"/>
                        <a:pt x="228" y="76"/>
                        <a:pt x="229" y="77"/>
                      </a:cubicBezTo>
                      <a:cubicBezTo>
                        <a:pt x="229" y="82"/>
                        <a:pt x="244" y="78"/>
                        <a:pt x="244" y="84"/>
                      </a:cubicBezTo>
                      <a:cubicBezTo>
                        <a:pt x="249" y="80"/>
                        <a:pt x="255" y="79"/>
                        <a:pt x="259" y="82"/>
                      </a:cubicBezTo>
                      <a:cubicBezTo>
                        <a:pt x="263" y="79"/>
                        <a:pt x="269" y="76"/>
                        <a:pt x="268" y="72"/>
                      </a:cubicBezTo>
                      <a:cubicBezTo>
                        <a:pt x="268" y="73"/>
                        <a:pt x="269" y="73"/>
                        <a:pt x="270" y="73"/>
                      </a:cubicBezTo>
                      <a:cubicBezTo>
                        <a:pt x="266" y="77"/>
                        <a:pt x="272" y="82"/>
                        <a:pt x="274" y="83"/>
                      </a:cubicBezTo>
                      <a:cubicBezTo>
                        <a:pt x="274" y="79"/>
                        <a:pt x="284" y="87"/>
                        <a:pt x="284" y="79"/>
                      </a:cubicBezTo>
                      <a:cubicBezTo>
                        <a:pt x="289" y="84"/>
                        <a:pt x="296" y="83"/>
                        <a:pt x="302" y="82"/>
                      </a:cubicBezTo>
                      <a:cubicBezTo>
                        <a:pt x="300" y="78"/>
                        <a:pt x="296" y="79"/>
                        <a:pt x="299" y="75"/>
                      </a:cubicBezTo>
                      <a:cubicBezTo>
                        <a:pt x="298" y="81"/>
                        <a:pt x="304" y="77"/>
                        <a:pt x="306" y="77"/>
                      </a:cubicBezTo>
                      <a:cubicBezTo>
                        <a:pt x="303" y="84"/>
                        <a:pt x="321" y="74"/>
                        <a:pt x="318" y="84"/>
                      </a:cubicBezTo>
                      <a:cubicBezTo>
                        <a:pt x="314" y="77"/>
                        <a:pt x="310" y="84"/>
                        <a:pt x="305" y="83"/>
                      </a:cubicBezTo>
                      <a:cubicBezTo>
                        <a:pt x="305" y="84"/>
                        <a:pt x="306" y="84"/>
                        <a:pt x="305" y="85"/>
                      </a:cubicBezTo>
                      <a:cubicBezTo>
                        <a:pt x="305" y="86"/>
                        <a:pt x="305" y="87"/>
                        <a:pt x="305" y="88"/>
                      </a:cubicBezTo>
                      <a:cubicBezTo>
                        <a:pt x="312" y="84"/>
                        <a:pt x="317" y="85"/>
                        <a:pt x="327" y="86"/>
                      </a:cubicBezTo>
                      <a:cubicBezTo>
                        <a:pt x="337" y="86"/>
                        <a:pt x="354" y="90"/>
                        <a:pt x="362" y="87"/>
                      </a:cubicBezTo>
                      <a:cubicBezTo>
                        <a:pt x="364" y="86"/>
                        <a:pt x="364" y="86"/>
                        <a:pt x="364" y="85"/>
                      </a:cubicBezTo>
                      <a:cubicBezTo>
                        <a:pt x="363" y="84"/>
                        <a:pt x="364" y="84"/>
                        <a:pt x="364" y="85"/>
                      </a:cubicBezTo>
                      <a:cubicBezTo>
                        <a:pt x="364" y="85"/>
                        <a:pt x="365" y="86"/>
                        <a:pt x="365" y="86"/>
                      </a:cubicBezTo>
                      <a:cubicBezTo>
                        <a:pt x="372" y="93"/>
                        <a:pt x="389" y="81"/>
                        <a:pt x="387" y="91"/>
                      </a:cubicBezTo>
                      <a:cubicBezTo>
                        <a:pt x="387" y="87"/>
                        <a:pt x="400" y="85"/>
                        <a:pt x="399" y="90"/>
                      </a:cubicBezTo>
                      <a:cubicBezTo>
                        <a:pt x="413" y="85"/>
                        <a:pt x="426" y="87"/>
                        <a:pt x="439" y="90"/>
                      </a:cubicBezTo>
                      <a:cubicBezTo>
                        <a:pt x="448" y="88"/>
                        <a:pt x="461" y="85"/>
                        <a:pt x="465" y="91"/>
                      </a:cubicBezTo>
                      <a:cubicBezTo>
                        <a:pt x="464" y="90"/>
                        <a:pt x="465" y="89"/>
                        <a:pt x="466" y="87"/>
                      </a:cubicBezTo>
                      <a:cubicBezTo>
                        <a:pt x="481" y="89"/>
                        <a:pt x="505" y="89"/>
                        <a:pt x="524" y="92"/>
                      </a:cubicBezTo>
                      <a:cubicBezTo>
                        <a:pt x="539" y="86"/>
                        <a:pt x="551" y="95"/>
                        <a:pt x="566" y="89"/>
                      </a:cubicBezTo>
                      <a:cubicBezTo>
                        <a:pt x="569" y="91"/>
                        <a:pt x="572" y="89"/>
                        <a:pt x="575" y="93"/>
                      </a:cubicBezTo>
                      <a:cubicBezTo>
                        <a:pt x="588" y="85"/>
                        <a:pt x="600" y="94"/>
                        <a:pt x="614" y="87"/>
                      </a:cubicBezTo>
                      <a:cubicBezTo>
                        <a:pt x="615" y="88"/>
                        <a:pt x="616" y="90"/>
                        <a:pt x="616" y="91"/>
                      </a:cubicBezTo>
                      <a:cubicBezTo>
                        <a:pt x="625" y="89"/>
                        <a:pt x="634" y="85"/>
                        <a:pt x="641" y="86"/>
                      </a:cubicBezTo>
                      <a:cubicBezTo>
                        <a:pt x="643" y="86"/>
                        <a:pt x="646" y="89"/>
                        <a:pt x="648" y="89"/>
                      </a:cubicBezTo>
                      <a:cubicBezTo>
                        <a:pt x="652" y="89"/>
                        <a:pt x="655" y="84"/>
                        <a:pt x="659" y="85"/>
                      </a:cubicBezTo>
                      <a:cubicBezTo>
                        <a:pt x="661" y="85"/>
                        <a:pt x="662" y="88"/>
                        <a:pt x="665" y="87"/>
                      </a:cubicBezTo>
                      <a:cubicBezTo>
                        <a:pt x="669" y="87"/>
                        <a:pt x="669" y="86"/>
                        <a:pt x="675" y="85"/>
                      </a:cubicBezTo>
                      <a:cubicBezTo>
                        <a:pt x="687" y="81"/>
                        <a:pt x="703" y="89"/>
                        <a:pt x="708" y="79"/>
                      </a:cubicBezTo>
                      <a:cubicBezTo>
                        <a:pt x="708" y="81"/>
                        <a:pt x="709" y="82"/>
                        <a:pt x="712" y="83"/>
                      </a:cubicBezTo>
                      <a:cubicBezTo>
                        <a:pt x="715" y="79"/>
                        <a:pt x="717" y="79"/>
                        <a:pt x="721" y="74"/>
                      </a:cubicBezTo>
                      <a:cubicBezTo>
                        <a:pt x="722" y="77"/>
                        <a:pt x="720" y="79"/>
                        <a:pt x="721" y="81"/>
                      </a:cubicBezTo>
                      <a:cubicBezTo>
                        <a:pt x="728" y="77"/>
                        <a:pt x="735" y="72"/>
                        <a:pt x="736" y="64"/>
                      </a:cubicBezTo>
                      <a:cubicBezTo>
                        <a:pt x="742" y="66"/>
                        <a:pt x="744" y="59"/>
                        <a:pt x="748" y="58"/>
                      </a:cubicBezTo>
                      <a:cubicBezTo>
                        <a:pt x="745" y="56"/>
                        <a:pt x="748" y="50"/>
                        <a:pt x="743" y="51"/>
                      </a:cubicBezTo>
                      <a:cubicBezTo>
                        <a:pt x="742" y="55"/>
                        <a:pt x="745" y="56"/>
                        <a:pt x="744" y="58"/>
                      </a:cubicBezTo>
                      <a:cubicBezTo>
                        <a:pt x="740" y="59"/>
                        <a:pt x="732" y="63"/>
                        <a:pt x="732" y="56"/>
                      </a:cubicBezTo>
                      <a:cubicBezTo>
                        <a:pt x="731" y="61"/>
                        <a:pt x="726" y="59"/>
                        <a:pt x="726" y="62"/>
                      </a:cubicBezTo>
                      <a:cubicBezTo>
                        <a:pt x="733" y="58"/>
                        <a:pt x="727" y="71"/>
                        <a:pt x="730" y="69"/>
                      </a:cubicBezTo>
                      <a:cubicBezTo>
                        <a:pt x="732" y="68"/>
                        <a:pt x="729" y="62"/>
                        <a:pt x="732" y="65"/>
                      </a:cubicBezTo>
                      <a:cubicBezTo>
                        <a:pt x="733" y="68"/>
                        <a:pt x="731" y="70"/>
                        <a:pt x="728" y="72"/>
                      </a:cubicBezTo>
                      <a:cubicBezTo>
                        <a:pt x="727" y="66"/>
                        <a:pt x="723" y="75"/>
                        <a:pt x="721" y="72"/>
                      </a:cubicBezTo>
                      <a:cubicBezTo>
                        <a:pt x="721" y="71"/>
                        <a:pt x="720" y="70"/>
                        <a:pt x="719" y="70"/>
                      </a:cubicBezTo>
                      <a:cubicBezTo>
                        <a:pt x="726" y="65"/>
                        <a:pt x="720" y="62"/>
                        <a:pt x="725" y="56"/>
                      </a:cubicBezTo>
                      <a:cubicBezTo>
                        <a:pt x="732" y="58"/>
                        <a:pt x="730" y="47"/>
                        <a:pt x="736" y="53"/>
                      </a:cubicBezTo>
                      <a:cubicBezTo>
                        <a:pt x="737" y="50"/>
                        <a:pt x="746" y="41"/>
                        <a:pt x="739" y="40"/>
                      </a:cubicBezTo>
                      <a:cubicBezTo>
                        <a:pt x="741" y="41"/>
                        <a:pt x="734" y="48"/>
                        <a:pt x="733" y="43"/>
                      </a:cubicBezTo>
                      <a:cubicBezTo>
                        <a:pt x="729" y="46"/>
                        <a:pt x="726" y="58"/>
                        <a:pt x="720" y="51"/>
                      </a:cubicBezTo>
                      <a:cubicBezTo>
                        <a:pt x="722" y="47"/>
                        <a:pt x="723" y="47"/>
                        <a:pt x="727" y="47"/>
                      </a:cubicBezTo>
                      <a:cubicBezTo>
                        <a:pt x="723" y="44"/>
                        <a:pt x="729" y="42"/>
                        <a:pt x="728" y="39"/>
                      </a:cubicBezTo>
                      <a:cubicBezTo>
                        <a:pt x="724" y="39"/>
                        <a:pt x="725" y="30"/>
                        <a:pt x="730" y="27"/>
                      </a:cubicBezTo>
                      <a:cubicBezTo>
                        <a:pt x="731" y="29"/>
                        <a:pt x="732" y="30"/>
                        <a:pt x="733" y="32"/>
                      </a:cubicBezTo>
                      <a:cubicBezTo>
                        <a:pt x="734" y="31"/>
                        <a:pt x="735" y="31"/>
                        <a:pt x="736" y="30"/>
                      </a:cubicBezTo>
                      <a:cubicBezTo>
                        <a:pt x="737" y="29"/>
                        <a:pt x="736" y="27"/>
                        <a:pt x="736" y="26"/>
                      </a:cubicBezTo>
                      <a:cubicBezTo>
                        <a:pt x="735" y="27"/>
                        <a:pt x="733" y="28"/>
                        <a:pt x="732" y="26"/>
                      </a:cubicBezTo>
                      <a:cubicBezTo>
                        <a:pt x="734" y="22"/>
                        <a:pt x="738" y="21"/>
                        <a:pt x="736" y="17"/>
                      </a:cubicBezTo>
                      <a:cubicBezTo>
                        <a:pt x="733" y="19"/>
                        <a:pt x="734" y="21"/>
                        <a:pt x="730" y="23"/>
                      </a:cubicBezTo>
                      <a:cubicBezTo>
                        <a:pt x="724" y="22"/>
                        <a:pt x="725" y="19"/>
                        <a:pt x="724" y="13"/>
                      </a:cubicBezTo>
                      <a:cubicBezTo>
                        <a:pt x="728" y="14"/>
                        <a:pt x="731" y="16"/>
                        <a:pt x="735" y="14"/>
                      </a:cubicBezTo>
                      <a:cubicBezTo>
                        <a:pt x="732" y="10"/>
                        <a:pt x="725" y="13"/>
                        <a:pt x="725" y="7"/>
                      </a:cubicBezTo>
                      <a:cubicBezTo>
                        <a:pt x="723" y="9"/>
                        <a:pt x="723" y="10"/>
                        <a:pt x="723" y="11"/>
                      </a:cubicBezTo>
                      <a:cubicBezTo>
                        <a:pt x="715" y="0"/>
                        <a:pt x="704" y="15"/>
                        <a:pt x="697" y="8"/>
                      </a:cubicBezTo>
                      <a:cubicBezTo>
                        <a:pt x="692" y="9"/>
                        <a:pt x="697" y="17"/>
                        <a:pt x="693" y="15"/>
                      </a:cubicBezTo>
                      <a:cubicBezTo>
                        <a:pt x="696" y="11"/>
                        <a:pt x="689" y="17"/>
                        <a:pt x="689" y="12"/>
                      </a:cubicBezTo>
                      <a:cubicBezTo>
                        <a:pt x="692" y="10"/>
                        <a:pt x="695" y="8"/>
                        <a:pt x="693" y="6"/>
                      </a:cubicBezTo>
                      <a:cubicBezTo>
                        <a:pt x="687" y="9"/>
                        <a:pt x="689" y="7"/>
                        <a:pt x="689" y="10"/>
                      </a:cubicBezTo>
                      <a:cubicBezTo>
                        <a:pt x="684" y="9"/>
                        <a:pt x="676" y="11"/>
                        <a:pt x="674" y="13"/>
                      </a:cubicBezTo>
                      <a:cubicBezTo>
                        <a:pt x="672" y="12"/>
                        <a:pt x="672" y="10"/>
                        <a:pt x="672" y="9"/>
                      </a:cubicBezTo>
                      <a:cubicBezTo>
                        <a:pt x="668" y="10"/>
                        <a:pt x="664" y="10"/>
                        <a:pt x="660" y="10"/>
                      </a:cubicBezTo>
                      <a:cubicBezTo>
                        <a:pt x="661" y="11"/>
                        <a:pt x="658" y="13"/>
                        <a:pt x="658" y="15"/>
                      </a:cubicBezTo>
                      <a:cubicBezTo>
                        <a:pt x="658" y="8"/>
                        <a:pt x="656" y="16"/>
                        <a:pt x="654" y="14"/>
                      </a:cubicBezTo>
                      <a:cubicBezTo>
                        <a:pt x="654" y="13"/>
                        <a:pt x="653" y="13"/>
                        <a:pt x="652" y="12"/>
                      </a:cubicBezTo>
                      <a:cubicBezTo>
                        <a:pt x="654" y="11"/>
                        <a:pt x="655" y="12"/>
                        <a:pt x="657" y="10"/>
                      </a:cubicBezTo>
                      <a:cubicBezTo>
                        <a:pt x="653" y="8"/>
                        <a:pt x="643" y="5"/>
                        <a:pt x="644" y="13"/>
                      </a:cubicBezTo>
                      <a:cubicBezTo>
                        <a:pt x="645" y="12"/>
                        <a:pt x="648" y="11"/>
                        <a:pt x="646" y="13"/>
                      </a:cubicBezTo>
                      <a:cubicBezTo>
                        <a:pt x="642" y="15"/>
                        <a:pt x="644" y="12"/>
                        <a:pt x="642" y="9"/>
                      </a:cubicBezTo>
                      <a:cubicBezTo>
                        <a:pt x="638" y="11"/>
                        <a:pt x="631" y="8"/>
                        <a:pt x="630" y="13"/>
                      </a:cubicBezTo>
                      <a:cubicBezTo>
                        <a:pt x="626" y="9"/>
                        <a:pt x="618" y="13"/>
                        <a:pt x="622" y="8"/>
                      </a:cubicBezTo>
                      <a:cubicBezTo>
                        <a:pt x="621" y="9"/>
                        <a:pt x="620" y="8"/>
                        <a:pt x="620" y="7"/>
                      </a:cubicBezTo>
                      <a:cubicBezTo>
                        <a:pt x="617" y="8"/>
                        <a:pt x="619" y="10"/>
                        <a:pt x="618" y="12"/>
                      </a:cubicBezTo>
                      <a:cubicBezTo>
                        <a:pt x="617" y="10"/>
                        <a:pt x="615" y="12"/>
                        <a:pt x="614" y="11"/>
                      </a:cubicBezTo>
                      <a:cubicBezTo>
                        <a:pt x="616" y="10"/>
                        <a:pt x="618" y="8"/>
                        <a:pt x="616" y="6"/>
                      </a:cubicBezTo>
                      <a:cubicBezTo>
                        <a:pt x="611" y="7"/>
                        <a:pt x="607" y="11"/>
                        <a:pt x="600" y="9"/>
                      </a:cubicBezTo>
                      <a:cubicBezTo>
                        <a:pt x="601" y="9"/>
                        <a:pt x="607" y="9"/>
                        <a:pt x="604" y="6"/>
                      </a:cubicBezTo>
                      <a:cubicBezTo>
                        <a:pt x="601" y="6"/>
                        <a:pt x="595" y="6"/>
                        <a:pt x="594" y="11"/>
                      </a:cubicBezTo>
                      <a:cubicBezTo>
                        <a:pt x="589" y="4"/>
                        <a:pt x="584" y="11"/>
                        <a:pt x="580" y="12"/>
                      </a:cubicBezTo>
                      <a:cubicBezTo>
                        <a:pt x="582" y="11"/>
                        <a:pt x="583" y="9"/>
                        <a:pt x="582" y="7"/>
                      </a:cubicBezTo>
                      <a:cubicBezTo>
                        <a:pt x="578" y="12"/>
                        <a:pt x="581" y="4"/>
                        <a:pt x="578" y="7"/>
                      </a:cubicBezTo>
                      <a:cubicBezTo>
                        <a:pt x="576" y="11"/>
                        <a:pt x="574" y="9"/>
                        <a:pt x="571" y="7"/>
                      </a:cubicBezTo>
                      <a:cubicBezTo>
                        <a:pt x="566" y="14"/>
                        <a:pt x="564" y="5"/>
                        <a:pt x="559" y="11"/>
                      </a:cubicBezTo>
                      <a:close/>
                      <a:moveTo>
                        <a:pt x="231" y="32"/>
                      </a:moveTo>
                      <a:cubicBezTo>
                        <a:pt x="227" y="31"/>
                        <a:pt x="230" y="31"/>
                        <a:pt x="227" y="28"/>
                      </a:cubicBezTo>
                      <a:cubicBezTo>
                        <a:pt x="231" y="24"/>
                        <a:pt x="236" y="30"/>
                        <a:pt x="231" y="32"/>
                      </a:cubicBezTo>
                      <a:close/>
                      <a:moveTo>
                        <a:pt x="231" y="21"/>
                      </a:moveTo>
                      <a:cubicBezTo>
                        <a:pt x="230" y="21"/>
                        <a:pt x="222" y="23"/>
                        <a:pt x="227" y="23"/>
                      </a:cubicBezTo>
                      <a:cubicBezTo>
                        <a:pt x="228" y="25"/>
                        <a:pt x="222" y="25"/>
                        <a:pt x="221" y="22"/>
                      </a:cubicBezTo>
                      <a:cubicBezTo>
                        <a:pt x="224" y="23"/>
                        <a:pt x="228" y="16"/>
                        <a:pt x="231" y="21"/>
                      </a:cubicBezTo>
                      <a:close/>
                      <a:moveTo>
                        <a:pt x="201" y="36"/>
                      </a:moveTo>
                      <a:cubicBezTo>
                        <a:pt x="201" y="32"/>
                        <a:pt x="207" y="22"/>
                        <a:pt x="209" y="30"/>
                      </a:cubicBezTo>
                      <a:cubicBezTo>
                        <a:pt x="203" y="27"/>
                        <a:pt x="206" y="33"/>
                        <a:pt x="201" y="36"/>
                      </a:cubicBezTo>
                      <a:close/>
                      <a:moveTo>
                        <a:pt x="211" y="26"/>
                      </a:moveTo>
                      <a:cubicBezTo>
                        <a:pt x="213" y="25"/>
                        <a:pt x="213" y="26"/>
                        <a:pt x="212" y="27"/>
                      </a:cubicBezTo>
                      <a:cubicBezTo>
                        <a:pt x="217" y="29"/>
                        <a:pt x="212" y="22"/>
                        <a:pt x="217" y="23"/>
                      </a:cubicBezTo>
                      <a:cubicBezTo>
                        <a:pt x="216" y="26"/>
                        <a:pt x="217" y="30"/>
                        <a:pt x="213" y="32"/>
                      </a:cubicBezTo>
                      <a:cubicBezTo>
                        <a:pt x="212" y="30"/>
                        <a:pt x="212" y="28"/>
                        <a:pt x="211" y="26"/>
                      </a:cubicBezTo>
                      <a:close/>
                      <a:moveTo>
                        <a:pt x="217" y="16"/>
                      </a:moveTo>
                      <a:cubicBezTo>
                        <a:pt x="216" y="19"/>
                        <a:pt x="217" y="19"/>
                        <a:pt x="219" y="18"/>
                      </a:cubicBezTo>
                      <a:cubicBezTo>
                        <a:pt x="220" y="19"/>
                        <a:pt x="219" y="20"/>
                        <a:pt x="220" y="21"/>
                      </a:cubicBezTo>
                      <a:cubicBezTo>
                        <a:pt x="219" y="21"/>
                        <a:pt x="219" y="22"/>
                        <a:pt x="218" y="23"/>
                      </a:cubicBezTo>
                      <a:cubicBezTo>
                        <a:pt x="216" y="20"/>
                        <a:pt x="215" y="21"/>
                        <a:pt x="213" y="19"/>
                      </a:cubicBezTo>
                      <a:cubicBezTo>
                        <a:pt x="214" y="18"/>
                        <a:pt x="215" y="17"/>
                        <a:pt x="217" y="16"/>
                      </a:cubicBezTo>
                      <a:close/>
                      <a:moveTo>
                        <a:pt x="196" y="25"/>
                      </a:moveTo>
                      <a:cubicBezTo>
                        <a:pt x="193" y="27"/>
                        <a:pt x="196" y="29"/>
                        <a:pt x="195" y="31"/>
                      </a:cubicBezTo>
                      <a:cubicBezTo>
                        <a:pt x="193" y="27"/>
                        <a:pt x="186" y="16"/>
                        <a:pt x="180" y="21"/>
                      </a:cubicBezTo>
                      <a:cubicBezTo>
                        <a:pt x="177" y="18"/>
                        <a:pt x="187" y="17"/>
                        <a:pt x="184" y="14"/>
                      </a:cubicBezTo>
                      <a:cubicBezTo>
                        <a:pt x="187" y="17"/>
                        <a:pt x="191" y="19"/>
                        <a:pt x="196" y="25"/>
                      </a:cubicBezTo>
                      <a:close/>
                      <a:moveTo>
                        <a:pt x="181" y="31"/>
                      </a:moveTo>
                      <a:cubicBezTo>
                        <a:pt x="181" y="30"/>
                        <a:pt x="180" y="28"/>
                        <a:pt x="179" y="26"/>
                      </a:cubicBezTo>
                      <a:cubicBezTo>
                        <a:pt x="180" y="26"/>
                        <a:pt x="182" y="25"/>
                        <a:pt x="184" y="24"/>
                      </a:cubicBezTo>
                      <a:cubicBezTo>
                        <a:pt x="187" y="27"/>
                        <a:pt x="184" y="29"/>
                        <a:pt x="181" y="31"/>
                      </a:cubicBezTo>
                      <a:close/>
                      <a:moveTo>
                        <a:pt x="184" y="11"/>
                      </a:moveTo>
                      <a:cubicBezTo>
                        <a:pt x="181" y="15"/>
                        <a:pt x="179" y="12"/>
                        <a:pt x="177" y="15"/>
                      </a:cubicBezTo>
                      <a:cubicBezTo>
                        <a:pt x="172" y="11"/>
                        <a:pt x="183" y="10"/>
                        <a:pt x="180" y="7"/>
                      </a:cubicBezTo>
                      <a:cubicBezTo>
                        <a:pt x="184" y="5"/>
                        <a:pt x="181" y="10"/>
                        <a:pt x="184" y="11"/>
                      </a:cubicBezTo>
                      <a:close/>
                      <a:moveTo>
                        <a:pt x="88" y="30"/>
                      </a:moveTo>
                      <a:cubicBezTo>
                        <a:pt x="87" y="25"/>
                        <a:pt x="93" y="22"/>
                        <a:pt x="97" y="18"/>
                      </a:cubicBezTo>
                      <a:cubicBezTo>
                        <a:pt x="96" y="17"/>
                        <a:pt x="95" y="16"/>
                        <a:pt x="95" y="16"/>
                      </a:cubicBezTo>
                      <a:cubicBezTo>
                        <a:pt x="101" y="18"/>
                        <a:pt x="102" y="25"/>
                        <a:pt x="88" y="30"/>
                      </a:cubicBezTo>
                      <a:close/>
                      <a:moveTo>
                        <a:pt x="74" y="17"/>
                      </a:moveTo>
                      <a:cubicBezTo>
                        <a:pt x="79" y="24"/>
                        <a:pt x="80" y="13"/>
                        <a:pt x="85" y="18"/>
                      </a:cubicBezTo>
                      <a:cubicBezTo>
                        <a:pt x="87" y="24"/>
                        <a:pt x="81" y="35"/>
                        <a:pt x="85" y="38"/>
                      </a:cubicBezTo>
                      <a:cubicBezTo>
                        <a:pt x="86" y="42"/>
                        <a:pt x="80" y="37"/>
                        <a:pt x="79" y="39"/>
                      </a:cubicBezTo>
                      <a:cubicBezTo>
                        <a:pt x="78" y="34"/>
                        <a:pt x="81" y="30"/>
                        <a:pt x="82" y="25"/>
                      </a:cubicBezTo>
                      <a:cubicBezTo>
                        <a:pt x="78" y="21"/>
                        <a:pt x="71" y="28"/>
                        <a:pt x="66" y="23"/>
                      </a:cubicBezTo>
                      <a:cubicBezTo>
                        <a:pt x="69" y="21"/>
                        <a:pt x="72" y="19"/>
                        <a:pt x="74" y="17"/>
                      </a:cubicBezTo>
                      <a:close/>
                      <a:moveTo>
                        <a:pt x="48" y="23"/>
                      </a:moveTo>
                      <a:cubicBezTo>
                        <a:pt x="52" y="17"/>
                        <a:pt x="55" y="22"/>
                        <a:pt x="59" y="18"/>
                      </a:cubicBezTo>
                      <a:cubicBezTo>
                        <a:pt x="56" y="23"/>
                        <a:pt x="53" y="27"/>
                        <a:pt x="51" y="32"/>
                      </a:cubicBezTo>
                      <a:cubicBezTo>
                        <a:pt x="50" y="29"/>
                        <a:pt x="50" y="26"/>
                        <a:pt x="48" y="23"/>
                      </a:cubicBezTo>
                      <a:close/>
                      <a:moveTo>
                        <a:pt x="54" y="40"/>
                      </a:moveTo>
                      <a:cubicBezTo>
                        <a:pt x="56" y="40"/>
                        <a:pt x="58" y="40"/>
                        <a:pt x="59" y="40"/>
                      </a:cubicBezTo>
                      <a:cubicBezTo>
                        <a:pt x="57" y="51"/>
                        <a:pt x="48" y="41"/>
                        <a:pt x="46" y="36"/>
                      </a:cubicBezTo>
                      <a:cubicBezTo>
                        <a:pt x="55" y="39"/>
                        <a:pt x="57" y="20"/>
                        <a:pt x="66" y="25"/>
                      </a:cubicBezTo>
                      <a:cubicBezTo>
                        <a:pt x="63" y="28"/>
                        <a:pt x="64" y="34"/>
                        <a:pt x="58" y="33"/>
                      </a:cubicBezTo>
                      <a:cubicBezTo>
                        <a:pt x="61" y="36"/>
                        <a:pt x="64" y="37"/>
                        <a:pt x="68" y="35"/>
                      </a:cubicBezTo>
                      <a:cubicBezTo>
                        <a:pt x="71" y="32"/>
                        <a:pt x="65" y="34"/>
                        <a:pt x="65" y="30"/>
                      </a:cubicBezTo>
                      <a:cubicBezTo>
                        <a:pt x="67" y="31"/>
                        <a:pt x="71" y="28"/>
                        <a:pt x="74" y="28"/>
                      </a:cubicBezTo>
                      <a:cubicBezTo>
                        <a:pt x="78" y="32"/>
                        <a:pt x="68" y="34"/>
                        <a:pt x="71" y="38"/>
                      </a:cubicBezTo>
                      <a:cubicBezTo>
                        <a:pt x="66" y="38"/>
                        <a:pt x="57" y="41"/>
                        <a:pt x="56" y="35"/>
                      </a:cubicBezTo>
                      <a:cubicBezTo>
                        <a:pt x="55" y="37"/>
                        <a:pt x="56" y="39"/>
                        <a:pt x="54" y="40"/>
                      </a:cubicBezTo>
                      <a:close/>
                      <a:moveTo>
                        <a:pt x="61" y="55"/>
                      </a:moveTo>
                      <a:cubicBezTo>
                        <a:pt x="59" y="55"/>
                        <a:pt x="57" y="53"/>
                        <a:pt x="56" y="51"/>
                      </a:cubicBezTo>
                      <a:cubicBezTo>
                        <a:pt x="63" y="47"/>
                        <a:pt x="63" y="47"/>
                        <a:pt x="64" y="41"/>
                      </a:cubicBezTo>
                      <a:cubicBezTo>
                        <a:pt x="68" y="42"/>
                        <a:pt x="66" y="45"/>
                        <a:pt x="70" y="48"/>
                      </a:cubicBezTo>
                      <a:cubicBezTo>
                        <a:pt x="72" y="45"/>
                        <a:pt x="71" y="41"/>
                        <a:pt x="76" y="38"/>
                      </a:cubicBezTo>
                      <a:cubicBezTo>
                        <a:pt x="76" y="40"/>
                        <a:pt x="77" y="42"/>
                        <a:pt x="79" y="44"/>
                      </a:cubicBezTo>
                      <a:cubicBezTo>
                        <a:pt x="73" y="47"/>
                        <a:pt x="76" y="52"/>
                        <a:pt x="67" y="56"/>
                      </a:cubicBezTo>
                      <a:cubicBezTo>
                        <a:pt x="65" y="54"/>
                        <a:pt x="66" y="52"/>
                        <a:pt x="64" y="50"/>
                      </a:cubicBezTo>
                      <a:cubicBezTo>
                        <a:pt x="62" y="52"/>
                        <a:pt x="63" y="54"/>
                        <a:pt x="61" y="55"/>
                      </a:cubicBezTo>
                      <a:close/>
                      <a:moveTo>
                        <a:pt x="60" y="68"/>
                      </a:moveTo>
                      <a:cubicBezTo>
                        <a:pt x="56" y="66"/>
                        <a:pt x="58" y="66"/>
                        <a:pt x="55" y="61"/>
                      </a:cubicBezTo>
                      <a:cubicBezTo>
                        <a:pt x="57" y="60"/>
                        <a:pt x="58" y="59"/>
                        <a:pt x="60" y="57"/>
                      </a:cubicBezTo>
                      <a:cubicBezTo>
                        <a:pt x="60" y="59"/>
                        <a:pt x="61" y="62"/>
                        <a:pt x="63" y="60"/>
                      </a:cubicBezTo>
                      <a:cubicBezTo>
                        <a:pt x="61" y="62"/>
                        <a:pt x="62" y="64"/>
                        <a:pt x="60" y="68"/>
                      </a:cubicBezTo>
                      <a:close/>
                      <a:moveTo>
                        <a:pt x="95" y="48"/>
                      </a:moveTo>
                      <a:cubicBezTo>
                        <a:pt x="92" y="46"/>
                        <a:pt x="96" y="44"/>
                        <a:pt x="96" y="42"/>
                      </a:cubicBezTo>
                      <a:cubicBezTo>
                        <a:pt x="91" y="39"/>
                        <a:pt x="92" y="44"/>
                        <a:pt x="88" y="46"/>
                      </a:cubicBezTo>
                      <a:cubicBezTo>
                        <a:pt x="87" y="45"/>
                        <a:pt x="86" y="43"/>
                        <a:pt x="85" y="42"/>
                      </a:cubicBezTo>
                      <a:cubicBezTo>
                        <a:pt x="96" y="36"/>
                        <a:pt x="95" y="29"/>
                        <a:pt x="107" y="20"/>
                      </a:cubicBezTo>
                      <a:cubicBezTo>
                        <a:pt x="111" y="23"/>
                        <a:pt x="104" y="32"/>
                        <a:pt x="100" y="27"/>
                      </a:cubicBezTo>
                      <a:cubicBezTo>
                        <a:pt x="100" y="32"/>
                        <a:pt x="99" y="35"/>
                        <a:pt x="101" y="40"/>
                      </a:cubicBezTo>
                      <a:cubicBezTo>
                        <a:pt x="95" y="42"/>
                        <a:pt x="100" y="46"/>
                        <a:pt x="95" y="48"/>
                      </a:cubicBezTo>
                      <a:close/>
                      <a:moveTo>
                        <a:pt x="104" y="52"/>
                      </a:moveTo>
                      <a:cubicBezTo>
                        <a:pt x="105" y="51"/>
                        <a:pt x="107" y="49"/>
                        <a:pt x="109" y="48"/>
                      </a:cubicBezTo>
                      <a:cubicBezTo>
                        <a:pt x="111" y="50"/>
                        <a:pt x="111" y="51"/>
                        <a:pt x="112" y="53"/>
                      </a:cubicBezTo>
                      <a:cubicBezTo>
                        <a:pt x="109" y="55"/>
                        <a:pt x="106" y="55"/>
                        <a:pt x="104" y="52"/>
                      </a:cubicBezTo>
                      <a:close/>
                      <a:moveTo>
                        <a:pt x="127" y="45"/>
                      </a:moveTo>
                      <a:cubicBezTo>
                        <a:pt x="124" y="42"/>
                        <a:pt x="126" y="39"/>
                        <a:pt x="127" y="36"/>
                      </a:cubicBezTo>
                      <a:cubicBezTo>
                        <a:pt x="124" y="36"/>
                        <a:pt x="121" y="35"/>
                        <a:pt x="119" y="35"/>
                      </a:cubicBezTo>
                      <a:cubicBezTo>
                        <a:pt x="117" y="37"/>
                        <a:pt x="119" y="40"/>
                        <a:pt x="115" y="39"/>
                      </a:cubicBezTo>
                      <a:cubicBezTo>
                        <a:pt x="114" y="38"/>
                        <a:pt x="118" y="36"/>
                        <a:pt x="117" y="35"/>
                      </a:cubicBezTo>
                      <a:cubicBezTo>
                        <a:pt x="116" y="32"/>
                        <a:pt x="113" y="35"/>
                        <a:pt x="112" y="33"/>
                      </a:cubicBezTo>
                      <a:cubicBezTo>
                        <a:pt x="113" y="35"/>
                        <a:pt x="113" y="50"/>
                        <a:pt x="105" y="44"/>
                      </a:cubicBezTo>
                      <a:cubicBezTo>
                        <a:pt x="108" y="43"/>
                        <a:pt x="106" y="40"/>
                        <a:pt x="109" y="39"/>
                      </a:cubicBezTo>
                      <a:cubicBezTo>
                        <a:pt x="107" y="38"/>
                        <a:pt x="105" y="37"/>
                        <a:pt x="103" y="38"/>
                      </a:cubicBezTo>
                      <a:cubicBezTo>
                        <a:pt x="106" y="25"/>
                        <a:pt x="120" y="33"/>
                        <a:pt x="128" y="31"/>
                      </a:cubicBezTo>
                      <a:cubicBezTo>
                        <a:pt x="132" y="36"/>
                        <a:pt x="133" y="41"/>
                        <a:pt x="127" y="45"/>
                      </a:cubicBezTo>
                      <a:close/>
                      <a:moveTo>
                        <a:pt x="132" y="31"/>
                      </a:moveTo>
                      <a:cubicBezTo>
                        <a:pt x="140" y="27"/>
                        <a:pt x="141" y="24"/>
                        <a:pt x="145" y="22"/>
                      </a:cubicBezTo>
                      <a:cubicBezTo>
                        <a:pt x="146" y="25"/>
                        <a:pt x="143" y="34"/>
                        <a:pt x="139" y="30"/>
                      </a:cubicBezTo>
                      <a:cubicBezTo>
                        <a:pt x="134" y="34"/>
                        <a:pt x="139" y="39"/>
                        <a:pt x="136" y="43"/>
                      </a:cubicBezTo>
                      <a:cubicBezTo>
                        <a:pt x="133" y="39"/>
                        <a:pt x="135" y="35"/>
                        <a:pt x="132" y="31"/>
                      </a:cubicBezTo>
                      <a:close/>
                      <a:moveTo>
                        <a:pt x="155" y="26"/>
                      </a:moveTo>
                      <a:cubicBezTo>
                        <a:pt x="161" y="26"/>
                        <a:pt x="164" y="21"/>
                        <a:pt x="171" y="23"/>
                      </a:cubicBezTo>
                      <a:cubicBezTo>
                        <a:pt x="172" y="26"/>
                        <a:pt x="172" y="33"/>
                        <a:pt x="168" y="33"/>
                      </a:cubicBezTo>
                      <a:cubicBezTo>
                        <a:pt x="164" y="30"/>
                        <a:pt x="170" y="28"/>
                        <a:pt x="168" y="26"/>
                      </a:cubicBezTo>
                      <a:cubicBezTo>
                        <a:pt x="167" y="25"/>
                        <a:pt x="166" y="25"/>
                        <a:pt x="165" y="24"/>
                      </a:cubicBezTo>
                      <a:cubicBezTo>
                        <a:pt x="162" y="28"/>
                        <a:pt x="162" y="31"/>
                        <a:pt x="158" y="35"/>
                      </a:cubicBezTo>
                      <a:cubicBezTo>
                        <a:pt x="154" y="31"/>
                        <a:pt x="159" y="29"/>
                        <a:pt x="155" y="26"/>
                      </a:cubicBezTo>
                      <a:close/>
                      <a:moveTo>
                        <a:pt x="149" y="42"/>
                      </a:moveTo>
                      <a:cubicBezTo>
                        <a:pt x="148" y="39"/>
                        <a:pt x="151" y="38"/>
                        <a:pt x="148" y="35"/>
                      </a:cubicBezTo>
                      <a:cubicBezTo>
                        <a:pt x="150" y="34"/>
                        <a:pt x="152" y="35"/>
                        <a:pt x="154" y="33"/>
                      </a:cubicBezTo>
                      <a:cubicBezTo>
                        <a:pt x="157" y="36"/>
                        <a:pt x="153" y="39"/>
                        <a:pt x="149" y="42"/>
                      </a:cubicBezTo>
                      <a:close/>
                      <a:moveTo>
                        <a:pt x="134" y="63"/>
                      </a:moveTo>
                      <a:cubicBezTo>
                        <a:pt x="137" y="68"/>
                        <a:pt x="128" y="66"/>
                        <a:pt x="130" y="70"/>
                      </a:cubicBezTo>
                      <a:cubicBezTo>
                        <a:pt x="126" y="67"/>
                        <a:pt x="126" y="57"/>
                        <a:pt x="127" y="52"/>
                      </a:cubicBezTo>
                      <a:cubicBezTo>
                        <a:pt x="134" y="49"/>
                        <a:pt x="143" y="49"/>
                        <a:pt x="143" y="40"/>
                      </a:cubicBezTo>
                      <a:cubicBezTo>
                        <a:pt x="149" y="41"/>
                        <a:pt x="144" y="47"/>
                        <a:pt x="145" y="50"/>
                      </a:cubicBezTo>
                      <a:cubicBezTo>
                        <a:pt x="138" y="46"/>
                        <a:pt x="123" y="64"/>
                        <a:pt x="134" y="63"/>
                      </a:cubicBezTo>
                      <a:close/>
                      <a:moveTo>
                        <a:pt x="170" y="42"/>
                      </a:moveTo>
                      <a:cubicBezTo>
                        <a:pt x="168" y="40"/>
                        <a:pt x="164" y="38"/>
                        <a:pt x="160" y="41"/>
                      </a:cubicBezTo>
                      <a:cubicBezTo>
                        <a:pt x="158" y="33"/>
                        <a:pt x="172" y="39"/>
                        <a:pt x="174" y="29"/>
                      </a:cubicBezTo>
                      <a:cubicBezTo>
                        <a:pt x="174" y="33"/>
                        <a:pt x="175" y="37"/>
                        <a:pt x="180" y="32"/>
                      </a:cubicBezTo>
                      <a:cubicBezTo>
                        <a:pt x="186" y="42"/>
                        <a:pt x="170" y="33"/>
                        <a:pt x="170" y="42"/>
                      </a:cubicBezTo>
                      <a:close/>
                      <a:moveTo>
                        <a:pt x="189" y="32"/>
                      </a:moveTo>
                      <a:cubicBezTo>
                        <a:pt x="190" y="35"/>
                        <a:pt x="189" y="39"/>
                        <a:pt x="185" y="39"/>
                      </a:cubicBezTo>
                      <a:cubicBezTo>
                        <a:pt x="184" y="36"/>
                        <a:pt x="186" y="32"/>
                        <a:pt x="189" y="32"/>
                      </a:cubicBezTo>
                      <a:close/>
                      <a:moveTo>
                        <a:pt x="159" y="58"/>
                      </a:moveTo>
                      <a:cubicBezTo>
                        <a:pt x="164" y="58"/>
                        <a:pt x="165" y="48"/>
                        <a:pt x="170" y="54"/>
                      </a:cubicBezTo>
                      <a:cubicBezTo>
                        <a:pt x="165" y="53"/>
                        <a:pt x="164" y="65"/>
                        <a:pt x="159" y="58"/>
                      </a:cubicBezTo>
                      <a:close/>
                      <a:moveTo>
                        <a:pt x="173" y="58"/>
                      </a:moveTo>
                      <a:cubicBezTo>
                        <a:pt x="171" y="55"/>
                        <a:pt x="177" y="53"/>
                        <a:pt x="172" y="49"/>
                      </a:cubicBezTo>
                      <a:cubicBezTo>
                        <a:pt x="174" y="48"/>
                        <a:pt x="175" y="47"/>
                        <a:pt x="174" y="46"/>
                      </a:cubicBezTo>
                      <a:cubicBezTo>
                        <a:pt x="176" y="45"/>
                        <a:pt x="176" y="46"/>
                        <a:pt x="175" y="47"/>
                      </a:cubicBezTo>
                      <a:cubicBezTo>
                        <a:pt x="177" y="49"/>
                        <a:pt x="178" y="49"/>
                        <a:pt x="180" y="48"/>
                      </a:cubicBezTo>
                      <a:cubicBezTo>
                        <a:pt x="181" y="50"/>
                        <a:pt x="179" y="50"/>
                        <a:pt x="179" y="49"/>
                      </a:cubicBezTo>
                      <a:cubicBezTo>
                        <a:pt x="174" y="52"/>
                        <a:pt x="178" y="55"/>
                        <a:pt x="173" y="58"/>
                      </a:cubicBezTo>
                      <a:close/>
                      <a:moveTo>
                        <a:pt x="194" y="38"/>
                      </a:moveTo>
                      <a:cubicBezTo>
                        <a:pt x="197" y="42"/>
                        <a:pt x="189" y="43"/>
                        <a:pt x="196" y="45"/>
                      </a:cubicBezTo>
                      <a:cubicBezTo>
                        <a:pt x="193" y="47"/>
                        <a:pt x="192" y="48"/>
                        <a:pt x="194" y="50"/>
                      </a:cubicBezTo>
                      <a:cubicBezTo>
                        <a:pt x="188" y="49"/>
                        <a:pt x="190" y="41"/>
                        <a:pt x="194" y="38"/>
                      </a:cubicBezTo>
                      <a:close/>
                      <a:moveTo>
                        <a:pt x="182" y="60"/>
                      </a:moveTo>
                      <a:cubicBezTo>
                        <a:pt x="180" y="58"/>
                        <a:pt x="181" y="57"/>
                        <a:pt x="180" y="56"/>
                      </a:cubicBezTo>
                      <a:cubicBezTo>
                        <a:pt x="183" y="54"/>
                        <a:pt x="187" y="53"/>
                        <a:pt x="189" y="56"/>
                      </a:cubicBezTo>
                      <a:cubicBezTo>
                        <a:pt x="187" y="59"/>
                        <a:pt x="185" y="56"/>
                        <a:pt x="182" y="60"/>
                      </a:cubicBezTo>
                      <a:close/>
                      <a:moveTo>
                        <a:pt x="201" y="43"/>
                      </a:moveTo>
                      <a:cubicBezTo>
                        <a:pt x="203" y="39"/>
                        <a:pt x="207" y="38"/>
                        <a:pt x="211" y="35"/>
                      </a:cubicBezTo>
                      <a:cubicBezTo>
                        <a:pt x="214" y="42"/>
                        <a:pt x="205" y="42"/>
                        <a:pt x="201" y="43"/>
                      </a:cubicBezTo>
                      <a:close/>
                      <a:moveTo>
                        <a:pt x="197" y="55"/>
                      </a:moveTo>
                      <a:cubicBezTo>
                        <a:pt x="198" y="57"/>
                        <a:pt x="197" y="58"/>
                        <a:pt x="198" y="60"/>
                      </a:cubicBezTo>
                      <a:cubicBezTo>
                        <a:pt x="196" y="61"/>
                        <a:pt x="194" y="58"/>
                        <a:pt x="192" y="61"/>
                      </a:cubicBezTo>
                      <a:cubicBezTo>
                        <a:pt x="190" y="58"/>
                        <a:pt x="194" y="55"/>
                        <a:pt x="197" y="55"/>
                      </a:cubicBezTo>
                      <a:close/>
                      <a:moveTo>
                        <a:pt x="184" y="72"/>
                      </a:moveTo>
                      <a:cubicBezTo>
                        <a:pt x="182" y="70"/>
                        <a:pt x="181" y="68"/>
                        <a:pt x="183" y="66"/>
                      </a:cubicBezTo>
                      <a:cubicBezTo>
                        <a:pt x="188" y="63"/>
                        <a:pt x="191" y="70"/>
                        <a:pt x="196" y="65"/>
                      </a:cubicBezTo>
                      <a:cubicBezTo>
                        <a:pt x="198" y="73"/>
                        <a:pt x="190" y="69"/>
                        <a:pt x="184" y="72"/>
                      </a:cubicBezTo>
                      <a:close/>
                      <a:moveTo>
                        <a:pt x="214" y="36"/>
                      </a:moveTo>
                      <a:cubicBezTo>
                        <a:pt x="216" y="36"/>
                        <a:pt x="218" y="38"/>
                        <a:pt x="217" y="36"/>
                      </a:cubicBezTo>
                      <a:cubicBezTo>
                        <a:pt x="221" y="40"/>
                        <a:pt x="224" y="38"/>
                        <a:pt x="229" y="37"/>
                      </a:cubicBezTo>
                      <a:cubicBezTo>
                        <a:pt x="231" y="43"/>
                        <a:pt x="214" y="41"/>
                        <a:pt x="214" y="36"/>
                      </a:cubicBezTo>
                      <a:close/>
                      <a:moveTo>
                        <a:pt x="225" y="57"/>
                      </a:moveTo>
                      <a:cubicBezTo>
                        <a:pt x="223" y="59"/>
                        <a:pt x="226" y="61"/>
                        <a:pt x="222" y="63"/>
                      </a:cubicBezTo>
                      <a:cubicBezTo>
                        <a:pt x="220" y="61"/>
                        <a:pt x="217" y="62"/>
                        <a:pt x="215" y="59"/>
                      </a:cubicBezTo>
                      <a:cubicBezTo>
                        <a:pt x="218" y="57"/>
                        <a:pt x="214" y="55"/>
                        <a:pt x="218" y="53"/>
                      </a:cubicBezTo>
                      <a:cubicBezTo>
                        <a:pt x="222" y="56"/>
                        <a:pt x="227" y="55"/>
                        <a:pt x="232" y="59"/>
                      </a:cubicBezTo>
                      <a:cubicBezTo>
                        <a:pt x="228" y="61"/>
                        <a:pt x="229" y="58"/>
                        <a:pt x="225" y="57"/>
                      </a:cubicBezTo>
                      <a:close/>
                      <a:moveTo>
                        <a:pt x="224" y="72"/>
                      </a:moveTo>
                      <a:cubicBezTo>
                        <a:pt x="223" y="67"/>
                        <a:pt x="222" y="72"/>
                        <a:pt x="218" y="73"/>
                      </a:cubicBezTo>
                      <a:cubicBezTo>
                        <a:pt x="219" y="67"/>
                        <a:pt x="224" y="66"/>
                        <a:pt x="228" y="63"/>
                      </a:cubicBezTo>
                      <a:cubicBezTo>
                        <a:pt x="229" y="65"/>
                        <a:pt x="228" y="68"/>
                        <a:pt x="227" y="66"/>
                      </a:cubicBezTo>
                      <a:cubicBezTo>
                        <a:pt x="224" y="68"/>
                        <a:pt x="228" y="70"/>
                        <a:pt x="224" y="72"/>
                      </a:cubicBezTo>
                      <a:close/>
                      <a:moveTo>
                        <a:pt x="241" y="73"/>
                      </a:moveTo>
                      <a:cubicBezTo>
                        <a:pt x="240" y="72"/>
                        <a:pt x="242" y="72"/>
                        <a:pt x="242" y="72"/>
                      </a:cubicBezTo>
                      <a:cubicBezTo>
                        <a:pt x="245" y="71"/>
                        <a:pt x="241" y="68"/>
                        <a:pt x="243" y="66"/>
                      </a:cubicBezTo>
                      <a:cubicBezTo>
                        <a:pt x="241" y="65"/>
                        <a:pt x="241" y="68"/>
                        <a:pt x="242" y="69"/>
                      </a:cubicBezTo>
                      <a:cubicBezTo>
                        <a:pt x="239" y="70"/>
                        <a:pt x="239" y="62"/>
                        <a:pt x="242" y="60"/>
                      </a:cubicBezTo>
                      <a:cubicBezTo>
                        <a:pt x="242" y="65"/>
                        <a:pt x="242" y="65"/>
                        <a:pt x="246" y="71"/>
                      </a:cubicBezTo>
                      <a:cubicBezTo>
                        <a:pt x="244" y="73"/>
                        <a:pt x="243" y="72"/>
                        <a:pt x="241" y="73"/>
                      </a:cubicBezTo>
                      <a:close/>
                      <a:moveTo>
                        <a:pt x="251" y="78"/>
                      </a:moveTo>
                      <a:cubicBezTo>
                        <a:pt x="251" y="73"/>
                        <a:pt x="256" y="72"/>
                        <a:pt x="255" y="68"/>
                      </a:cubicBezTo>
                      <a:cubicBezTo>
                        <a:pt x="257" y="68"/>
                        <a:pt x="258" y="76"/>
                        <a:pt x="257" y="79"/>
                      </a:cubicBezTo>
                      <a:cubicBezTo>
                        <a:pt x="254" y="73"/>
                        <a:pt x="255" y="74"/>
                        <a:pt x="251" y="78"/>
                      </a:cubicBezTo>
                      <a:close/>
                      <a:moveTo>
                        <a:pt x="354" y="12"/>
                      </a:moveTo>
                      <a:cubicBezTo>
                        <a:pt x="355" y="11"/>
                        <a:pt x="356" y="13"/>
                        <a:pt x="357" y="13"/>
                      </a:cubicBezTo>
                      <a:cubicBezTo>
                        <a:pt x="359" y="12"/>
                        <a:pt x="358" y="10"/>
                        <a:pt x="361" y="9"/>
                      </a:cubicBezTo>
                      <a:cubicBezTo>
                        <a:pt x="361" y="10"/>
                        <a:pt x="362" y="11"/>
                        <a:pt x="363" y="12"/>
                      </a:cubicBezTo>
                      <a:cubicBezTo>
                        <a:pt x="360" y="13"/>
                        <a:pt x="357" y="15"/>
                        <a:pt x="354" y="12"/>
                      </a:cubicBezTo>
                      <a:close/>
                      <a:moveTo>
                        <a:pt x="716" y="72"/>
                      </a:moveTo>
                      <a:cubicBezTo>
                        <a:pt x="717" y="79"/>
                        <a:pt x="704" y="74"/>
                        <a:pt x="698" y="77"/>
                      </a:cubicBezTo>
                      <a:cubicBezTo>
                        <a:pt x="697" y="72"/>
                        <a:pt x="708" y="74"/>
                        <a:pt x="704" y="69"/>
                      </a:cubicBezTo>
                      <a:cubicBezTo>
                        <a:pt x="707" y="71"/>
                        <a:pt x="711" y="68"/>
                        <a:pt x="714" y="65"/>
                      </a:cubicBezTo>
                      <a:cubicBezTo>
                        <a:pt x="714" y="71"/>
                        <a:pt x="706" y="74"/>
                        <a:pt x="702" y="75"/>
                      </a:cubicBezTo>
                      <a:cubicBezTo>
                        <a:pt x="706" y="77"/>
                        <a:pt x="711" y="73"/>
                        <a:pt x="716" y="72"/>
                      </a:cubicBezTo>
                      <a:close/>
                      <a:moveTo>
                        <a:pt x="717" y="62"/>
                      </a:moveTo>
                      <a:cubicBezTo>
                        <a:pt x="718" y="66"/>
                        <a:pt x="708" y="63"/>
                        <a:pt x="710" y="59"/>
                      </a:cubicBezTo>
                      <a:cubicBezTo>
                        <a:pt x="717" y="63"/>
                        <a:pt x="711" y="54"/>
                        <a:pt x="716" y="51"/>
                      </a:cubicBezTo>
                      <a:cubicBezTo>
                        <a:pt x="722" y="56"/>
                        <a:pt x="711" y="60"/>
                        <a:pt x="717" y="62"/>
                      </a:cubicBezTo>
                      <a:close/>
                      <a:moveTo>
                        <a:pt x="712" y="39"/>
                      </a:moveTo>
                      <a:cubicBezTo>
                        <a:pt x="714" y="43"/>
                        <a:pt x="714" y="33"/>
                        <a:pt x="717" y="39"/>
                      </a:cubicBezTo>
                      <a:cubicBezTo>
                        <a:pt x="712" y="44"/>
                        <a:pt x="711" y="46"/>
                        <a:pt x="706" y="43"/>
                      </a:cubicBezTo>
                      <a:cubicBezTo>
                        <a:pt x="713" y="44"/>
                        <a:pt x="708" y="28"/>
                        <a:pt x="712" y="39"/>
                      </a:cubicBezTo>
                      <a:close/>
                      <a:moveTo>
                        <a:pt x="721" y="30"/>
                      </a:moveTo>
                      <a:cubicBezTo>
                        <a:pt x="717" y="32"/>
                        <a:pt x="712" y="33"/>
                        <a:pt x="708" y="32"/>
                      </a:cubicBezTo>
                      <a:cubicBezTo>
                        <a:pt x="709" y="28"/>
                        <a:pt x="716" y="17"/>
                        <a:pt x="720" y="10"/>
                      </a:cubicBezTo>
                      <a:cubicBezTo>
                        <a:pt x="722" y="17"/>
                        <a:pt x="720" y="21"/>
                        <a:pt x="721" y="30"/>
                      </a:cubicBezTo>
                      <a:close/>
                      <a:moveTo>
                        <a:pt x="716" y="13"/>
                      </a:moveTo>
                      <a:cubicBezTo>
                        <a:pt x="714" y="14"/>
                        <a:pt x="713" y="15"/>
                        <a:pt x="711" y="17"/>
                      </a:cubicBezTo>
                      <a:cubicBezTo>
                        <a:pt x="709" y="11"/>
                        <a:pt x="706" y="17"/>
                        <a:pt x="704" y="13"/>
                      </a:cubicBezTo>
                      <a:cubicBezTo>
                        <a:pt x="708" y="13"/>
                        <a:pt x="713" y="8"/>
                        <a:pt x="716" y="13"/>
                      </a:cubicBezTo>
                      <a:close/>
                    </a:path>
                  </a:pathLst>
                </a:custGeom>
                <a:solidFill>
                  <a:srgbClr val="5F7797"/>
                </a:solidFill>
                <a:ln>
                  <a:noFill/>
                </a:ln>
              </p:spPr>
              <p:txBody>
                <a:bodyPr vert="horz" wrap="square" lIns="91440" tIns="45720" rIns="91440" bIns="45720" numCol="1" anchor="t" anchorCtr="0" compatLnSpc="1"/>
                <a:lstStyle/>
                <a:p>
                  <a:pPr fontAlgn="auto"/>
                  <a:endParaRPr lang="zh-CN" altLang="en-US" strike="noStrike" noProof="1"/>
                </a:p>
              </p:txBody>
            </p:sp>
            <p:sp>
              <p:nvSpPr>
                <p:cNvPr id="14" name="Freeform 548"/>
                <p:cNvSpPr>
                  <a:spLocks noEditPoints="1"/>
                </p:cNvSpPr>
                <p:nvPr/>
              </p:nvSpPr>
              <p:spPr bwMode="auto">
                <a:xfrm rot="16200000" flipV="1">
                  <a:off x="4438472" y="2792487"/>
                  <a:ext cx="363777" cy="45719"/>
                </a:xfrm>
                <a:custGeom>
                  <a:avLst/>
                  <a:gdLst>
                    <a:gd name="T0" fmla="*/ 480 w 748"/>
                    <a:gd name="T1" fmla="*/ 13 h 95"/>
                    <a:gd name="T2" fmla="*/ 427 w 748"/>
                    <a:gd name="T3" fmla="*/ 8 h 95"/>
                    <a:gd name="T4" fmla="*/ 366 w 748"/>
                    <a:gd name="T5" fmla="*/ 13 h 95"/>
                    <a:gd name="T6" fmla="*/ 311 w 748"/>
                    <a:gd name="T7" fmla="*/ 15 h 95"/>
                    <a:gd name="T8" fmla="*/ 289 w 748"/>
                    <a:gd name="T9" fmla="*/ 1 h 95"/>
                    <a:gd name="T10" fmla="*/ 234 w 748"/>
                    <a:gd name="T11" fmla="*/ 11 h 95"/>
                    <a:gd name="T12" fmla="*/ 205 w 748"/>
                    <a:gd name="T13" fmla="*/ 13 h 95"/>
                    <a:gd name="T14" fmla="*/ 152 w 748"/>
                    <a:gd name="T15" fmla="*/ 18 h 95"/>
                    <a:gd name="T16" fmla="*/ 142 w 748"/>
                    <a:gd name="T17" fmla="*/ 18 h 95"/>
                    <a:gd name="T18" fmla="*/ 126 w 748"/>
                    <a:gd name="T19" fmla="*/ 20 h 95"/>
                    <a:gd name="T20" fmla="*/ 107 w 748"/>
                    <a:gd name="T21" fmla="*/ 1 h 95"/>
                    <a:gd name="T22" fmla="*/ 64 w 748"/>
                    <a:gd name="T23" fmla="*/ 20 h 95"/>
                    <a:gd name="T24" fmla="*/ 17 w 748"/>
                    <a:gd name="T25" fmla="*/ 64 h 95"/>
                    <a:gd name="T26" fmla="*/ 71 w 748"/>
                    <a:gd name="T27" fmla="*/ 69 h 95"/>
                    <a:gd name="T28" fmla="*/ 101 w 748"/>
                    <a:gd name="T29" fmla="*/ 51 h 95"/>
                    <a:gd name="T30" fmla="*/ 90 w 748"/>
                    <a:gd name="T31" fmla="*/ 67 h 95"/>
                    <a:gd name="T32" fmla="*/ 112 w 748"/>
                    <a:gd name="T33" fmla="*/ 63 h 95"/>
                    <a:gd name="T34" fmla="*/ 140 w 748"/>
                    <a:gd name="T35" fmla="*/ 69 h 95"/>
                    <a:gd name="T36" fmla="*/ 151 w 748"/>
                    <a:gd name="T37" fmla="*/ 51 h 95"/>
                    <a:gd name="T38" fmla="*/ 167 w 748"/>
                    <a:gd name="T39" fmla="*/ 62 h 95"/>
                    <a:gd name="T40" fmla="*/ 213 w 748"/>
                    <a:gd name="T41" fmla="*/ 61 h 95"/>
                    <a:gd name="T42" fmla="*/ 244 w 748"/>
                    <a:gd name="T43" fmla="*/ 84 h 95"/>
                    <a:gd name="T44" fmla="*/ 306 w 748"/>
                    <a:gd name="T45" fmla="*/ 77 h 95"/>
                    <a:gd name="T46" fmla="*/ 364 w 748"/>
                    <a:gd name="T47" fmla="*/ 85 h 95"/>
                    <a:gd name="T48" fmla="*/ 566 w 748"/>
                    <a:gd name="T49" fmla="*/ 89 h 95"/>
                    <a:gd name="T50" fmla="*/ 675 w 748"/>
                    <a:gd name="T51" fmla="*/ 85 h 95"/>
                    <a:gd name="T52" fmla="*/ 744 w 748"/>
                    <a:gd name="T53" fmla="*/ 58 h 95"/>
                    <a:gd name="T54" fmla="*/ 725 w 748"/>
                    <a:gd name="T55" fmla="*/ 56 h 95"/>
                    <a:gd name="T56" fmla="*/ 733 w 748"/>
                    <a:gd name="T57" fmla="*/ 32 h 95"/>
                    <a:gd name="T58" fmla="*/ 725 w 748"/>
                    <a:gd name="T59" fmla="*/ 7 h 95"/>
                    <a:gd name="T60" fmla="*/ 672 w 748"/>
                    <a:gd name="T61" fmla="*/ 9 h 95"/>
                    <a:gd name="T62" fmla="*/ 642 w 748"/>
                    <a:gd name="T63" fmla="*/ 9 h 95"/>
                    <a:gd name="T64" fmla="*/ 604 w 748"/>
                    <a:gd name="T65" fmla="*/ 6 h 95"/>
                    <a:gd name="T66" fmla="*/ 227 w 748"/>
                    <a:gd name="T67" fmla="*/ 28 h 95"/>
                    <a:gd name="T68" fmla="*/ 201 w 748"/>
                    <a:gd name="T69" fmla="*/ 36 h 95"/>
                    <a:gd name="T70" fmla="*/ 220 w 748"/>
                    <a:gd name="T71" fmla="*/ 21 h 95"/>
                    <a:gd name="T72" fmla="*/ 196 w 748"/>
                    <a:gd name="T73" fmla="*/ 25 h 95"/>
                    <a:gd name="T74" fmla="*/ 184 w 748"/>
                    <a:gd name="T75" fmla="*/ 11 h 95"/>
                    <a:gd name="T76" fmla="*/ 79 w 748"/>
                    <a:gd name="T77" fmla="*/ 39 h 95"/>
                    <a:gd name="T78" fmla="*/ 54 w 748"/>
                    <a:gd name="T79" fmla="*/ 40 h 95"/>
                    <a:gd name="T80" fmla="*/ 71 w 748"/>
                    <a:gd name="T81" fmla="*/ 38 h 95"/>
                    <a:gd name="T82" fmla="*/ 79 w 748"/>
                    <a:gd name="T83" fmla="*/ 44 h 95"/>
                    <a:gd name="T84" fmla="*/ 60 w 748"/>
                    <a:gd name="T85" fmla="*/ 68 h 95"/>
                    <a:gd name="T86" fmla="*/ 95 w 748"/>
                    <a:gd name="T87" fmla="*/ 48 h 95"/>
                    <a:gd name="T88" fmla="*/ 115 w 748"/>
                    <a:gd name="T89" fmla="*/ 39 h 95"/>
                    <a:gd name="T90" fmla="*/ 132 w 748"/>
                    <a:gd name="T91" fmla="*/ 31 h 95"/>
                    <a:gd name="T92" fmla="*/ 168 w 748"/>
                    <a:gd name="T93" fmla="*/ 26 h 95"/>
                    <a:gd name="T94" fmla="*/ 134 w 748"/>
                    <a:gd name="T95" fmla="*/ 63 h 95"/>
                    <a:gd name="T96" fmla="*/ 174 w 748"/>
                    <a:gd name="T97" fmla="*/ 29 h 95"/>
                    <a:gd name="T98" fmla="*/ 159 w 748"/>
                    <a:gd name="T99" fmla="*/ 58 h 95"/>
                    <a:gd name="T100" fmla="*/ 194 w 748"/>
                    <a:gd name="T101" fmla="*/ 38 h 95"/>
                    <a:gd name="T102" fmla="*/ 201 w 748"/>
                    <a:gd name="T103" fmla="*/ 43 h 95"/>
                    <a:gd name="T104" fmla="*/ 183 w 748"/>
                    <a:gd name="T105" fmla="*/ 66 h 95"/>
                    <a:gd name="T106" fmla="*/ 222 w 748"/>
                    <a:gd name="T107" fmla="*/ 63 h 95"/>
                    <a:gd name="T108" fmla="*/ 227 w 748"/>
                    <a:gd name="T109" fmla="*/ 66 h 95"/>
                    <a:gd name="T110" fmla="*/ 241 w 748"/>
                    <a:gd name="T111" fmla="*/ 73 h 95"/>
                    <a:gd name="T112" fmla="*/ 363 w 748"/>
                    <a:gd name="T113" fmla="*/ 12 h 95"/>
                    <a:gd name="T114" fmla="*/ 717 w 748"/>
                    <a:gd name="T115" fmla="*/ 62 h 95"/>
                    <a:gd name="T116" fmla="*/ 721 w 748"/>
                    <a:gd name="T117" fmla="*/ 3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8" h="95">
                      <a:moveTo>
                        <a:pt x="559" y="11"/>
                      </a:moveTo>
                      <a:cubicBezTo>
                        <a:pt x="559" y="7"/>
                        <a:pt x="557" y="9"/>
                        <a:pt x="557" y="5"/>
                      </a:cubicBezTo>
                      <a:cubicBezTo>
                        <a:pt x="546" y="13"/>
                        <a:pt x="543" y="8"/>
                        <a:pt x="534" y="8"/>
                      </a:cubicBezTo>
                      <a:cubicBezTo>
                        <a:pt x="537" y="7"/>
                        <a:pt x="541" y="7"/>
                        <a:pt x="539" y="3"/>
                      </a:cubicBezTo>
                      <a:cubicBezTo>
                        <a:pt x="529" y="8"/>
                        <a:pt x="508" y="10"/>
                        <a:pt x="498" y="11"/>
                      </a:cubicBezTo>
                      <a:cubicBezTo>
                        <a:pt x="499" y="11"/>
                        <a:pt x="499" y="9"/>
                        <a:pt x="498" y="8"/>
                      </a:cubicBezTo>
                      <a:cubicBezTo>
                        <a:pt x="491" y="10"/>
                        <a:pt x="491" y="13"/>
                        <a:pt x="485" y="9"/>
                      </a:cubicBezTo>
                      <a:cubicBezTo>
                        <a:pt x="483" y="14"/>
                        <a:pt x="481" y="8"/>
                        <a:pt x="480" y="13"/>
                      </a:cubicBezTo>
                      <a:cubicBezTo>
                        <a:pt x="478" y="10"/>
                        <a:pt x="476" y="12"/>
                        <a:pt x="476" y="9"/>
                      </a:cubicBezTo>
                      <a:cubicBezTo>
                        <a:pt x="473" y="9"/>
                        <a:pt x="470" y="11"/>
                        <a:pt x="467" y="8"/>
                      </a:cubicBezTo>
                      <a:cubicBezTo>
                        <a:pt x="463" y="10"/>
                        <a:pt x="469" y="13"/>
                        <a:pt x="465" y="15"/>
                      </a:cubicBezTo>
                      <a:cubicBezTo>
                        <a:pt x="464" y="14"/>
                        <a:pt x="463" y="13"/>
                        <a:pt x="462" y="13"/>
                      </a:cubicBezTo>
                      <a:cubicBezTo>
                        <a:pt x="463" y="12"/>
                        <a:pt x="464" y="10"/>
                        <a:pt x="462" y="9"/>
                      </a:cubicBezTo>
                      <a:cubicBezTo>
                        <a:pt x="461" y="10"/>
                        <a:pt x="459" y="11"/>
                        <a:pt x="458" y="12"/>
                      </a:cubicBezTo>
                      <a:cubicBezTo>
                        <a:pt x="445" y="2"/>
                        <a:pt x="432" y="14"/>
                        <a:pt x="426" y="14"/>
                      </a:cubicBezTo>
                      <a:cubicBezTo>
                        <a:pt x="422" y="9"/>
                        <a:pt x="428" y="10"/>
                        <a:pt x="427" y="8"/>
                      </a:cubicBezTo>
                      <a:cubicBezTo>
                        <a:pt x="420" y="9"/>
                        <a:pt x="412" y="6"/>
                        <a:pt x="410" y="14"/>
                      </a:cubicBezTo>
                      <a:cubicBezTo>
                        <a:pt x="405" y="6"/>
                        <a:pt x="404" y="18"/>
                        <a:pt x="401" y="13"/>
                      </a:cubicBezTo>
                      <a:cubicBezTo>
                        <a:pt x="400" y="11"/>
                        <a:pt x="406" y="9"/>
                        <a:pt x="402" y="7"/>
                      </a:cubicBezTo>
                      <a:cubicBezTo>
                        <a:pt x="397" y="8"/>
                        <a:pt x="397" y="14"/>
                        <a:pt x="392" y="11"/>
                      </a:cubicBezTo>
                      <a:cubicBezTo>
                        <a:pt x="393" y="10"/>
                        <a:pt x="394" y="9"/>
                        <a:pt x="392" y="7"/>
                      </a:cubicBezTo>
                      <a:cubicBezTo>
                        <a:pt x="386" y="13"/>
                        <a:pt x="381" y="11"/>
                        <a:pt x="375" y="13"/>
                      </a:cubicBezTo>
                      <a:cubicBezTo>
                        <a:pt x="376" y="13"/>
                        <a:pt x="376" y="7"/>
                        <a:pt x="374" y="9"/>
                      </a:cubicBezTo>
                      <a:cubicBezTo>
                        <a:pt x="375" y="12"/>
                        <a:pt x="368" y="13"/>
                        <a:pt x="366" y="13"/>
                      </a:cubicBezTo>
                      <a:cubicBezTo>
                        <a:pt x="370" y="11"/>
                        <a:pt x="369" y="8"/>
                        <a:pt x="370" y="5"/>
                      </a:cubicBezTo>
                      <a:cubicBezTo>
                        <a:pt x="365" y="4"/>
                        <a:pt x="369" y="8"/>
                        <a:pt x="365" y="10"/>
                      </a:cubicBezTo>
                      <a:cubicBezTo>
                        <a:pt x="361" y="4"/>
                        <a:pt x="353" y="5"/>
                        <a:pt x="350" y="11"/>
                      </a:cubicBezTo>
                      <a:cubicBezTo>
                        <a:pt x="346" y="10"/>
                        <a:pt x="340" y="11"/>
                        <a:pt x="338" y="8"/>
                      </a:cubicBezTo>
                      <a:cubicBezTo>
                        <a:pt x="336" y="8"/>
                        <a:pt x="326" y="14"/>
                        <a:pt x="322" y="8"/>
                      </a:cubicBezTo>
                      <a:cubicBezTo>
                        <a:pt x="318" y="9"/>
                        <a:pt x="321" y="12"/>
                        <a:pt x="319" y="14"/>
                      </a:cubicBezTo>
                      <a:cubicBezTo>
                        <a:pt x="317" y="11"/>
                        <a:pt x="315" y="8"/>
                        <a:pt x="315" y="6"/>
                      </a:cubicBezTo>
                      <a:cubicBezTo>
                        <a:pt x="310" y="8"/>
                        <a:pt x="314" y="12"/>
                        <a:pt x="311" y="15"/>
                      </a:cubicBezTo>
                      <a:cubicBezTo>
                        <a:pt x="309" y="12"/>
                        <a:pt x="301" y="15"/>
                        <a:pt x="302" y="11"/>
                      </a:cubicBezTo>
                      <a:cubicBezTo>
                        <a:pt x="304" y="12"/>
                        <a:pt x="311" y="14"/>
                        <a:pt x="310" y="8"/>
                      </a:cubicBezTo>
                      <a:cubicBezTo>
                        <a:pt x="305" y="11"/>
                        <a:pt x="302" y="7"/>
                        <a:pt x="298" y="7"/>
                      </a:cubicBezTo>
                      <a:cubicBezTo>
                        <a:pt x="298" y="11"/>
                        <a:pt x="299" y="8"/>
                        <a:pt x="302" y="9"/>
                      </a:cubicBezTo>
                      <a:cubicBezTo>
                        <a:pt x="298" y="10"/>
                        <a:pt x="297" y="14"/>
                        <a:pt x="295" y="13"/>
                      </a:cubicBezTo>
                      <a:cubicBezTo>
                        <a:pt x="292" y="11"/>
                        <a:pt x="295" y="6"/>
                        <a:pt x="292" y="8"/>
                      </a:cubicBezTo>
                      <a:cubicBezTo>
                        <a:pt x="294" y="10"/>
                        <a:pt x="287" y="15"/>
                        <a:pt x="286" y="13"/>
                      </a:cubicBezTo>
                      <a:cubicBezTo>
                        <a:pt x="284" y="8"/>
                        <a:pt x="293" y="5"/>
                        <a:pt x="289" y="1"/>
                      </a:cubicBezTo>
                      <a:cubicBezTo>
                        <a:pt x="285" y="11"/>
                        <a:pt x="272" y="11"/>
                        <a:pt x="263" y="11"/>
                      </a:cubicBezTo>
                      <a:cubicBezTo>
                        <a:pt x="263" y="8"/>
                        <a:pt x="264" y="2"/>
                        <a:pt x="260" y="4"/>
                      </a:cubicBezTo>
                      <a:cubicBezTo>
                        <a:pt x="258" y="8"/>
                        <a:pt x="261" y="7"/>
                        <a:pt x="260" y="9"/>
                      </a:cubicBezTo>
                      <a:cubicBezTo>
                        <a:pt x="257" y="10"/>
                        <a:pt x="256" y="12"/>
                        <a:pt x="253" y="6"/>
                      </a:cubicBezTo>
                      <a:cubicBezTo>
                        <a:pt x="251" y="7"/>
                        <a:pt x="252" y="9"/>
                        <a:pt x="250" y="10"/>
                      </a:cubicBezTo>
                      <a:cubicBezTo>
                        <a:pt x="245" y="1"/>
                        <a:pt x="245" y="12"/>
                        <a:pt x="243" y="10"/>
                      </a:cubicBezTo>
                      <a:cubicBezTo>
                        <a:pt x="238" y="7"/>
                        <a:pt x="247" y="6"/>
                        <a:pt x="242" y="3"/>
                      </a:cubicBezTo>
                      <a:cubicBezTo>
                        <a:pt x="237" y="7"/>
                        <a:pt x="240" y="10"/>
                        <a:pt x="234" y="11"/>
                      </a:cubicBezTo>
                      <a:cubicBezTo>
                        <a:pt x="234" y="8"/>
                        <a:pt x="232" y="6"/>
                        <a:pt x="230" y="6"/>
                      </a:cubicBezTo>
                      <a:cubicBezTo>
                        <a:pt x="229" y="8"/>
                        <a:pt x="227" y="11"/>
                        <a:pt x="226" y="5"/>
                      </a:cubicBezTo>
                      <a:cubicBezTo>
                        <a:pt x="220" y="7"/>
                        <a:pt x="230" y="10"/>
                        <a:pt x="224" y="12"/>
                      </a:cubicBezTo>
                      <a:cubicBezTo>
                        <a:pt x="223" y="11"/>
                        <a:pt x="222" y="10"/>
                        <a:pt x="220" y="10"/>
                      </a:cubicBezTo>
                      <a:cubicBezTo>
                        <a:pt x="223" y="8"/>
                        <a:pt x="223" y="6"/>
                        <a:pt x="221" y="4"/>
                      </a:cubicBezTo>
                      <a:cubicBezTo>
                        <a:pt x="214" y="5"/>
                        <a:pt x="221" y="17"/>
                        <a:pt x="213" y="12"/>
                      </a:cubicBezTo>
                      <a:cubicBezTo>
                        <a:pt x="219" y="11"/>
                        <a:pt x="214" y="9"/>
                        <a:pt x="216" y="4"/>
                      </a:cubicBezTo>
                      <a:cubicBezTo>
                        <a:pt x="212" y="5"/>
                        <a:pt x="207" y="9"/>
                        <a:pt x="205" y="13"/>
                      </a:cubicBezTo>
                      <a:cubicBezTo>
                        <a:pt x="202" y="10"/>
                        <a:pt x="204" y="7"/>
                        <a:pt x="201" y="5"/>
                      </a:cubicBezTo>
                      <a:cubicBezTo>
                        <a:pt x="194" y="9"/>
                        <a:pt x="192" y="14"/>
                        <a:pt x="188" y="12"/>
                      </a:cubicBezTo>
                      <a:cubicBezTo>
                        <a:pt x="191" y="10"/>
                        <a:pt x="183" y="7"/>
                        <a:pt x="188" y="6"/>
                      </a:cubicBezTo>
                      <a:cubicBezTo>
                        <a:pt x="189" y="7"/>
                        <a:pt x="188" y="8"/>
                        <a:pt x="190" y="10"/>
                      </a:cubicBezTo>
                      <a:cubicBezTo>
                        <a:pt x="197" y="2"/>
                        <a:pt x="183" y="7"/>
                        <a:pt x="179" y="4"/>
                      </a:cubicBezTo>
                      <a:cubicBezTo>
                        <a:pt x="174" y="7"/>
                        <a:pt x="174" y="12"/>
                        <a:pt x="169" y="8"/>
                      </a:cubicBezTo>
                      <a:cubicBezTo>
                        <a:pt x="169" y="4"/>
                        <a:pt x="176" y="9"/>
                        <a:pt x="175" y="2"/>
                      </a:cubicBezTo>
                      <a:cubicBezTo>
                        <a:pt x="167" y="6"/>
                        <a:pt x="150" y="5"/>
                        <a:pt x="152" y="18"/>
                      </a:cubicBezTo>
                      <a:cubicBezTo>
                        <a:pt x="155" y="14"/>
                        <a:pt x="157" y="17"/>
                        <a:pt x="160" y="17"/>
                      </a:cubicBezTo>
                      <a:cubicBezTo>
                        <a:pt x="165" y="15"/>
                        <a:pt x="162" y="12"/>
                        <a:pt x="166" y="9"/>
                      </a:cubicBezTo>
                      <a:cubicBezTo>
                        <a:pt x="170" y="13"/>
                        <a:pt x="167" y="16"/>
                        <a:pt x="164" y="19"/>
                      </a:cubicBezTo>
                      <a:cubicBezTo>
                        <a:pt x="159" y="19"/>
                        <a:pt x="153" y="20"/>
                        <a:pt x="148" y="23"/>
                      </a:cubicBezTo>
                      <a:cubicBezTo>
                        <a:pt x="147" y="22"/>
                        <a:pt x="147" y="22"/>
                        <a:pt x="146" y="21"/>
                      </a:cubicBezTo>
                      <a:cubicBezTo>
                        <a:pt x="156" y="14"/>
                        <a:pt x="144" y="12"/>
                        <a:pt x="152" y="7"/>
                      </a:cubicBezTo>
                      <a:cubicBezTo>
                        <a:pt x="146" y="7"/>
                        <a:pt x="146" y="11"/>
                        <a:pt x="140" y="13"/>
                      </a:cubicBezTo>
                      <a:cubicBezTo>
                        <a:pt x="138" y="17"/>
                        <a:pt x="144" y="15"/>
                        <a:pt x="142" y="18"/>
                      </a:cubicBezTo>
                      <a:cubicBezTo>
                        <a:pt x="136" y="18"/>
                        <a:pt x="138" y="21"/>
                        <a:pt x="133" y="25"/>
                      </a:cubicBezTo>
                      <a:cubicBezTo>
                        <a:pt x="131" y="19"/>
                        <a:pt x="127" y="30"/>
                        <a:pt x="125" y="26"/>
                      </a:cubicBezTo>
                      <a:cubicBezTo>
                        <a:pt x="123" y="22"/>
                        <a:pt x="130" y="20"/>
                        <a:pt x="129" y="16"/>
                      </a:cubicBezTo>
                      <a:cubicBezTo>
                        <a:pt x="139" y="21"/>
                        <a:pt x="139" y="4"/>
                        <a:pt x="149" y="6"/>
                      </a:cubicBezTo>
                      <a:cubicBezTo>
                        <a:pt x="143" y="3"/>
                        <a:pt x="136" y="7"/>
                        <a:pt x="130" y="5"/>
                      </a:cubicBezTo>
                      <a:cubicBezTo>
                        <a:pt x="129" y="8"/>
                        <a:pt x="127" y="12"/>
                        <a:pt x="127" y="16"/>
                      </a:cubicBezTo>
                      <a:cubicBezTo>
                        <a:pt x="125" y="14"/>
                        <a:pt x="123" y="14"/>
                        <a:pt x="121" y="15"/>
                      </a:cubicBezTo>
                      <a:cubicBezTo>
                        <a:pt x="119" y="19"/>
                        <a:pt x="128" y="17"/>
                        <a:pt x="126" y="20"/>
                      </a:cubicBezTo>
                      <a:cubicBezTo>
                        <a:pt x="115" y="20"/>
                        <a:pt x="116" y="24"/>
                        <a:pt x="111" y="27"/>
                      </a:cubicBezTo>
                      <a:cubicBezTo>
                        <a:pt x="111" y="22"/>
                        <a:pt x="111" y="17"/>
                        <a:pt x="114" y="13"/>
                      </a:cubicBezTo>
                      <a:cubicBezTo>
                        <a:pt x="118" y="16"/>
                        <a:pt x="116" y="18"/>
                        <a:pt x="119" y="21"/>
                      </a:cubicBezTo>
                      <a:cubicBezTo>
                        <a:pt x="120" y="15"/>
                        <a:pt x="122" y="9"/>
                        <a:pt x="126" y="4"/>
                      </a:cubicBezTo>
                      <a:cubicBezTo>
                        <a:pt x="124" y="1"/>
                        <a:pt x="109" y="1"/>
                        <a:pt x="114" y="8"/>
                      </a:cubicBezTo>
                      <a:cubicBezTo>
                        <a:pt x="114" y="10"/>
                        <a:pt x="109" y="12"/>
                        <a:pt x="106" y="12"/>
                      </a:cubicBezTo>
                      <a:cubicBezTo>
                        <a:pt x="103" y="10"/>
                        <a:pt x="112" y="9"/>
                        <a:pt x="109" y="6"/>
                      </a:cubicBezTo>
                      <a:cubicBezTo>
                        <a:pt x="104" y="8"/>
                        <a:pt x="106" y="3"/>
                        <a:pt x="107" y="1"/>
                      </a:cubicBezTo>
                      <a:cubicBezTo>
                        <a:pt x="103" y="6"/>
                        <a:pt x="93" y="13"/>
                        <a:pt x="86" y="16"/>
                      </a:cubicBezTo>
                      <a:cubicBezTo>
                        <a:pt x="87" y="14"/>
                        <a:pt x="85" y="13"/>
                        <a:pt x="86" y="12"/>
                      </a:cubicBezTo>
                      <a:cubicBezTo>
                        <a:pt x="90" y="7"/>
                        <a:pt x="103" y="8"/>
                        <a:pt x="99" y="0"/>
                      </a:cubicBezTo>
                      <a:cubicBezTo>
                        <a:pt x="94" y="2"/>
                        <a:pt x="96" y="5"/>
                        <a:pt x="92" y="7"/>
                      </a:cubicBezTo>
                      <a:cubicBezTo>
                        <a:pt x="86" y="7"/>
                        <a:pt x="91" y="4"/>
                        <a:pt x="89" y="1"/>
                      </a:cubicBezTo>
                      <a:cubicBezTo>
                        <a:pt x="80" y="5"/>
                        <a:pt x="88" y="11"/>
                        <a:pt x="82" y="15"/>
                      </a:cubicBezTo>
                      <a:cubicBezTo>
                        <a:pt x="78" y="10"/>
                        <a:pt x="73" y="16"/>
                        <a:pt x="70" y="10"/>
                      </a:cubicBezTo>
                      <a:cubicBezTo>
                        <a:pt x="68" y="13"/>
                        <a:pt x="69" y="17"/>
                        <a:pt x="64" y="20"/>
                      </a:cubicBezTo>
                      <a:cubicBezTo>
                        <a:pt x="57" y="12"/>
                        <a:pt x="58" y="16"/>
                        <a:pt x="51" y="12"/>
                      </a:cubicBezTo>
                      <a:cubicBezTo>
                        <a:pt x="52" y="17"/>
                        <a:pt x="49" y="18"/>
                        <a:pt x="44" y="21"/>
                      </a:cubicBezTo>
                      <a:cubicBezTo>
                        <a:pt x="50" y="29"/>
                        <a:pt x="44" y="36"/>
                        <a:pt x="35" y="43"/>
                      </a:cubicBezTo>
                      <a:cubicBezTo>
                        <a:pt x="29" y="38"/>
                        <a:pt x="22" y="43"/>
                        <a:pt x="18" y="49"/>
                      </a:cubicBezTo>
                      <a:cubicBezTo>
                        <a:pt x="13" y="48"/>
                        <a:pt x="18" y="44"/>
                        <a:pt x="12" y="42"/>
                      </a:cubicBezTo>
                      <a:cubicBezTo>
                        <a:pt x="11" y="46"/>
                        <a:pt x="16" y="67"/>
                        <a:pt x="8" y="58"/>
                      </a:cubicBezTo>
                      <a:cubicBezTo>
                        <a:pt x="7" y="60"/>
                        <a:pt x="0" y="62"/>
                        <a:pt x="5" y="64"/>
                      </a:cubicBezTo>
                      <a:cubicBezTo>
                        <a:pt x="9" y="64"/>
                        <a:pt x="13" y="63"/>
                        <a:pt x="17" y="64"/>
                      </a:cubicBezTo>
                      <a:cubicBezTo>
                        <a:pt x="18" y="60"/>
                        <a:pt x="17" y="56"/>
                        <a:pt x="20" y="52"/>
                      </a:cubicBezTo>
                      <a:cubicBezTo>
                        <a:pt x="22" y="53"/>
                        <a:pt x="24" y="53"/>
                        <a:pt x="25" y="56"/>
                      </a:cubicBezTo>
                      <a:cubicBezTo>
                        <a:pt x="27" y="51"/>
                        <a:pt x="30" y="52"/>
                        <a:pt x="34" y="51"/>
                      </a:cubicBezTo>
                      <a:cubicBezTo>
                        <a:pt x="32" y="48"/>
                        <a:pt x="30" y="49"/>
                        <a:pt x="29" y="47"/>
                      </a:cubicBezTo>
                      <a:cubicBezTo>
                        <a:pt x="35" y="41"/>
                        <a:pt x="36" y="47"/>
                        <a:pt x="40" y="40"/>
                      </a:cubicBezTo>
                      <a:cubicBezTo>
                        <a:pt x="43" y="44"/>
                        <a:pt x="49" y="46"/>
                        <a:pt x="56" y="46"/>
                      </a:cubicBezTo>
                      <a:cubicBezTo>
                        <a:pt x="46" y="53"/>
                        <a:pt x="60" y="57"/>
                        <a:pt x="51" y="64"/>
                      </a:cubicBezTo>
                      <a:cubicBezTo>
                        <a:pt x="57" y="73"/>
                        <a:pt x="65" y="66"/>
                        <a:pt x="71" y="69"/>
                      </a:cubicBezTo>
                      <a:cubicBezTo>
                        <a:pt x="69" y="66"/>
                        <a:pt x="67" y="67"/>
                        <a:pt x="65" y="63"/>
                      </a:cubicBezTo>
                      <a:cubicBezTo>
                        <a:pt x="66" y="61"/>
                        <a:pt x="66" y="59"/>
                        <a:pt x="68" y="58"/>
                      </a:cubicBezTo>
                      <a:cubicBezTo>
                        <a:pt x="70" y="60"/>
                        <a:pt x="69" y="62"/>
                        <a:pt x="71" y="63"/>
                      </a:cubicBezTo>
                      <a:cubicBezTo>
                        <a:pt x="72" y="64"/>
                        <a:pt x="78" y="62"/>
                        <a:pt x="76" y="59"/>
                      </a:cubicBezTo>
                      <a:cubicBezTo>
                        <a:pt x="75" y="59"/>
                        <a:pt x="81" y="47"/>
                        <a:pt x="86" y="46"/>
                      </a:cubicBezTo>
                      <a:cubicBezTo>
                        <a:pt x="84" y="48"/>
                        <a:pt x="83" y="50"/>
                        <a:pt x="83" y="52"/>
                      </a:cubicBezTo>
                      <a:cubicBezTo>
                        <a:pt x="86" y="51"/>
                        <a:pt x="92" y="50"/>
                        <a:pt x="91" y="55"/>
                      </a:cubicBezTo>
                      <a:cubicBezTo>
                        <a:pt x="94" y="52"/>
                        <a:pt x="98" y="50"/>
                        <a:pt x="101" y="51"/>
                      </a:cubicBezTo>
                      <a:cubicBezTo>
                        <a:pt x="101" y="52"/>
                        <a:pt x="102" y="53"/>
                        <a:pt x="101" y="54"/>
                      </a:cubicBezTo>
                      <a:cubicBezTo>
                        <a:pt x="96" y="55"/>
                        <a:pt x="91" y="54"/>
                        <a:pt x="85" y="59"/>
                      </a:cubicBezTo>
                      <a:cubicBezTo>
                        <a:pt x="85" y="58"/>
                        <a:pt x="85" y="53"/>
                        <a:pt x="82" y="55"/>
                      </a:cubicBezTo>
                      <a:cubicBezTo>
                        <a:pt x="85" y="62"/>
                        <a:pt x="73" y="61"/>
                        <a:pt x="75" y="69"/>
                      </a:cubicBezTo>
                      <a:cubicBezTo>
                        <a:pt x="79" y="65"/>
                        <a:pt x="82" y="74"/>
                        <a:pt x="86" y="69"/>
                      </a:cubicBezTo>
                      <a:cubicBezTo>
                        <a:pt x="90" y="67"/>
                        <a:pt x="84" y="64"/>
                        <a:pt x="86" y="62"/>
                      </a:cubicBezTo>
                      <a:cubicBezTo>
                        <a:pt x="88" y="61"/>
                        <a:pt x="89" y="60"/>
                        <a:pt x="90" y="61"/>
                      </a:cubicBezTo>
                      <a:cubicBezTo>
                        <a:pt x="93" y="63"/>
                        <a:pt x="88" y="65"/>
                        <a:pt x="90" y="67"/>
                      </a:cubicBezTo>
                      <a:cubicBezTo>
                        <a:pt x="92" y="66"/>
                        <a:pt x="93" y="70"/>
                        <a:pt x="96" y="65"/>
                      </a:cubicBezTo>
                      <a:cubicBezTo>
                        <a:pt x="94" y="64"/>
                        <a:pt x="93" y="62"/>
                        <a:pt x="91" y="60"/>
                      </a:cubicBezTo>
                      <a:cubicBezTo>
                        <a:pt x="93" y="59"/>
                        <a:pt x="93" y="57"/>
                        <a:pt x="94" y="56"/>
                      </a:cubicBezTo>
                      <a:cubicBezTo>
                        <a:pt x="96" y="62"/>
                        <a:pt x="99" y="56"/>
                        <a:pt x="101" y="60"/>
                      </a:cubicBezTo>
                      <a:cubicBezTo>
                        <a:pt x="98" y="64"/>
                        <a:pt x="97" y="57"/>
                        <a:pt x="94" y="61"/>
                      </a:cubicBezTo>
                      <a:cubicBezTo>
                        <a:pt x="100" y="64"/>
                        <a:pt x="97" y="67"/>
                        <a:pt x="98" y="71"/>
                      </a:cubicBezTo>
                      <a:cubicBezTo>
                        <a:pt x="105" y="68"/>
                        <a:pt x="100" y="63"/>
                        <a:pt x="104" y="59"/>
                      </a:cubicBezTo>
                      <a:cubicBezTo>
                        <a:pt x="107" y="57"/>
                        <a:pt x="109" y="64"/>
                        <a:pt x="112" y="63"/>
                      </a:cubicBezTo>
                      <a:cubicBezTo>
                        <a:pt x="114" y="59"/>
                        <a:pt x="118" y="57"/>
                        <a:pt x="112" y="54"/>
                      </a:cubicBezTo>
                      <a:cubicBezTo>
                        <a:pt x="115" y="51"/>
                        <a:pt x="120" y="47"/>
                        <a:pt x="124" y="49"/>
                      </a:cubicBezTo>
                      <a:cubicBezTo>
                        <a:pt x="117" y="54"/>
                        <a:pt x="118" y="60"/>
                        <a:pt x="114" y="66"/>
                      </a:cubicBezTo>
                      <a:cubicBezTo>
                        <a:pt x="111" y="60"/>
                        <a:pt x="96" y="73"/>
                        <a:pt x="104" y="74"/>
                      </a:cubicBezTo>
                      <a:cubicBezTo>
                        <a:pt x="103" y="70"/>
                        <a:pt x="109" y="75"/>
                        <a:pt x="112" y="69"/>
                      </a:cubicBezTo>
                      <a:cubicBezTo>
                        <a:pt x="115" y="75"/>
                        <a:pt x="123" y="71"/>
                        <a:pt x="131" y="76"/>
                      </a:cubicBezTo>
                      <a:cubicBezTo>
                        <a:pt x="136" y="74"/>
                        <a:pt x="133" y="71"/>
                        <a:pt x="134" y="68"/>
                      </a:cubicBezTo>
                      <a:cubicBezTo>
                        <a:pt x="136" y="69"/>
                        <a:pt x="138" y="65"/>
                        <a:pt x="140" y="69"/>
                      </a:cubicBezTo>
                      <a:cubicBezTo>
                        <a:pt x="143" y="65"/>
                        <a:pt x="143" y="65"/>
                        <a:pt x="147" y="64"/>
                      </a:cubicBezTo>
                      <a:cubicBezTo>
                        <a:pt x="145" y="58"/>
                        <a:pt x="142" y="67"/>
                        <a:pt x="140" y="64"/>
                      </a:cubicBezTo>
                      <a:cubicBezTo>
                        <a:pt x="137" y="61"/>
                        <a:pt x="137" y="59"/>
                        <a:pt x="138" y="57"/>
                      </a:cubicBezTo>
                      <a:cubicBezTo>
                        <a:pt x="142" y="56"/>
                        <a:pt x="145" y="61"/>
                        <a:pt x="150" y="56"/>
                      </a:cubicBezTo>
                      <a:cubicBezTo>
                        <a:pt x="146" y="52"/>
                        <a:pt x="148" y="49"/>
                        <a:pt x="151" y="46"/>
                      </a:cubicBezTo>
                      <a:cubicBezTo>
                        <a:pt x="154" y="49"/>
                        <a:pt x="157" y="43"/>
                        <a:pt x="160" y="44"/>
                      </a:cubicBezTo>
                      <a:cubicBezTo>
                        <a:pt x="161" y="45"/>
                        <a:pt x="160" y="47"/>
                        <a:pt x="160" y="48"/>
                      </a:cubicBezTo>
                      <a:cubicBezTo>
                        <a:pt x="157" y="52"/>
                        <a:pt x="154" y="50"/>
                        <a:pt x="151" y="51"/>
                      </a:cubicBezTo>
                      <a:cubicBezTo>
                        <a:pt x="154" y="59"/>
                        <a:pt x="144" y="65"/>
                        <a:pt x="147" y="73"/>
                      </a:cubicBezTo>
                      <a:cubicBezTo>
                        <a:pt x="143" y="73"/>
                        <a:pt x="140" y="68"/>
                        <a:pt x="136" y="72"/>
                      </a:cubicBezTo>
                      <a:cubicBezTo>
                        <a:pt x="140" y="79"/>
                        <a:pt x="149" y="71"/>
                        <a:pt x="150" y="77"/>
                      </a:cubicBezTo>
                      <a:cubicBezTo>
                        <a:pt x="157" y="75"/>
                        <a:pt x="157" y="70"/>
                        <a:pt x="162" y="64"/>
                      </a:cubicBezTo>
                      <a:cubicBezTo>
                        <a:pt x="163" y="66"/>
                        <a:pt x="165" y="65"/>
                        <a:pt x="166" y="67"/>
                      </a:cubicBezTo>
                      <a:cubicBezTo>
                        <a:pt x="165" y="71"/>
                        <a:pt x="161" y="69"/>
                        <a:pt x="161" y="72"/>
                      </a:cubicBezTo>
                      <a:cubicBezTo>
                        <a:pt x="163" y="76"/>
                        <a:pt x="166" y="72"/>
                        <a:pt x="169" y="75"/>
                      </a:cubicBezTo>
                      <a:cubicBezTo>
                        <a:pt x="175" y="71"/>
                        <a:pt x="166" y="64"/>
                        <a:pt x="167" y="62"/>
                      </a:cubicBezTo>
                      <a:cubicBezTo>
                        <a:pt x="169" y="61"/>
                        <a:pt x="170" y="62"/>
                        <a:pt x="171" y="63"/>
                      </a:cubicBezTo>
                      <a:cubicBezTo>
                        <a:pt x="173" y="68"/>
                        <a:pt x="172" y="72"/>
                        <a:pt x="177" y="76"/>
                      </a:cubicBezTo>
                      <a:cubicBezTo>
                        <a:pt x="180" y="76"/>
                        <a:pt x="182" y="72"/>
                        <a:pt x="184" y="78"/>
                      </a:cubicBezTo>
                      <a:cubicBezTo>
                        <a:pt x="187" y="73"/>
                        <a:pt x="190" y="78"/>
                        <a:pt x="189" y="81"/>
                      </a:cubicBezTo>
                      <a:cubicBezTo>
                        <a:pt x="195" y="71"/>
                        <a:pt x="202" y="78"/>
                        <a:pt x="204" y="70"/>
                      </a:cubicBezTo>
                      <a:cubicBezTo>
                        <a:pt x="202" y="67"/>
                        <a:pt x="200" y="69"/>
                        <a:pt x="198" y="65"/>
                      </a:cubicBezTo>
                      <a:cubicBezTo>
                        <a:pt x="204" y="64"/>
                        <a:pt x="201" y="62"/>
                        <a:pt x="204" y="58"/>
                      </a:cubicBezTo>
                      <a:cubicBezTo>
                        <a:pt x="204" y="64"/>
                        <a:pt x="210" y="59"/>
                        <a:pt x="213" y="61"/>
                      </a:cubicBezTo>
                      <a:cubicBezTo>
                        <a:pt x="213" y="64"/>
                        <a:pt x="208" y="64"/>
                        <a:pt x="205" y="64"/>
                      </a:cubicBezTo>
                      <a:cubicBezTo>
                        <a:pt x="207" y="69"/>
                        <a:pt x="203" y="73"/>
                        <a:pt x="203" y="78"/>
                      </a:cubicBezTo>
                      <a:cubicBezTo>
                        <a:pt x="209" y="73"/>
                        <a:pt x="209" y="80"/>
                        <a:pt x="215" y="79"/>
                      </a:cubicBezTo>
                      <a:cubicBezTo>
                        <a:pt x="216" y="75"/>
                        <a:pt x="211" y="77"/>
                        <a:pt x="213" y="75"/>
                      </a:cubicBezTo>
                      <a:cubicBezTo>
                        <a:pt x="216" y="77"/>
                        <a:pt x="219" y="75"/>
                        <a:pt x="221" y="76"/>
                      </a:cubicBezTo>
                      <a:cubicBezTo>
                        <a:pt x="223" y="77"/>
                        <a:pt x="220" y="78"/>
                        <a:pt x="221" y="80"/>
                      </a:cubicBezTo>
                      <a:cubicBezTo>
                        <a:pt x="225" y="82"/>
                        <a:pt x="228" y="76"/>
                        <a:pt x="229" y="77"/>
                      </a:cubicBezTo>
                      <a:cubicBezTo>
                        <a:pt x="229" y="82"/>
                        <a:pt x="244" y="78"/>
                        <a:pt x="244" y="84"/>
                      </a:cubicBezTo>
                      <a:cubicBezTo>
                        <a:pt x="249" y="80"/>
                        <a:pt x="255" y="79"/>
                        <a:pt x="259" y="82"/>
                      </a:cubicBezTo>
                      <a:cubicBezTo>
                        <a:pt x="263" y="79"/>
                        <a:pt x="269" y="76"/>
                        <a:pt x="268" y="72"/>
                      </a:cubicBezTo>
                      <a:cubicBezTo>
                        <a:pt x="268" y="73"/>
                        <a:pt x="269" y="73"/>
                        <a:pt x="270" y="73"/>
                      </a:cubicBezTo>
                      <a:cubicBezTo>
                        <a:pt x="266" y="77"/>
                        <a:pt x="272" y="82"/>
                        <a:pt x="274" y="83"/>
                      </a:cubicBezTo>
                      <a:cubicBezTo>
                        <a:pt x="274" y="79"/>
                        <a:pt x="284" y="87"/>
                        <a:pt x="284" y="79"/>
                      </a:cubicBezTo>
                      <a:cubicBezTo>
                        <a:pt x="289" y="84"/>
                        <a:pt x="296" y="83"/>
                        <a:pt x="302" y="82"/>
                      </a:cubicBezTo>
                      <a:cubicBezTo>
                        <a:pt x="300" y="78"/>
                        <a:pt x="296" y="79"/>
                        <a:pt x="299" y="75"/>
                      </a:cubicBezTo>
                      <a:cubicBezTo>
                        <a:pt x="298" y="81"/>
                        <a:pt x="304" y="77"/>
                        <a:pt x="306" y="77"/>
                      </a:cubicBezTo>
                      <a:cubicBezTo>
                        <a:pt x="303" y="84"/>
                        <a:pt x="321" y="74"/>
                        <a:pt x="318" y="84"/>
                      </a:cubicBezTo>
                      <a:cubicBezTo>
                        <a:pt x="314" y="77"/>
                        <a:pt x="310" y="84"/>
                        <a:pt x="305" y="83"/>
                      </a:cubicBezTo>
                      <a:cubicBezTo>
                        <a:pt x="305" y="84"/>
                        <a:pt x="306" y="84"/>
                        <a:pt x="305" y="85"/>
                      </a:cubicBezTo>
                      <a:cubicBezTo>
                        <a:pt x="305" y="86"/>
                        <a:pt x="305" y="87"/>
                        <a:pt x="305" y="88"/>
                      </a:cubicBezTo>
                      <a:cubicBezTo>
                        <a:pt x="312" y="84"/>
                        <a:pt x="317" y="85"/>
                        <a:pt x="327" y="86"/>
                      </a:cubicBezTo>
                      <a:cubicBezTo>
                        <a:pt x="337" y="86"/>
                        <a:pt x="354" y="90"/>
                        <a:pt x="362" y="87"/>
                      </a:cubicBezTo>
                      <a:cubicBezTo>
                        <a:pt x="364" y="86"/>
                        <a:pt x="364" y="86"/>
                        <a:pt x="364" y="85"/>
                      </a:cubicBezTo>
                      <a:cubicBezTo>
                        <a:pt x="363" y="84"/>
                        <a:pt x="364" y="84"/>
                        <a:pt x="364" y="85"/>
                      </a:cubicBezTo>
                      <a:cubicBezTo>
                        <a:pt x="364" y="85"/>
                        <a:pt x="365" y="86"/>
                        <a:pt x="365" y="86"/>
                      </a:cubicBezTo>
                      <a:cubicBezTo>
                        <a:pt x="372" y="93"/>
                        <a:pt x="389" y="81"/>
                        <a:pt x="387" y="91"/>
                      </a:cubicBezTo>
                      <a:cubicBezTo>
                        <a:pt x="387" y="87"/>
                        <a:pt x="400" y="85"/>
                        <a:pt x="399" y="90"/>
                      </a:cubicBezTo>
                      <a:cubicBezTo>
                        <a:pt x="413" y="85"/>
                        <a:pt x="426" y="87"/>
                        <a:pt x="439" y="90"/>
                      </a:cubicBezTo>
                      <a:cubicBezTo>
                        <a:pt x="448" y="88"/>
                        <a:pt x="461" y="85"/>
                        <a:pt x="465" y="91"/>
                      </a:cubicBezTo>
                      <a:cubicBezTo>
                        <a:pt x="464" y="90"/>
                        <a:pt x="465" y="89"/>
                        <a:pt x="466" y="87"/>
                      </a:cubicBezTo>
                      <a:cubicBezTo>
                        <a:pt x="481" y="89"/>
                        <a:pt x="505" y="89"/>
                        <a:pt x="524" y="92"/>
                      </a:cubicBezTo>
                      <a:cubicBezTo>
                        <a:pt x="539" y="86"/>
                        <a:pt x="551" y="95"/>
                        <a:pt x="566" y="89"/>
                      </a:cubicBezTo>
                      <a:cubicBezTo>
                        <a:pt x="569" y="91"/>
                        <a:pt x="572" y="89"/>
                        <a:pt x="575" y="93"/>
                      </a:cubicBezTo>
                      <a:cubicBezTo>
                        <a:pt x="588" y="85"/>
                        <a:pt x="600" y="94"/>
                        <a:pt x="614" y="87"/>
                      </a:cubicBezTo>
                      <a:cubicBezTo>
                        <a:pt x="615" y="88"/>
                        <a:pt x="616" y="90"/>
                        <a:pt x="616" y="91"/>
                      </a:cubicBezTo>
                      <a:cubicBezTo>
                        <a:pt x="625" y="89"/>
                        <a:pt x="634" y="85"/>
                        <a:pt x="641" y="86"/>
                      </a:cubicBezTo>
                      <a:cubicBezTo>
                        <a:pt x="643" y="86"/>
                        <a:pt x="646" y="89"/>
                        <a:pt x="648" y="89"/>
                      </a:cubicBezTo>
                      <a:cubicBezTo>
                        <a:pt x="652" y="89"/>
                        <a:pt x="655" y="84"/>
                        <a:pt x="659" y="85"/>
                      </a:cubicBezTo>
                      <a:cubicBezTo>
                        <a:pt x="661" y="85"/>
                        <a:pt x="662" y="88"/>
                        <a:pt x="665" y="87"/>
                      </a:cubicBezTo>
                      <a:cubicBezTo>
                        <a:pt x="669" y="87"/>
                        <a:pt x="669" y="86"/>
                        <a:pt x="675" y="85"/>
                      </a:cubicBezTo>
                      <a:cubicBezTo>
                        <a:pt x="687" y="81"/>
                        <a:pt x="703" y="89"/>
                        <a:pt x="708" y="79"/>
                      </a:cubicBezTo>
                      <a:cubicBezTo>
                        <a:pt x="708" y="81"/>
                        <a:pt x="709" y="82"/>
                        <a:pt x="712" y="83"/>
                      </a:cubicBezTo>
                      <a:cubicBezTo>
                        <a:pt x="715" y="79"/>
                        <a:pt x="717" y="79"/>
                        <a:pt x="721" y="74"/>
                      </a:cubicBezTo>
                      <a:cubicBezTo>
                        <a:pt x="722" y="77"/>
                        <a:pt x="720" y="79"/>
                        <a:pt x="721" y="81"/>
                      </a:cubicBezTo>
                      <a:cubicBezTo>
                        <a:pt x="728" y="77"/>
                        <a:pt x="735" y="72"/>
                        <a:pt x="736" y="64"/>
                      </a:cubicBezTo>
                      <a:cubicBezTo>
                        <a:pt x="742" y="66"/>
                        <a:pt x="744" y="59"/>
                        <a:pt x="748" y="58"/>
                      </a:cubicBezTo>
                      <a:cubicBezTo>
                        <a:pt x="745" y="56"/>
                        <a:pt x="748" y="50"/>
                        <a:pt x="743" y="51"/>
                      </a:cubicBezTo>
                      <a:cubicBezTo>
                        <a:pt x="742" y="55"/>
                        <a:pt x="745" y="56"/>
                        <a:pt x="744" y="58"/>
                      </a:cubicBezTo>
                      <a:cubicBezTo>
                        <a:pt x="740" y="59"/>
                        <a:pt x="732" y="63"/>
                        <a:pt x="732" y="56"/>
                      </a:cubicBezTo>
                      <a:cubicBezTo>
                        <a:pt x="731" y="61"/>
                        <a:pt x="726" y="59"/>
                        <a:pt x="726" y="62"/>
                      </a:cubicBezTo>
                      <a:cubicBezTo>
                        <a:pt x="733" y="58"/>
                        <a:pt x="727" y="71"/>
                        <a:pt x="730" y="69"/>
                      </a:cubicBezTo>
                      <a:cubicBezTo>
                        <a:pt x="732" y="68"/>
                        <a:pt x="729" y="62"/>
                        <a:pt x="732" y="65"/>
                      </a:cubicBezTo>
                      <a:cubicBezTo>
                        <a:pt x="733" y="68"/>
                        <a:pt x="731" y="70"/>
                        <a:pt x="728" y="72"/>
                      </a:cubicBezTo>
                      <a:cubicBezTo>
                        <a:pt x="727" y="66"/>
                        <a:pt x="723" y="75"/>
                        <a:pt x="721" y="72"/>
                      </a:cubicBezTo>
                      <a:cubicBezTo>
                        <a:pt x="721" y="71"/>
                        <a:pt x="720" y="70"/>
                        <a:pt x="719" y="70"/>
                      </a:cubicBezTo>
                      <a:cubicBezTo>
                        <a:pt x="726" y="65"/>
                        <a:pt x="720" y="62"/>
                        <a:pt x="725" y="56"/>
                      </a:cubicBezTo>
                      <a:cubicBezTo>
                        <a:pt x="732" y="58"/>
                        <a:pt x="730" y="47"/>
                        <a:pt x="736" y="53"/>
                      </a:cubicBezTo>
                      <a:cubicBezTo>
                        <a:pt x="737" y="50"/>
                        <a:pt x="746" y="41"/>
                        <a:pt x="739" y="40"/>
                      </a:cubicBezTo>
                      <a:cubicBezTo>
                        <a:pt x="741" y="41"/>
                        <a:pt x="734" y="48"/>
                        <a:pt x="733" y="43"/>
                      </a:cubicBezTo>
                      <a:cubicBezTo>
                        <a:pt x="729" y="46"/>
                        <a:pt x="726" y="58"/>
                        <a:pt x="720" y="51"/>
                      </a:cubicBezTo>
                      <a:cubicBezTo>
                        <a:pt x="722" y="47"/>
                        <a:pt x="723" y="47"/>
                        <a:pt x="727" y="47"/>
                      </a:cubicBezTo>
                      <a:cubicBezTo>
                        <a:pt x="723" y="44"/>
                        <a:pt x="729" y="42"/>
                        <a:pt x="728" y="39"/>
                      </a:cubicBezTo>
                      <a:cubicBezTo>
                        <a:pt x="724" y="39"/>
                        <a:pt x="725" y="30"/>
                        <a:pt x="730" y="27"/>
                      </a:cubicBezTo>
                      <a:cubicBezTo>
                        <a:pt x="731" y="29"/>
                        <a:pt x="732" y="30"/>
                        <a:pt x="733" y="32"/>
                      </a:cubicBezTo>
                      <a:cubicBezTo>
                        <a:pt x="734" y="31"/>
                        <a:pt x="735" y="31"/>
                        <a:pt x="736" y="30"/>
                      </a:cubicBezTo>
                      <a:cubicBezTo>
                        <a:pt x="737" y="29"/>
                        <a:pt x="736" y="27"/>
                        <a:pt x="736" y="26"/>
                      </a:cubicBezTo>
                      <a:cubicBezTo>
                        <a:pt x="735" y="27"/>
                        <a:pt x="733" y="28"/>
                        <a:pt x="732" y="26"/>
                      </a:cubicBezTo>
                      <a:cubicBezTo>
                        <a:pt x="734" y="22"/>
                        <a:pt x="738" y="21"/>
                        <a:pt x="736" y="17"/>
                      </a:cubicBezTo>
                      <a:cubicBezTo>
                        <a:pt x="733" y="19"/>
                        <a:pt x="734" y="21"/>
                        <a:pt x="730" y="23"/>
                      </a:cubicBezTo>
                      <a:cubicBezTo>
                        <a:pt x="724" y="22"/>
                        <a:pt x="725" y="19"/>
                        <a:pt x="724" y="13"/>
                      </a:cubicBezTo>
                      <a:cubicBezTo>
                        <a:pt x="728" y="14"/>
                        <a:pt x="731" y="16"/>
                        <a:pt x="735" y="14"/>
                      </a:cubicBezTo>
                      <a:cubicBezTo>
                        <a:pt x="732" y="10"/>
                        <a:pt x="725" y="13"/>
                        <a:pt x="725" y="7"/>
                      </a:cubicBezTo>
                      <a:cubicBezTo>
                        <a:pt x="723" y="9"/>
                        <a:pt x="723" y="10"/>
                        <a:pt x="723" y="11"/>
                      </a:cubicBezTo>
                      <a:cubicBezTo>
                        <a:pt x="715" y="0"/>
                        <a:pt x="704" y="15"/>
                        <a:pt x="697" y="8"/>
                      </a:cubicBezTo>
                      <a:cubicBezTo>
                        <a:pt x="692" y="9"/>
                        <a:pt x="697" y="17"/>
                        <a:pt x="693" y="15"/>
                      </a:cubicBezTo>
                      <a:cubicBezTo>
                        <a:pt x="696" y="11"/>
                        <a:pt x="689" y="17"/>
                        <a:pt x="689" y="12"/>
                      </a:cubicBezTo>
                      <a:cubicBezTo>
                        <a:pt x="692" y="10"/>
                        <a:pt x="695" y="8"/>
                        <a:pt x="693" y="6"/>
                      </a:cubicBezTo>
                      <a:cubicBezTo>
                        <a:pt x="687" y="9"/>
                        <a:pt x="689" y="7"/>
                        <a:pt x="689" y="10"/>
                      </a:cubicBezTo>
                      <a:cubicBezTo>
                        <a:pt x="684" y="9"/>
                        <a:pt x="676" y="11"/>
                        <a:pt x="674" y="13"/>
                      </a:cubicBezTo>
                      <a:cubicBezTo>
                        <a:pt x="672" y="12"/>
                        <a:pt x="672" y="10"/>
                        <a:pt x="672" y="9"/>
                      </a:cubicBezTo>
                      <a:cubicBezTo>
                        <a:pt x="668" y="10"/>
                        <a:pt x="664" y="10"/>
                        <a:pt x="660" y="10"/>
                      </a:cubicBezTo>
                      <a:cubicBezTo>
                        <a:pt x="661" y="11"/>
                        <a:pt x="658" y="13"/>
                        <a:pt x="658" y="15"/>
                      </a:cubicBezTo>
                      <a:cubicBezTo>
                        <a:pt x="658" y="8"/>
                        <a:pt x="656" y="16"/>
                        <a:pt x="654" y="14"/>
                      </a:cubicBezTo>
                      <a:cubicBezTo>
                        <a:pt x="654" y="13"/>
                        <a:pt x="653" y="13"/>
                        <a:pt x="652" y="12"/>
                      </a:cubicBezTo>
                      <a:cubicBezTo>
                        <a:pt x="654" y="11"/>
                        <a:pt x="655" y="12"/>
                        <a:pt x="657" y="10"/>
                      </a:cubicBezTo>
                      <a:cubicBezTo>
                        <a:pt x="653" y="8"/>
                        <a:pt x="643" y="5"/>
                        <a:pt x="644" y="13"/>
                      </a:cubicBezTo>
                      <a:cubicBezTo>
                        <a:pt x="645" y="12"/>
                        <a:pt x="648" y="11"/>
                        <a:pt x="646" y="13"/>
                      </a:cubicBezTo>
                      <a:cubicBezTo>
                        <a:pt x="642" y="15"/>
                        <a:pt x="644" y="12"/>
                        <a:pt x="642" y="9"/>
                      </a:cubicBezTo>
                      <a:cubicBezTo>
                        <a:pt x="638" y="11"/>
                        <a:pt x="631" y="8"/>
                        <a:pt x="630" y="13"/>
                      </a:cubicBezTo>
                      <a:cubicBezTo>
                        <a:pt x="626" y="9"/>
                        <a:pt x="618" y="13"/>
                        <a:pt x="622" y="8"/>
                      </a:cubicBezTo>
                      <a:cubicBezTo>
                        <a:pt x="621" y="9"/>
                        <a:pt x="620" y="8"/>
                        <a:pt x="620" y="7"/>
                      </a:cubicBezTo>
                      <a:cubicBezTo>
                        <a:pt x="617" y="8"/>
                        <a:pt x="619" y="10"/>
                        <a:pt x="618" y="12"/>
                      </a:cubicBezTo>
                      <a:cubicBezTo>
                        <a:pt x="617" y="10"/>
                        <a:pt x="615" y="12"/>
                        <a:pt x="614" y="11"/>
                      </a:cubicBezTo>
                      <a:cubicBezTo>
                        <a:pt x="616" y="10"/>
                        <a:pt x="618" y="8"/>
                        <a:pt x="616" y="6"/>
                      </a:cubicBezTo>
                      <a:cubicBezTo>
                        <a:pt x="611" y="7"/>
                        <a:pt x="607" y="11"/>
                        <a:pt x="600" y="9"/>
                      </a:cubicBezTo>
                      <a:cubicBezTo>
                        <a:pt x="601" y="9"/>
                        <a:pt x="607" y="9"/>
                        <a:pt x="604" y="6"/>
                      </a:cubicBezTo>
                      <a:cubicBezTo>
                        <a:pt x="601" y="6"/>
                        <a:pt x="595" y="6"/>
                        <a:pt x="594" y="11"/>
                      </a:cubicBezTo>
                      <a:cubicBezTo>
                        <a:pt x="589" y="4"/>
                        <a:pt x="584" y="11"/>
                        <a:pt x="580" y="12"/>
                      </a:cubicBezTo>
                      <a:cubicBezTo>
                        <a:pt x="582" y="11"/>
                        <a:pt x="583" y="9"/>
                        <a:pt x="582" y="7"/>
                      </a:cubicBezTo>
                      <a:cubicBezTo>
                        <a:pt x="578" y="12"/>
                        <a:pt x="581" y="4"/>
                        <a:pt x="578" y="7"/>
                      </a:cubicBezTo>
                      <a:cubicBezTo>
                        <a:pt x="576" y="11"/>
                        <a:pt x="574" y="9"/>
                        <a:pt x="571" y="7"/>
                      </a:cubicBezTo>
                      <a:cubicBezTo>
                        <a:pt x="566" y="14"/>
                        <a:pt x="564" y="5"/>
                        <a:pt x="559" y="11"/>
                      </a:cubicBezTo>
                      <a:close/>
                      <a:moveTo>
                        <a:pt x="231" y="32"/>
                      </a:moveTo>
                      <a:cubicBezTo>
                        <a:pt x="227" y="31"/>
                        <a:pt x="230" y="31"/>
                        <a:pt x="227" y="28"/>
                      </a:cubicBezTo>
                      <a:cubicBezTo>
                        <a:pt x="231" y="24"/>
                        <a:pt x="236" y="30"/>
                        <a:pt x="231" y="32"/>
                      </a:cubicBezTo>
                      <a:close/>
                      <a:moveTo>
                        <a:pt x="231" y="21"/>
                      </a:moveTo>
                      <a:cubicBezTo>
                        <a:pt x="230" y="21"/>
                        <a:pt x="222" y="23"/>
                        <a:pt x="227" y="23"/>
                      </a:cubicBezTo>
                      <a:cubicBezTo>
                        <a:pt x="228" y="25"/>
                        <a:pt x="222" y="25"/>
                        <a:pt x="221" y="22"/>
                      </a:cubicBezTo>
                      <a:cubicBezTo>
                        <a:pt x="224" y="23"/>
                        <a:pt x="228" y="16"/>
                        <a:pt x="231" y="21"/>
                      </a:cubicBezTo>
                      <a:close/>
                      <a:moveTo>
                        <a:pt x="201" y="36"/>
                      </a:moveTo>
                      <a:cubicBezTo>
                        <a:pt x="201" y="32"/>
                        <a:pt x="207" y="22"/>
                        <a:pt x="209" y="30"/>
                      </a:cubicBezTo>
                      <a:cubicBezTo>
                        <a:pt x="203" y="27"/>
                        <a:pt x="206" y="33"/>
                        <a:pt x="201" y="36"/>
                      </a:cubicBezTo>
                      <a:close/>
                      <a:moveTo>
                        <a:pt x="211" y="26"/>
                      </a:moveTo>
                      <a:cubicBezTo>
                        <a:pt x="213" y="25"/>
                        <a:pt x="213" y="26"/>
                        <a:pt x="212" y="27"/>
                      </a:cubicBezTo>
                      <a:cubicBezTo>
                        <a:pt x="217" y="29"/>
                        <a:pt x="212" y="22"/>
                        <a:pt x="217" y="23"/>
                      </a:cubicBezTo>
                      <a:cubicBezTo>
                        <a:pt x="216" y="26"/>
                        <a:pt x="217" y="30"/>
                        <a:pt x="213" y="32"/>
                      </a:cubicBezTo>
                      <a:cubicBezTo>
                        <a:pt x="212" y="30"/>
                        <a:pt x="212" y="28"/>
                        <a:pt x="211" y="26"/>
                      </a:cubicBezTo>
                      <a:close/>
                      <a:moveTo>
                        <a:pt x="217" y="16"/>
                      </a:moveTo>
                      <a:cubicBezTo>
                        <a:pt x="216" y="19"/>
                        <a:pt x="217" y="19"/>
                        <a:pt x="219" y="18"/>
                      </a:cubicBezTo>
                      <a:cubicBezTo>
                        <a:pt x="220" y="19"/>
                        <a:pt x="219" y="20"/>
                        <a:pt x="220" y="21"/>
                      </a:cubicBezTo>
                      <a:cubicBezTo>
                        <a:pt x="219" y="21"/>
                        <a:pt x="219" y="22"/>
                        <a:pt x="218" y="23"/>
                      </a:cubicBezTo>
                      <a:cubicBezTo>
                        <a:pt x="216" y="20"/>
                        <a:pt x="215" y="21"/>
                        <a:pt x="213" y="19"/>
                      </a:cubicBezTo>
                      <a:cubicBezTo>
                        <a:pt x="214" y="18"/>
                        <a:pt x="215" y="17"/>
                        <a:pt x="217" y="16"/>
                      </a:cubicBezTo>
                      <a:close/>
                      <a:moveTo>
                        <a:pt x="196" y="25"/>
                      </a:moveTo>
                      <a:cubicBezTo>
                        <a:pt x="193" y="27"/>
                        <a:pt x="196" y="29"/>
                        <a:pt x="195" y="31"/>
                      </a:cubicBezTo>
                      <a:cubicBezTo>
                        <a:pt x="193" y="27"/>
                        <a:pt x="186" y="16"/>
                        <a:pt x="180" y="21"/>
                      </a:cubicBezTo>
                      <a:cubicBezTo>
                        <a:pt x="177" y="18"/>
                        <a:pt x="187" y="17"/>
                        <a:pt x="184" y="14"/>
                      </a:cubicBezTo>
                      <a:cubicBezTo>
                        <a:pt x="187" y="17"/>
                        <a:pt x="191" y="19"/>
                        <a:pt x="196" y="25"/>
                      </a:cubicBezTo>
                      <a:close/>
                      <a:moveTo>
                        <a:pt x="181" y="31"/>
                      </a:moveTo>
                      <a:cubicBezTo>
                        <a:pt x="181" y="30"/>
                        <a:pt x="180" y="28"/>
                        <a:pt x="179" y="26"/>
                      </a:cubicBezTo>
                      <a:cubicBezTo>
                        <a:pt x="180" y="26"/>
                        <a:pt x="182" y="25"/>
                        <a:pt x="184" y="24"/>
                      </a:cubicBezTo>
                      <a:cubicBezTo>
                        <a:pt x="187" y="27"/>
                        <a:pt x="184" y="29"/>
                        <a:pt x="181" y="31"/>
                      </a:cubicBezTo>
                      <a:close/>
                      <a:moveTo>
                        <a:pt x="184" y="11"/>
                      </a:moveTo>
                      <a:cubicBezTo>
                        <a:pt x="181" y="15"/>
                        <a:pt x="179" y="12"/>
                        <a:pt x="177" y="15"/>
                      </a:cubicBezTo>
                      <a:cubicBezTo>
                        <a:pt x="172" y="11"/>
                        <a:pt x="183" y="10"/>
                        <a:pt x="180" y="7"/>
                      </a:cubicBezTo>
                      <a:cubicBezTo>
                        <a:pt x="184" y="5"/>
                        <a:pt x="181" y="10"/>
                        <a:pt x="184" y="11"/>
                      </a:cubicBezTo>
                      <a:close/>
                      <a:moveTo>
                        <a:pt x="88" y="30"/>
                      </a:moveTo>
                      <a:cubicBezTo>
                        <a:pt x="87" y="25"/>
                        <a:pt x="93" y="22"/>
                        <a:pt x="97" y="18"/>
                      </a:cubicBezTo>
                      <a:cubicBezTo>
                        <a:pt x="96" y="17"/>
                        <a:pt x="95" y="16"/>
                        <a:pt x="95" y="16"/>
                      </a:cubicBezTo>
                      <a:cubicBezTo>
                        <a:pt x="101" y="18"/>
                        <a:pt x="102" y="25"/>
                        <a:pt x="88" y="30"/>
                      </a:cubicBezTo>
                      <a:close/>
                      <a:moveTo>
                        <a:pt x="74" y="17"/>
                      </a:moveTo>
                      <a:cubicBezTo>
                        <a:pt x="79" y="24"/>
                        <a:pt x="80" y="13"/>
                        <a:pt x="85" y="18"/>
                      </a:cubicBezTo>
                      <a:cubicBezTo>
                        <a:pt x="87" y="24"/>
                        <a:pt x="81" y="35"/>
                        <a:pt x="85" y="38"/>
                      </a:cubicBezTo>
                      <a:cubicBezTo>
                        <a:pt x="86" y="42"/>
                        <a:pt x="80" y="37"/>
                        <a:pt x="79" y="39"/>
                      </a:cubicBezTo>
                      <a:cubicBezTo>
                        <a:pt x="78" y="34"/>
                        <a:pt x="81" y="30"/>
                        <a:pt x="82" y="25"/>
                      </a:cubicBezTo>
                      <a:cubicBezTo>
                        <a:pt x="78" y="21"/>
                        <a:pt x="71" y="28"/>
                        <a:pt x="66" y="23"/>
                      </a:cubicBezTo>
                      <a:cubicBezTo>
                        <a:pt x="69" y="21"/>
                        <a:pt x="72" y="19"/>
                        <a:pt x="74" y="17"/>
                      </a:cubicBezTo>
                      <a:close/>
                      <a:moveTo>
                        <a:pt x="48" y="23"/>
                      </a:moveTo>
                      <a:cubicBezTo>
                        <a:pt x="52" y="17"/>
                        <a:pt x="55" y="22"/>
                        <a:pt x="59" y="18"/>
                      </a:cubicBezTo>
                      <a:cubicBezTo>
                        <a:pt x="56" y="23"/>
                        <a:pt x="53" y="27"/>
                        <a:pt x="51" y="32"/>
                      </a:cubicBezTo>
                      <a:cubicBezTo>
                        <a:pt x="50" y="29"/>
                        <a:pt x="50" y="26"/>
                        <a:pt x="48" y="23"/>
                      </a:cubicBezTo>
                      <a:close/>
                      <a:moveTo>
                        <a:pt x="54" y="40"/>
                      </a:moveTo>
                      <a:cubicBezTo>
                        <a:pt x="56" y="40"/>
                        <a:pt x="58" y="40"/>
                        <a:pt x="59" y="40"/>
                      </a:cubicBezTo>
                      <a:cubicBezTo>
                        <a:pt x="57" y="51"/>
                        <a:pt x="48" y="41"/>
                        <a:pt x="46" y="36"/>
                      </a:cubicBezTo>
                      <a:cubicBezTo>
                        <a:pt x="55" y="39"/>
                        <a:pt x="57" y="20"/>
                        <a:pt x="66" y="25"/>
                      </a:cubicBezTo>
                      <a:cubicBezTo>
                        <a:pt x="63" y="28"/>
                        <a:pt x="64" y="34"/>
                        <a:pt x="58" y="33"/>
                      </a:cubicBezTo>
                      <a:cubicBezTo>
                        <a:pt x="61" y="36"/>
                        <a:pt x="64" y="37"/>
                        <a:pt x="68" y="35"/>
                      </a:cubicBezTo>
                      <a:cubicBezTo>
                        <a:pt x="71" y="32"/>
                        <a:pt x="65" y="34"/>
                        <a:pt x="65" y="30"/>
                      </a:cubicBezTo>
                      <a:cubicBezTo>
                        <a:pt x="67" y="31"/>
                        <a:pt x="71" y="28"/>
                        <a:pt x="74" y="28"/>
                      </a:cubicBezTo>
                      <a:cubicBezTo>
                        <a:pt x="78" y="32"/>
                        <a:pt x="68" y="34"/>
                        <a:pt x="71" y="38"/>
                      </a:cubicBezTo>
                      <a:cubicBezTo>
                        <a:pt x="66" y="38"/>
                        <a:pt x="57" y="41"/>
                        <a:pt x="56" y="35"/>
                      </a:cubicBezTo>
                      <a:cubicBezTo>
                        <a:pt x="55" y="37"/>
                        <a:pt x="56" y="39"/>
                        <a:pt x="54" y="40"/>
                      </a:cubicBezTo>
                      <a:close/>
                      <a:moveTo>
                        <a:pt x="61" y="55"/>
                      </a:moveTo>
                      <a:cubicBezTo>
                        <a:pt x="59" y="55"/>
                        <a:pt x="57" y="53"/>
                        <a:pt x="56" y="51"/>
                      </a:cubicBezTo>
                      <a:cubicBezTo>
                        <a:pt x="63" y="47"/>
                        <a:pt x="63" y="47"/>
                        <a:pt x="64" y="41"/>
                      </a:cubicBezTo>
                      <a:cubicBezTo>
                        <a:pt x="68" y="42"/>
                        <a:pt x="66" y="45"/>
                        <a:pt x="70" y="48"/>
                      </a:cubicBezTo>
                      <a:cubicBezTo>
                        <a:pt x="72" y="45"/>
                        <a:pt x="71" y="41"/>
                        <a:pt x="76" y="38"/>
                      </a:cubicBezTo>
                      <a:cubicBezTo>
                        <a:pt x="76" y="40"/>
                        <a:pt x="77" y="42"/>
                        <a:pt x="79" y="44"/>
                      </a:cubicBezTo>
                      <a:cubicBezTo>
                        <a:pt x="73" y="47"/>
                        <a:pt x="76" y="52"/>
                        <a:pt x="67" y="56"/>
                      </a:cubicBezTo>
                      <a:cubicBezTo>
                        <a:pt x="65" y="54"/>
                        <a:pt x="66" y="52"/>
                        <a:pt x="64" y="50"/>
                      </a:cubicBezTo>
                      <a:cubicBezTo>
                        <a:pt x="62" y="52"/>
                        <a:pt x="63" y="54"/>
                        <a:pt x="61" y="55"/>
                      </a:cubicBezTo>
                      <a:close/>
                      <a:moveTo>
                        <a:pt x="60" y="68"/>
                      </a:moveTo>
                      <a:cubicBezTo>
                        <a:pt x="56" y="66"/>
                        <a:pt x="58" y="66"/>
                        <a:pt x="55" y="61"/>
                      </a:cubicBezTo>
                      <a:cubicBezTo>
                        <a:pt x="57" y="60"/>
                        <a:pt x="58" y="59"/>
                        <a:pt x="60" y="57"/>
                      </a:cubicBezTo>
                      <a:cubicBezTo>
                        <a:pt x="60" y="59"/>
                        <a:pt x="61" y="62"/>
                        <a:pt x="63" y="60"/>
                      </a:cubicBezTo>
                      <a:cubicBezTo>
                        <a:pt x="61" y="62"/>
                        <a:pt x="62" y="64"/>
                        <a:pt x="60" y="68"/>
                      </a:cubicBezTo>
                      <a:close/>
                      <a:moveTo>
                        <a:pt x="95" y="48"/>
                      </a:moveTo>
                      <a:cubicBezTo>
                        <a:pt x="92" y="46"/>
                        <a:pt x="96" y="44"/>
                        <a:pt x="96" y="42"/>
                      </a:cubicBezTo>
                      <a:cubicBezTo>
                        <a:pt x="91" y="39"/>
                        <a:pt x="92" y="44"/>
                        <a:pt x="88" y="46"/>
                      </a:cubicBezTo>
                      <a:cubicBezTo>
                        <a:pt x="87" y="45"/>
                        <a:pt x="86" y="43"/>
                        <a:pt x="85" y="42"/>
                      </a:cubicBezTo>
                      <a:cubicBezTo>
                        <a:pt x="96" y="36"/>
                        <a:pt x="95" y="29"/>
                        <a:pt x="107" y="20"/>
                      </a:cubicBezTo>
                      <a:cubicBezTo>
                        <a:pt x="111" y="23"/>
                        <a:pt x="104" y="32"/>
                        <a:pt x="100" y="27"/>
                      </a:cubicBezTo>
                      <a:cubicBezTo>
                        <a:pt x="100" y="32"/>
                        <a:pt x="99" y="35"/>
                        <a:pt x="101" y="40"/>
                      </a:cubicBezTo>
                      <a:cubicBezTo>
                        <a:pt x="95" y="42"/>
                        <a:pt x="100" y="46"/>
                        <a:pt x="95" y="48"/>
                      </a:cubicBezTo>
                      <a:close/>
                      <a:moveTo>
                        <a:pt x="104" y="52"/>
                      </a:moveTo>
                      <a:cubicBezTo>
                        <a:pt x="105" y="51"/>
                        <a:pt x="107" y="49"/>
                        <a:pt x="109" y="48"/>
                      </a:cubicBezTo>
                      <a:cubicBezTo>
                        <a:pt x="111" y="50"/>
                        <a:pt x="111" y="51"/>
                        <a:pt x="112" y="53"/>
                      </a:cubicBezTo>
                      <a:cubicBezTo>
                        <a:pt x="109" y="55"/>
                        <a:pt x="106" y="55"/>
                        <a:pt x="104" y="52"/>
                      </a:cubicBezTo>
                      <a:close/>
                      <a:moveTo>
                        <a:pt x="127" y="45"/>
                      </a:moveTo>
                      <a:cubicBezTo>
                        <a:pt x="124" y="42"/>
                        <a:pt x="126" y="39"/>
                        <a:pt x="127" y="36"/>
                      </a:cubicBezTo>
                      <a:cubicBezTo>
                        <a:pt x="124" y="36"/>
                        <a:pt x="121" y="35"/>
                        <a:pt x="119" y="35"/>
                      </a:cubicBezTo>
                      <a:cubicBezTo>
                        <a:pt x="117" y="37"/>
                        <a:pt x="119" y="40"/>
                        <a:pt x="115" y="39"/>
                      </a:cubicBezTo>
                      <a:cubicBezTo>
                        <a:pt x="114" y="38"/>
                        <a:pt x="118" y="36"/>
                        <a:pt x="117" y="35"/>
                      </a:cubicBezTo>
                      <a:cubicBezTo>
                        <a:pt x="116" y="32"/>
                        <a:pt x="113" y="35"/>
                        <a:pt x="112" y="33"/>
                      </a:cubicBezTo>
                      <a:cubicBezTo>
                        <a:pt x="113" y="35"/>
                        <a:pt x="113" y="50"/>
                        <a:pt x="105" y="44"/>
                      </a:cubicBezTo>
                      <a:cubicBezTo>
                        <a:pt x="108" y="43"/>
                        <a:pt x="106" y="40"/>
                        <a:pt x="109" y="39"/>
                      </a:cubicBezTo>
                      <a:cubicBezTo>
                        <a:pt x="107" y="38"/>
                        <a:pt x="105" y="37"/>
                        <a:pt x="103" y="38"/>
                      </a:cubicBezTo>
                      <a:cubicBezTo>
                        <a:pt x="106" y="25"/>
                        <a:pt x="120" y="33"/>
                        <a:pt x="128" y="31"/>
                      </a:cubicBezTo>
                      <a:cubicBezTo>
                        <a:pt x="132" y="36"/>
                        <a:pt x="133" y="41"/>
                        <a:pt x="127" y="45"/>
                      </a:cubicBezTo>
                      <a:close/>
                      <a:moveTo>
                        <a:pt x="132" y="31"/>
                      </a:moveTo>
                      <a:cubicBezTo>
                        <a:pt x="140" y="27"/>
                        <a:pt x="141" y="24"/>
                        <a:pt x="145" y="22"/>
                      </a:cubicBezTo>
                      <a:cubicBezTo>
                        <a:pt x="146" y="25"/>
                        <a:pt x="143" y="34"/>
                        <a:pt x="139" y="30"/>
                      </a:cubicBezTo>
                      <a:cubicBezTo>
                        <a:pt x="134" y="34"/>
                        <a:pt x="139" y="39"/>
                        <a:pt x="136" y="43"/>
                      </a:cubicBezTo>
                      <a:cubicBezTo>
                        <a:pt x="133" y="39"/>
                        <a:pt x="135" y="35"/>
                        <a:pt x="132" y="31"/>
                      </a:cubicBezTo>
                      <a:close/>
                      <a:moveTo>
                        <a:pt x="155" y="26"/>
                      </a:moveTo>
                      <a:cubicBezTo>
                        <a:pt x="161" y="26"/>
                        <a:pt x="164" y="21"/>
                        <a:pt x="171" y="23"/>
                      </a:cubicBezTo>
                      <a:cubicBezTo>
                        <a:pt x="172" y="26"/>
                        <a:pt x="172" y="33"/>
                        <a:pt x="168" y="33"/>
                      </a:cubicBezTo>
                      <a:cubicBezTo>
                        <a:pt x="164" y="30"/>
                        <a:pt x="170" y="28"/>
                        <a:pt x="168" y="26"/>
                      </a:cubicBezTo>
                      <a:cubicBezTo>
                        <a:pt x="167" y="25"/>
                        <a:pt x="166" y="25"/>
                        <a:pt x="165" y="24"/>
                      </a:cubicBezTo>
                      <a:cubicBezTo>
                        <a:pt x="162" y="28"/>
                        <a:pt x="162" y="31"/>
                        <a:pt x="158" y="35"/>
                      </a:cubicBezTo>
                      <a:cubicBezTo>
                        <a:pt x="154" y="31"/>
                        <a:pt x="159" y="29"/>
                        <a:pt x="155" y="26"/>
                      </a:cubicBezTo>
                      <a:close/>
                      <a:moveTo>
                        <a:pt x="149" y="42"/>
                      </a:moveTo>
                      <a:cubicBezTo>
                        <a:pt x="148" y="39"/>
                        <a:pt x="151" y="38"/>
                        <a:pt x="148" y="35"/>
                      </a:cubicBezTo>
                      <a:cubicBezTo>
                        <a:pt x="150" y="34"/>
                        <a:pt x="152" y="35"/>
                        <a:pt x="154" y="33"/>
                      </a:cubicBezTo>
                      <a:cubicBezTo>
                        <a:pt x="157" y="36"/>
                        <a:pt x="153" y="39"/>
                        <a:pt x="149" y="42"/>
                      </a:cubicBezTo>
                      <a:close/>
                      <a:moveTo>
                        <a:pt x="134" y="63"/>
                      </a:moveTo>
                      <a:cubicBezTo>
                        <a:pt x="137" y="68"/>
                        <a:pt x="128" y="66"/>
                        <a:pt x="130" y="70"/>
                      </a:cubicBezTo>
                      <a:cubicBezTo>
                        <a:pt x="126" y="67"/>
                        <a:pt x="126" y="57"/>
                        <a:pt x="127" y="52"/>
                      </a:cubicBezTo>
                      <a:cubicBezTo>
                        <a:pt x="134" y="49"/>
                        <a:pt x="143" y="49"/>
                        <a:pt x="143" y="40"/>
                      </a:cubicBezTo>
                      <a:cubicBezTo>
                        <a:pt x="149" y="41"/>
                        <a:pt x="144" y="47"/>
                        <a:pt x="145" y="50"/>
                      </a:cubicBezTo>
                      <a:cubicBezTo>
                        <a:pt x="138" y="46"/>
                        <a:pt x="123" y="64"/>
                        <a:pt x="134" y="63"/>
                      </a:cubicBezTo>
                      <a:close/>
                      <a:moveTo>
                        <a:pt x="170" y="42"/>
                      </a:moveTo>
                      <a:cubicBezTo>
                        <a:pt x="168" y="40"/>
                        <a:pt x="164" y="38"/>
                        <a:pt x="160" y="41"/>
                      </a:cubicBezTo>
                      <a:cubicBezTo>
                        <a:pt x="158" y="33"/>
                        <a:pt x="172" y="39"/>
                        <a:pt x="174" y="29"/>
                      </a:cubicBezTo>
                      <a:cubicBezTo>
                        <a:pt x="174" y="33"/>
                        <a:pt x="175" y="37"/>
                        <a:pt x="180" y="32"/>
                      </a:cubicBezTo>
                      <a:cubicBezTo>
                        <a:pt x="186" y="42"/>
                        <a:pt x="170" y="33"/>
                        <a:pt x="170" y="42"/>
                      </a:cubicBezTo>
                      <a:close/>
                      <a:moveTo>
                        <a:pt x="189" y="32"/>
                      </a:moveTo>
                      <a:cubicBezTo>
                        <a:pt x="190" y="35"/>
                        <a:pt x="189" y="39"/>
                        <a:pt x="185" y="39"/>
                      </a:cubicBezTo>
                      <a:cubicBezTo>
                        <a:pt x="184" y="36"/>
                        <a:pt x="186" y="32"/>
                        <a:pt x="189" y="32"/>
                      </a:cubicBezTo>
                      <a:close/>
                      <a:moveTo>
                        <a:pt x="159" y="58"/>
                      </a:moveTo>
                      <a:cubicBezTo>
                        <a:pt x="164" y="58"/>
                        <a:pt x="165" y="48"/>
                        <a:pt x="170" y="54"/>
                      </a:cubicBezTo>
                      <a:cubicBezTo>
                        <a:pt x="165" y="53"/>
                        <a:pt x="164" y="65"/>
                        <a:pt x="159" y="58"/>
                      </a:cubicBezTo>
                      <a:close/>
                      <a:moveTo>
                        <a:pt x="173" y="58"/>
                      </a:moveTo>
                      <a:cubicBezTo>
                        <a:pt x="171" y="55"/>
                        <a:pt x="177" y="53"/>
                        <a:pt x="172" y="49"/>
                      </a:cubicBezTo>
                      <a:cubicBezTo>
                        <a:pt x="174" y="48"/>
                        <a:pt x="175" y="47"/>
                        <a:pt x="174" y="46"/>
                      </a:cubicBezTo>
                      <a:cubicBezTo>
                        <a:pt x="176" y="45"/>
                        <a:pt x="176" y="46"/>
                        <a:pt x="175" y="47"/>
                      </a:cubicBezTo>
                      <a:cubicBezTo>
                        <a:pt x="177" y="49"/>
                        <a:pt x="178" y="49"/>
                        <a:pt x="180" y="48"/>
                      </a:cubicBezTo>
                      <a:cubicBezTo>
                        <a:pt x="181" y="50"/>
                        <a:pt x="179" y="50"/>
                        <a:pt x="179" y="49"/>
                      </a:cubicBezTo>
                      <a:cubicBezTo>
                        <a:pt x="174" y="52"/>
                        <a:pt x="178" y="55"/>
                        <a:pt x="173" y="58"/>
                      </a:cubicBezTo>
                      <a:close/>
                      <a:moveTo>
                        <a:pt x="194" y="38"/>
                      </a:moveTo>
                      <a:cubicBezTo>
                        <a:pt x="197" y="42"/>
                        <a:pt x="189" y="43"/>
                        <a:pt x="196" y="45"/>
                      </a:cubicBezTo>
                      <a:cubicBezTo>
                        <a:pt x="193" y="47"/>
                        <a:pt x="192" y="48"/>
                        <a:pt x="194" y="50"/>
                      </a:cubicBezTo>
                      <a:cubicBezTo>
                        <a:pt x="188" y="49"/>
                        <a:pt x="190" y="41"/>
                        <a:pt x="194" y="38"/>
                      </a:cubicBezTo>
                      <a:close/>
                      <a:moveTo>
                        <a:pt x="182" y="60"/>
                      </a:moveTo>
                      <a:cubicBezTo>
                        <a:pt x="180" y="58"/>
                        <a:pt x="181" y="57"/>
                        <a:pt x="180" y="56"/>
                      </a:cubicBezTo>
                      <a:cubicBezTo>
                        <a:pt x="183" y="54"/>
                        <a:pt x="187" y="53"/>
                        <a:pt x="189" y="56"/>
                      </a:cubicBezTo>
                      <a:cubicBezTo>
                        <a:pt x="187" y="59"/>
                        <a:pt x="185" y="56"/>
                        <a:pt x="182" y="60"/>
                      </a:cubicBezTo>
                      <a:close/>
                      <a:moveTo>
                        <a:pt x="201" y="43"/>
                      </a:moveTo>
                      <a:cubicBezTo>
                        <a:pt x="203" y="39"/>
                        <a:pt x="207" y="38"/>
                        <a:pt x="211" y="35"/>
                      </a:cubicBezTo>
                      <a:cubicBezTo>
                        <a:pt x="214" y="42"/>
                        <a:pt x="205" y="42"/>
                        <a:pt x="201" y="43"/>
                      </a:cubicBezTo>
                      <a:close/>
                      <a:moveTo>
                        <a:pt x="197" y="55"/>
                      </a:moveTo>
                      <a:cubicBezTo>
                        <a:pt x="198" y="57"/>
                        <a:pt x="197" y="58"/>
                        <a:pt x="198" y="60"/>
                      </a:cubicBezTo>
                      <a:cubicBezTo>
                        <a:pt x="196" y="61"/>
                        <a:pt x="194" y="58"/>
                        <a:pt x="192" y="61"/>
                      </a:cubicBezTo>
                      <a:cubicBezTo>
                        <a:pt x="190" y="58"/>
                        <a:pt x="194" y="55"/>
                        <a:pt x="197" y="55"/>
                      </a:cubicBezTo>
                      <a:close/>
                      <a:moveTo>
                        <a:pt x="184" y="72"/>
                      </a:moveTo>
                      <a:cubicBezTo>
                        <a:pt x="182" y="70"/>
                        <a:pt x="181" y="68"/>
                        <a:pt x="183" y="66"/>
                      </a:cubicBezTo>
                      <a:cubicBezTo>
                        <a:pt x="188" y="63"/>
                        <a:pt x="191" y="70"/>
                        <a:pt x="196" y="65"/>
                      </a:cubicBezTo>
                      <a:cubicBezTo>
                        <a:pt x="198" y="73"/>
                        <a:pt x="190" y="69"/>
                        <a:pt x="184" y="72"/>
                      </a:cubicBezTo>
                      <a:close/>
                      <a:moveTo>
                        <a:pt x="214" y="36"/>
                      </a:moveTo>
                      <a:cubicBezTo>
                        <a:pt x="216" y="36"/>
                        <a:pt x="218" y="38"/>
                        <a:pt x="217" y="36"/>
                      </a:cubicBezTo>
                      <a:cubicBezTo>
                        <a:pt x="221" y="40"/>
                        <a:pt x="224" y="38"/>
                        <a:pt x="229" y="37"/>
                      </a:cubicBezTo>
                      <a:cubicBezTo>
                        <a:pt x="231" y="43"/>
                        <a:pt x="214" y="41"/>
                        <a:pt x="214" y="36"/>
                      </a:cubicBezTo>
                      <a:close/>
                      <a:moveTo>
                        <a:pt x="225" y="57"/>
                      </a:moveTo>
                      <a:cubicBezTo>
                        <a:pt x="223" y="59"/>
                        <a:pt x="226" y="61"/>
                        <a:pt x="222" y="63"/>
                      </a:cubicBezTo>
                      <a:cubicBezTo>
                        <a:pt x="220" y="61"/>
                        <a:pt x="217" y="62"/>
                        <a:pt x="215" y="59"/>
                      </a:cubicBezTo>
                      <a:cubicBezTo>
                        <a:pt x="218" y="57"/>
                        <a:pt x="214" y="55"/>
                        <a:pt x="218" y="53"/>
                      </a:cubicBezTo>
                      <a:cubicBezTo>
                        <a:pt x="222" y="56"/>
                        <a:pt x="227" y="55"/>
                        <a:pt x="232" y="59"/>
                      </a:cubicBezTo>
                      <a:cubicBezTo>
                        <a:pt x="228" y="61"/>
                        <a:pt x="229" y="58"/>
                        <a:pt x="225" y="57"/>
                      </a:cubicBezTo>
                      <a:close/>
                      <a:moveTo>
                        <a:pt x="224" y="72"/>
                      </a:moveTo>
                      <a:cubicBezTo>
                        <a:pt x="223" y="67"/>
                        <a:pt x="222" y="72"/>
                        <a:pt x="218" y="73"/>
                      </a:cubicBezTo>
                      <a:cubicBezTo>
                        <a:pt x="219" y="67"/>
                        <a:pt x="224" y="66"/>
                        <a:pt x="228" y="63"/>
                      </a:cubicBezTo>
                      <a:cubicBezTo>
                        <a:pt x="229" y="65"/>
                        <a:pt x="228" y="68"/>
                        <a:pt x="227" y="66"/>
                      </a:cubicBezTo>
                      <a:cubicBezTo>
                        <a:pt x="224" y="68"/>
                        <a:pt x="228" y="70"/>
                        <a:pt x="224" y="72"/>
                      </a:cubicBezTo>
                      <a:close/>
                      <a:moveTo>
                        <a:pt x="241" y="73"/>
                      </a:moveTo>
                      <a:cubicBezTo>
                        <a:pt x="240" y="72"/>
                        <a:pt x="242" y="72"/>
                        <a:pt x="242" y="72"/>
                      </a:cubicBezTo>
                      <a:cubicBezTo>
                        <a:pt x="245" y="71"/>
                        <a:pt x="241" y="68"/>
                        <a:pt x="243" y="66"/>
                      </a:cubicBezTo>
                      <a:cubicBezTo>
                        <a:pt x="241" y="65"/>
                        <a:pt x="241" y="68"/>
                        <a:pt x="242" y="69"/>
                      </a:cubicBezTo>
                      <a:cubicBezTo>
                        <a:pt x="239" y="70"/>
                        <a:pt x="239" y="62"/>
                        <a:pt x="242" y="60"/>
                      </a:cubicBezTo>
                      <a:cubicBezTo>
                        <a:pt x="242" y="65"/>
                        <a:pt x="242" y="65"/>
                        <a:pt x="246" y="71"/>
                      </a:cubicBezTo>
                      <a:cubicBezTo>
                        <a:pt x="244" y="73"/>
                        <a:pt x="243" y="72"/>
                        <a:pt x="241" y="73"/>
                      </a:cubicBezTo>
                      <a:close/>
                      <a:moveTo>
                        <a:pt x="251" y="78"/>
                      </a:moveTo>
                      <a:cubicBezTo>
                        <a:pt x="251" y="73"/>
                        <a:pt x="256" y="72"/>
                        <a:pt x="255" y="68"/>
                      </a:cubicBezTo>
                      <a:cubicBezTo>
                        <a:pt x="257" y="68"/>
                        <a:pt x="258" y="76"/>
                        <a:pt x="257" y="79"/>
                      </a:cubicBezTo>
                      <a:cubicBezTo>
                        <a:pt x="254" y="73"/>
                        <a:pt x="255" y="74"/>
                        <a:pt x="251" y="78"/>
                      </a:cubicBezTo>
                      <a:close/>
                      <a:moveTo>
                        <a:pt x="354" y="12"/>
                      </a:moveTo>
                      <a:cubicBezTo>
                        <a:pt x="355" y="11"/>
                        <a:pt x="356" y="13"/>
                        <a:pt x="357" y="13"/>
                      </a:cubicBezTo>
                      <a:cubicBezTo>
                        <a:pt x="359" y="12"/>
                        <a:pt x="358" y="10"/>
                        <a:pt x="361" y="9"/>
                      </a:cubicBezTo>
                      <a:cubicBezTo>
                        <a:pt x="361" y="10"/>
                        <a:pt x="362" y="11"/>
                        <a:pt x="363" y="12"/>
                      </a:cubicBezTo>
                      <a:cubicBezTo>
                        <a:pt x="360" y="13"/>
                        <a:pt x="357" y="15"/>
                        <a:pt x="354" y="12"/>
                      </a:cubicBezTo>
                      <a:close/>
                      <a:moveTo>
                        <a:pt x="716" y="72"/>
                      </a:moveTo>
                      <a:cubicBezTo>
                        <a:pt x="717" y="79"/>
                        <a:pt x="704" y="74"/>
                        <a:pt x="698" y="77"/>
                      </a:cubicBezTo>
                      <a:cubicBezTo>
                        <a:pt x="697" y="72"/>
                        <a:pt x="708" y="74"/>
                        <a:pt x="704" y="69"/>
                      </a:cubicBezTo>
                      <a:cubicBezTo>
                        <a:pt x="707" y="71"/>
                        <a:pt x="711" y="68"/>
                        <a:pt x="714" y="65"/>
                      </a:cubicBezTo>
                      <a:cubicBezTo>
                        <a:pt x="714" y="71"/>
                        <a:pt x="706" y="74"/>
                        <a:pt x="702" y="75"/>
                      </a:cubicBezTo>
                      <a:cubicBezTo>
                        <a:pt x="706" y="77"/>
                        <a:pt x="711" y="73"/>
                        <a:pt x="716" y="72"/>
                      </a:cubicBezTo>
                      <a:close/>
                      <a:moveTo>
                        <a:pt x="717" y="62"/>
                      </a:moveTo>
                      <a:cubicBezTo>
                        <a:pt x="718" y="66"/>
                        <a:pt x="708" y="63"/>
                        <a:pt x="710" y="59"/>
                      </a:cubicBezTo>
                      <a:cubicBezTo>
                        <a:pt x="717" y="63"/>
                        <a:pt x="711" y="54"/>
                        <a:pt x="716" y="51"/>
                      </a:cubicBezTo>
                      <a:cubicBezTo>
                        <a:pt x="722" y="56"/>
                        <a:pt x="711" y="60"/>
                        <a:pt x="717" y="62"/>
                      </a:cubicBezTo>
                      <a:close/>
                      <a:moveTo>
                        <a:pt x="712" y="39"/>
                      </a:moveTo>
                      <a:cubicBezTo>
                        <a:pt x="714" y="43"/>
                        <a:pt x="714" y="33"/>
                        <a:pt x="717" y="39"/>
                      </a:cubicBezTo>
                      <a:cubicBezTo>
                        <a:pt x="712" y="44"/>
                        <a:pt x="711" y="46"/>
                        <a:pt x="706" y="43"/>
                      </a:cubicBezTo>
                      <a:cubicBezTo>
                        <a:pt x="713" y="44"/>
                        <a:pt x="708" y="28"/>
                        <a:pt x="712" y="39"/>
                      </a:cubicBezTo>
                      <a:close/>
                      <a:moveTo>
                        <a:pt x="721" y="30"/>
                      </a:moveTo>
                      <a:cubicBezTo>
                        <a:pt x="717" y="32"/>
                        <a:pt x="712" y="33"/>
                        <a:pt x="708" y="32"/>
                      </a:cubicBezTo>
                      <a:cubicBezTo>
                        <a:pt x="709" y="28"/>
                        <a:pt x="716" y="17"/>
                        <a:pt x="720" y="10"/>
                      </a:cubicBezTo>
                      <a:cubicBezTo>
                        <a:pt x="722" y="17"/>
                        <a:pt x="720" y="21"/>
                        <a:pt x="721" y="30"/>
                      </a:cubicBezTo>
                      <a:close/>
                      <a:moveTo>
                        <a:pt x="716" y="13"/>
                      </a:moveTo>
                      <a:cubicBezTo>
                        <a:pt x="714" y="14"/>
                        <a:pt x="713" y="15"/>
                        <a:pt x="711" y="17"/>
                      </a:cubicBezTo>
                      <a:cubicBezTo>
                        <a:pt x="709" y="11"/>
                        <a:pt x="706" y="17"/>
                        <a:pt x="704" y="13"/>
                      </a:cubicBezTo>
                      <a:cubicBezTo>
                        <a:pt x="708" y="13"/>
                        <a:pt x="713" y="8"/>
                        <a:pt x="716" y="13"/>
                      </a:cubicBezTo>
                      <a:close/>
                    </a:path>
                  </a:pathLst>
                </a:custGeom>
                <a:solidFill>
                  <a:srgbClr val="FDBE00"/>
                </a:solidFill>
                <a:ln>
                  <a:noFill/>
                </a:ln>
              </p:spPr>
              <p:txBody>
                <a:bodyPr vert="horz" wrap="square" lIns="91440" tIns="45720" rIns="91440" bIns="45720" numCol="1" anchor="t" anchorCtr="0" compatLnSpc="1"/>
                <a:lstStyle/>
                <a:p>
                  <a:pPr fontAlgn="auto"/>
                  <a:endParaRPr lang="zh-CN" altLang="en-US" strike="noStrike" noProof="1"/>
                </a:p>
              </p:txBody>
            </p:sp>
            <p:sp>
              <p:nvSpPr>
                <p:cNvPr id="15" name="Freeform 548"/>
                <p:cNvSpPr>
                  <a:spLocks noEditPoints="1"/>
                </p:cNvSpPr>
                <p:nvPr/>
              </p:nvSpPr>
              <p:spPr bwMode="auto">
                <a:xfrm rot="16200000" flipV="1">
                  <a:off x="4438472" y="3209915"/>
                  <a:ext cx="363777" cy="45719"/>
                </a:xfrm>
                <a:custGeom>
                  <a:avLst/>
                  <a:gdLst>
                    <a:gd name="T0" fmla="*/ 480 w 748"/>
                    <a:gd name="T1" fmla="*/ 13 h 95"/>
                    <a:gd name="T2" fmla="*/ 427 w 748"/>
                    <a:gd name="T3" fmla="*/ 8 h 95"/>
                    <a:gd name="T4" fmla="*/ 366 w 748"/>
                    <a:gd name="T5" fmla="*/ 13 h 95"/>
                    <a:gd name="T6" fmla="*/ 311 w 748"/>
                    <a:gd name="T7" fmla="*/ 15 h 95"/>
                    <a:gd name="T8" fmla="*/ 289 w 748"/>
                    <a:gd name="T9" fmla="*/ 1 h 95"/>
                    <a:gd name="T10" fmla="*/ 234 w 748"/>
                    <a:gd name="T11" fmla="*/ 11 h 95"/>
                    <a:gd name="T12" fmla="*/ 205 w 748"/>
                    <a:gd name="T13" fmla="*/ 13 h 95"/>
                    <a:gd name="T14" fmla="*/ 152 w 748"/>
                    <a:gd name="T15" fmla="*/ 18 h 95"/>
                    <a:gd name="T16" fmla="*/ 142 w 748"/>
                    <a:gd name="T17" fmla="*/ 18 h 95"/>
                    <a:gd name="T18" fmla="*/ 126 w 748"/>
                    <a:gd name="T19" fmla="*/ 20 h 95"/>
                    <a:gd name="T20" fmla="*/ 107 w 748"/>
                    <a:gd name="T21" fmla="*/ 1 h 95"/>
                    <a:gd name="T22" fmla="*/ 64 w 748"/>
                    <a:gd name="T23" fmla="*/ 20 h 95"/>
                    <a:gd name="T24" fmla="*/ 17 w 748"/>
                    <a:gd name="T25" fmla="*/ 64 h 95"/>
                    <a:gd name="T26" fmla="*/ 71 w 748"/>
                    <a:gd name="T27" fmla="*/ 69 h 95"/>
                    <a:gd name="T28" fmla="*/ 101 w 748"/>
                    <a:gd name="T29" fmla="*/ 51 h 95"/>
                    <a:gd name="T30" fmla="*/ 90 w 748"/>
                    <a:gd name="T31" fmla="*/ 67 h 95"/>
                    <a:gd name="T32" fmla="*/ 112 w 748"/>
                    <a:gd name="T33" fmla="*/ 63 h 95"/>
                    <a:gd name="T34" fmla="*/ 140 w 748"/>
                    <a:gd name="T35" fmla="*/ 69 h 95"/>
                    <a:gd name="T36" fmla="*/ 151 w 748"/>
                    <a:gd name="T37" fmla="*/ 51 h 95"/>
                    <a:gd name="T38" fmla="*/ 167 w 748"/>
                    <a:gd name="T39" fmla="*/ 62 h 95"/>
                    <a:gd name="T40" fmla="*/ 213 w 748"/>
                    <a:gd name="T41" fmla="*/ 61 h 95"/>
                    <a:gd name="T42" fmla="*/ 244 w 748"/>
                    <a:gd name="T43" fmla="*/ 84 h 95"/>
                    <a:gd name="T44" fmla="*/ 306 w 748"/>
                    <a:gd name="T45" fmla="*/ 77 h 95"/>
                    <a:gd name="T46" fmla="*/ 364 w 748"/>
                    <a:gd name="T47" fmla="*/ 85 h 95"/>
                    <a:gd name="T48" fmla="*/ 566 w 748"/>
                    <a:gd name="T49" fmla="*/ 89 h 95"/>
                    <a:gd name="T50" fmla="*/ 675 w 748"/>
                    <a:gd name="T51" fmla="*/ 85 h 95"/>
                    <a:gd name="T52" fmla="*/ 744 w 748"/>
                    <a:gd name="T53" fmla="*/ 58 h 95"/>
                    <a:gd name="T54" fmla="*/ 725 w 748"/>
                    <a:gd name="T55" fmla="*/ 56 h 95"/>
                    <a:gd name="T56" fmla="*/ 733 w 748"/>
                    <a:gd name="T57" fmla="*/ 32 h 95"/>
                    <a:gd name="T58" fmla="*/ 725 w 748"/>
                    <a:gd name="T59" fmla="*/ 7 h 95"/>
                    <a:gd name="T60" fmla="*/ 672 w 748"/>
                    <a:gd name="T61" fmla="*/ 9 h 95"/>
                    <a:gd name="T62" fmla="*/ 642 w 748"/>
                    <a:gd name="T63" fmla="*/ 9 h 95"/>
                    <a:gd name="T64" fmla="*/ 604 w 748"/>
                    <a:gd name="T65" fmla="*/ 6 h 95"/>
                    <a:gd name="T66" fmla="*/ 227 w 748"/>
                    <a:gd name="T67" fmla="*/ 28 h 95"/>
                    <a:gd name="T68" fmla="*/ 201 w 748"/>
                    <a:gd name="T69" fmla="*/ 36 h 95"/>
                    <a:gd name="T70" fmla="*/ 220 w 748"/>
                    <a:gd name="T71" fmla="*/ 21 h 95"/>
                    <a:gd name="T72" fmla="*/ 196 w 748"/>
                    <a:gd name="T73" fmla="*/ 25 h 95"/>
                    <a:gd name="T74" fmla="*/ 184 w 748"/>
                    <a:gd name="T75" fmla="*/ 11 h 95"/>
                    <a:gd name="T76" fmla="*/ 79 w 748"/>
                    <a:gd name="T77" fmla="*/ 39 h 95"/>
                    <a:gd name="T78" fmla="*/ 54 w 748"/>
                    <a:gd name="T79" fmla="*/ 40 h 95"/>
                    <a:gd name="T80" fmla="*/ 71 w 748"/>
                    <a:gd name="T81" fmla="*/ 38 h 95"/>
                    <a:gd name="T82" fmla="*/ 79 w 748"/>
                    <a:gd name="T83" fmla="*/ 44 h 95"/>
                    <a:gd name="T84" fmla="*/ 60 w 748"/>
                    <a:gd name="T85" fmla="*/ 68 h 95"/>
                    <a:gd name="T86" fmla="*/ 95 w 748"/>
                    <a:gd name="T87" fmla="*/ 48 h 95"/>
                    <a:gd name="T88" fmla="*/ 115 w 748"/>
                    <a:gd name="T89" fmla="*/ 39 h 95"/>
                    <a:gd name="T90" fmla="*/ 132 w 748"/>
                    <a:gd name="T91" fmla="*/ 31 h 95"/>
                    <a:gd name="T92" fmla="*/ 168 w 748"/>
                    <a:gd name="T93" fmla="*/ 26 h 95"/>
                    <a:gd name="T94" fmla="*/ 134 w 748"/>
                    <a:gd name="T95" fmla="*/ 63 h 95"/>
                    <a:gd name="T96" fmla="*/ 174 w 748"/>
                    <a:gd name="T97" fmla="*/ 29 h 95"/>
                    <a:gd name="T98" fmla="*/ 159 w 748"/>
                    <a:gd name="T99" fmla="*/ 58 h 95"/>
                    <a:gd name="T100" fmla="*/ 194 w 748"/>
                    <a:gd name="T101" fmla="*/ 38 h 95"/>
                    <a:gd name="T102" fmla="*/ 201 w 748"/>
                    <a:gd name="T103" fmla="*/ 43 h 95"/>
                    <a:gd name="T104" fmla="*/ 183 w 748"/>
                    <a:gd name="T105" fmla="*/ 66 h 95"/>
                    <a:gd name="T106" fmla="*/ 222 w 748"/>
                    <a:gd name="T107" fmla="*/ 63 h 95"/>
                    <a:gd name="T108" fmla="*/ 227 w 748"/>
                    <a:gd name="T109" fmla="*/ 66 h 95"/>
                    <a:gd name="T110" fmla="*/ 241 w 748"/>
                    <a:gd name="T111" fmla="*/ 73 h 95"/>
                    <a:gd name="T112" fmla="*/ 363 w 748"/>
                    <a:gd name="T113" fmla="*/ 12 h 95"/>
                    <a:gd name="T114" fmla="*/ 717 w 748"/>
                    <a:gd name="T115" fmla="*/ 62 h 95"/>
                    <a:gd name="T116" fmla="*/ 721 w 748"/>
                    <a:gd name="T117" fmla="*/ 3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8" h="95">
                      <a:moveTo>
                        <a:pt x="559" y="11"/>
                      </a:moveTo>
                      <a:cubicBezTo>
                        <a:pt x="559" y="7"/>
                        <a:pt x="557" y="9"/>
                        <a:pt x="557" y="5"/>
                      </a:cubicBezTo>
                      <a:cubicBezTo>
                        <a:pt x="546" y="13"/>
                        <a:pt x="543" y="8"/>
                        <a:pt x="534" y="8"/>
                      </a:cubicBezTo>
                      <a:cubicBezTo>
                        <a:pt x="537" y="7"/>
                        <a:pt x="541" y="7"/>
                        <a:pt x="539" y="3"/>
                      </a:cubicBezTo>
                      <a:cubicBezTo>
                        <a:pt x="529" y="8"/>
                        <a:pt x="508" y="10"/>
                        <a:pt x="498" y="11"/>
                      </a:cubicBezTo>
                      <a:cubicBezTo>
                        <a:pt x="499" y="11"/>
                        <a:pt x="499" y="9"/>
                        <a:pt x="498" y="8"/>
                      </a:cubicBezTo>
                      <a:cubicBezTo>
                        <a:pt x="491" y="10"/>
                        <a:pt x="491" y="13"/>
                        <a:pt x="485" y="9"/>
                      </a:cubicBezTo>
                      <a:cubicBezTo>
                        <a:pt x="483" y="14"/>
                        <a:pt x="481" y="8"/>
                        <a:pt x="480" y="13"/>
                      </a:cubicBezTo>
                      <a:cubicBezTo>
                        <a:pt x="478" y="10"/>
                        <a:pt x="476" y="12"/>
                        <a:pt x="476" y="9"/>
                      </a:cubicBezTo>
                      <a:cubicBezTo>
                        <a:pt x="473" y="9"/>
                        <a:pt x="470" y="11"/>
                        <a:pt x="467" y="8"/>
                      </a:cubicBezTo>
                      <a:cubicBezTo>
                        <a:pt x="463" y="10"/>
                        <a:pt x="469" y="13"/>
                        <a:pt x="465" y="15"/>
                      </a:cubicBezTo>
                      <a:cubicBezTo>
                        <a:pt x="464" y="14"/>
                        <a:pt x="463" y="13"/>
                        <a:pt x="462" y="13"/>
                      </a:cubicBezTo>
                      <a:cubicBezTo>
                        <a:pt x="463" y="12"/>
                        <a:pt x="464" y="10"/>
                        <a:pt x="462" y="9"/>
                      </a:cubicBezTo>
                      <a:cubicBezTo>
                        <a:pt x="461" y="10"/>
                        <a:pt x="459" y="11"/>
                        <a:pt x="458" y="12"/>
                      </a:cubicBezTo>
                      <a:cubicBezTo>
                        <a:pt x="445" y="2"/>
                        <a:pt x="432" y="14"/>
                        <a:pt x="426" y="14"/>
                      </a:cubicBezTo>
                      <a:cubicBezTo>
                        <a:pt x="422" y="9"/>
                        <a:pt x="428" y="10"/>
                        <a:pt x="427" y="8"/>
                      </a:cubicBezTo>
                      <a:cubicBezTo>
                        <a:pt x="420" y="9"/>
                        <a:pt x="412" y="6"/>
                        <a:pt x="410" y="14"/>
                      </a:cubicBezTo>
                      <a:cubicBezTo>
                        <a:pt x="405" y="6"/>
                        <a:pt x="404" y="18"/>
                        <a:pt x="401" y="13"/>
                      </a:cubicBezTo>
                      <a:cubicBezTo>
                        <a:pt x="400" y="11"/>
                        <a:pt x="406" y="9"/>
                        <a:pt x="402" y="7"/>
                      </a:cubicBezTo>
                      <a:cubicBezTo>
                        <a:pt x="397" y="8"/>
                        <a:pt x="397" y="14"/>
                        <a:pt x="392" y="11"/>
                      </a:cubicBezTo>
                      <a:cubicBezTo>
                        <a:pt x="393" y="10"/>
                        <a:pt x="394" y="9"/>
                        <a:pt x="392" y="7"/>
                      </a:cubicBezTo>
                      <a:cubicBezTo>
                        <a:pt x="386" y="13"/>
                        <a:pt x="381" y="11"/>
                        <a:pt x="375" y="13"/>
                      </a:cubicBezTo>
                      <a:cubicBezTo>
                        <a:pt x="376" y="13"/>
                        <a:pt x="376" y="7"/>
                        <a:pt x="374" y="9"/>
                      </a:cubicBezTo>
                      <a:cubicBezTo>
                        <a:pt x="375" y="12"/>
                        <a:pt x="368" y="13"/>
                        <a:pt x="366" y="13"/>
                      </a:cubicBezTo>
                      <a:cubicBezTo>
                        <a:pt x="370" y="11"/>
                        <a:pt x="369" y="8"/>
                        <a:pt x="370" y="5"/>
                      </a:cubicBezTo>
                      <a:cubicBezTo>
                        <a:pt x="365" y="4"/>
                        <a:pt x="369" y="8"/>
                        <a:pt x="365" y="10"/>
                      </a:cubicBezTo>
                      <a:cubicBezTo>
                        <a:pt x="361" y="4"/>
                        <a:pt x="353" y="5"/>
                        <a:pt x="350" y="11"/>
                      </a:cubicBezTo>
                      <a:cubicBezTo>
                        <a:pt x="346" y="10"/>
                        <a:pt x="340" y="11"/>
                        <a:pt x="338" y="8"/>
                      </a:cubicBezTo>
                      <a:cubicBezTo>
                        <a:pt x="336" y="8"/>
                        <a:pt x="326" y="14"/>
                        <a:pt x="322" y="8"/>
                      </a:cubicBezTo>
                      <a:cubicBezTo>
                        <a:pt x="318" y="9"/>
                        <a:pt x="321" y="12"/>
                        <a:pt x="319" y="14"/>
                      </a:cubicBezTo>
                      <a:cubicBezTo>
                        <a:pt x="317" y="11"/>
                        <a:pt x="315" y="8"/>
                        <a:pt x="315" y="6"/>
                      </a:cubicBezTo>
                      <a:cubicBezTo>
                        <a:pt x="310" y="8"/>
                        <a:pt x="314" y="12"/>
                        <a:pt x="311" y="15"/>
                      </a:cubicBezTo>
                      <a:cubicBezTo>
                        <a:pt x="309" y="12"/>
                        <a:pt x="301" y="15"/>
                        <a:pt x="302" y="11"/>
                      </a:cubicBezTo>
                      <a:cubicBezTo>
                        <a:pt x="304" y="12"/>
                        <a:pt x="311" y="14"/>
                        <a:pt x="310" y="8"/>
                      </a:cubicBezTo>
                      <a:cubicBezTo>
                        <a:pt x="305" y="11"/>
                        <a:pt x="302" y="7"/>
                        <a:pt x="298" y="7"/>
                      </a:cubicBezTo>
                      <a:cubicBezTo>
                        <a:pt x="298" y="11"/>
                        <a:pt x="299" y="8"/>
                        <a:pt x="302" y="9"/>
                      </a:cubicBezTo>
                      <a:cubicBezTo>
                        <a:pt x="298" y="10"/>
                        <a:pt x="297" y="14"/>
                        <a:pt x="295" y="13"/>
                      </a:cubicBezTo>
                      <a:cubicBezTo>
                        <a:pt x="292" y="11"/>
                        <a:pt x="295" y="6"/>
                        <a:pt x="292" y="8"/>
                      </a:cubicBezTo>
                      <a:cubicBezTo>
                        <a:pt x="294" y="10"/>
                        <a:pt x="287" y="15"/>
                        <a:pt x="286" y="13"/>
                      </a:cubicBezTo>
                      <a:cubicBezTo>
                        <a:pt x="284" y="8"/>
                        <a:pt x="293" y="5"/>
                        <a:pt x="289" y="1"/>
                      </a:cubicBezTo>
                      <a:cubicBezTo>
                        <a:pt x="285" y="11"/>
                        <a:pt x="272" y="11"/>
                        <a:pt x="263" y="11"/>
                      </a:cubicBezTo>
                      <a:cubicBezTo>
                        <a:pt x="263" y="8"/>
                        <a:pt x="264" y="2"/>
                        <a:pt x="260" y="4"/>
                      </a:cubicBezTo>
                      <a:cubicBezTo>
                        <a:pt x="258" y="8"/>
                        <a:pt x="261" y="7"/>
                        <a:pt x="260" y="9"/>
                      </a:cubicBezTo>
                      <a:cubicBezTo>
                        <a:pt x="257" y="10"/>
                        <a:pt x="256" y="12"/>
                        <a:pt x="253" y="6"/>
                      </a:cubicBezTo>
                      <a:cubicBezTo>
                        <a:pt x="251" y="7"/>
                        <a:pt x="252" y="9"/>
                        <a:pt x="250" y="10"/>
                      </a:cubicBezTo>
                      <a:cubicBezTo>
                        <a:pt x="245" y="1"/>
                        <a:pt x="245" y="12"/>
                        <a:pt x="243" y="10"/>
                      </a:cubicBezTo>
                      <a:cubicBezTo>
                        <a:pt x="238" y="7"/>
                        <a:pt x="247" y="6"/>
                        <a:pt x="242" y="3"/>
                      </a:cubicBezTo>
                      <a:cubicBezTo>
                        <a:pt x="237" y="7"/>
                        <a:pt x="240" y="10"/>
                        <a:pt x="234" y="11"/>
                      </a:cubicBezTo>
                      <a:cubicBezTo>
                        <a:pt x="234" y="8"/>
                        <a:pt x="232" y="6"/>
                        <a:pt x="230" y="6"/>
                      </a:cubicBezTo>
                      <a:cubicBezTo>
                        <a:pt x="229" y="8"/>
                        <a:pt x="227" y="11"/>
                        <a:pt x="226" y="5"/>
                      </a:cubicBezTo>
                      <a:cubicBezTo>
                        <a:pt x="220" y="7"/>
                        <a:pt x="230" y="10"/>
                        <a:pt x="224" y="12"/>
                      </a:cubicBezTo>
                      <a:cubicBezTo>
                        <a:pt x="223" y="11"/>
                        <a:pt x="222" y="10"/>
                        <a:pt x="220" y="10"/>
                      </a:cubicBezTo>
                      <a:cubicBezTo>
                        <a:pt x="223" y="8"/>
                        <a:pt x="223" y="6"/>
                        <a:pt x="221" y="4"/>
                      </a:cubicBezTo>
                      <a:cubicBezTo>
                        <a:pt x="214" y="5"/>
                        <a:pt x="221" y="17"/>
                        <a:pt x="213" y="12"/>
                      </a:cubicBezTo>
                      <a:cubicBezTo>
                        <a:pt x="219" y="11"/>
                        <a:pt x="214" y="9"/>
                        <a:pt x="216" y="4"/>
                      </a:cubicBezTo>
                      <a:cubicBezTo>
                        <a:pt x="212" y="5"/>
                        <a:pt x="207" y="9"/>
                        <a:pt x="205" y="13"/>
                      </a:cubicBezTo>
                      <a:cubicBezTo>
                        <a:pt x="202" y="10"/>
                        <a:pt x="204" y="7"/>
                        <a:pt x="201" y="5"/>
                      </a:cubicBezTo>
                      <a:cubicBezTo>
                        <a:pt x="194" y="9"/>
                        <a:pt x="192" y="14"/>
                        <a:pt x="188" y="12"/>
                      </a:cubicBezTo>
                      <a:cubicBezTo>
                        <a:pt x="191" y="10"/>
                        <a:pt x="183" y="7"/>
                        <a:pt x="188" y="6"/>
                      </a:cubicBezTo>
                      <a:cubicBezTo>
                        <a:pt x="189" y="7"/>
                        <a:pt x="188" y="8"/>
                        <a:pt x="190" y="10"/>
                      </a:cubicBezTo>
                      <a:cubicBezTo>
                        <a:pt x="197" y="2"/>
                        <a:pt x="183" y="7"/>
                        <a:pt x="179" y="4"/>
                      </a:cubicBezTo>
                      <a:cubicBezTo>
                        <a:pt x="174" y="7"/>
                        <a:pt x="174" y="12"/>
                        <a:pt x="169" y="8"/>
                      </a:cubicBezTo>
                      <a:cubicBezTo>
                        <a:pt x="169" y="4"/>
                        <a:pt x="176" y="9"/>
                        <a:pt x="175" y="2"/>
                      </a:cubicBezTo>
                      <a:cubicBezTo>
                        <a:pt x="167" y="6"/>
                        <a:pt x="150" y="5"/>
                        <a:pt x="152" y="18"/>
                      </a:cubicBezTo>
                      <a:cubicBezTo>
                        <a:pt x="155" y="14"/>
                        <a:pt x="157" y="17"/>
                        <a:pt x="160" y="17"/>
                      </a:cubicBezTo>
                      <a:cubicBezTo>
                        <a:pt x="165" y="15"/>
                        <a:pt x="162" y="12"/>
                        <a:pt x="166" y="9"/>
                      </a:cubicBezTo>
                      <a:cubicBezTo>
                        <a:pt x="170" y="13"/>
                        <a:pt x="167" y="16"/>
                        <a:pt x="164" y="19"/>
                      </a:cubicBezTo>
                      <a:cubicBezTo>
                        <a:pt x="159" y="19"/>
                        <a:pt x="153" y="20"/>
                        <a:pt x="148" y="23"/>
                      </a:cubicBezTo>
                      <a:cubicBezTo>
                        <a:pt x="147" y="22"/>
                        <a:pt x="147" y="22"/>
                        <a:pt x="146" y="21"/>
                      </a:cubicBezTo>
                      <a:cubicBezTo>
                        <a:pt x="156" y="14"/>
                        <a:pt x="144" y="12"/>
                        <a:pt x="152" y="7"/>
                      </a:cubicBezTo>
                      <a:cubicBezTo>
                        <a:pt x="146" y="7"/>
                        <a:pt x="146" y="11"/>
                        <a:pt x="140" y="13"/>
                      </a:cubicBezTo>
                      <a:cubicBezTo>
                        <a:pt x="138" y="17"/>
                        <a:pt x="144" y="15"/>
                        <a:pt x="142" y="18"/>
                      </a:cubicBezTo>
                      <a:cubicBezTo>
                        <a:pt x="136" y="18"/>
                        <a:pt x="138" y="21"/>
                        <a:pt x="133" y="25"/>
                      </a:cubicBezTo>
                      <a:cubicBezTo>
                        <a:pt x="131" y="19"/>
                        <a:pt x="127" y="30"/>
                        <a:pt x="125" y="26"/>
                      </a:cubicBezTo>
                      <a:cubicBezTo>
                        <a:pt x="123" y="22"/>
                        <a:pt x="130" y="20"/>
                        <a:pt x="129" y="16"/>
                      </a:cubicBezTo>
                      <a:cubicBezTo>
                        <a:pt x="139" y="21"/>
                        <a:pt x="139" y="4"/>
                        <a:pt x="149" y="6"/>
                      </a:cubicBezTo>
                      <a:cubicBezTo>
                        <a:pt x="143" y="3"/>
                        <a:pt x="136" y="7"/>
                        <a:pt x="130" y="5"/>
                      </a:cubicBezTo>
                      <a:cubicBezTo>
                        <a:pt x="129" y="8"/>
                        <a:pt x="127" y="12"/>
                        <a:pt x="127" y="16"/>
                      </a:cubicBezTo>
                      <a:cubicBezTo>
                        <a:pt x="125" y="14"/>
                        <a:pt x="123" y="14"/>
                        <a:pt x="121" y="15"/>
                      </a:cubicBezTo>
                      <a:cubicBezTo>
                        <a:pt x="119" y="19"/>
                        <a:pt x="128" y="17"/>
                        <a:pt x="126" y="20"/>
                      </a:cubicBezTo>
                      <a:cubicBezTo>
                        <a:pt x="115" y="20"/>
                        <a:pt x="116" y="24"/>
                        <a:pt x="111" y="27"/>
                      </a:cubicBezTo>
                      <a:cubicBezTo>
                        <a:pt x="111" y="22"/>
                        <a:pt x="111" y="17"/>
                        <a:pt x="114" y="13"/>
                      </a:cubicBezTo>
                      <a:cubicBezTo>
                        <a:pt x="118" y="16"/>
                        <a:pt x="116" y="18"/>
                        <a:pt x="119" y="21"/>
                      </a:cubicBezTo>
                      <a:cubicBezTo>
                        <a:pt x="120" y="15"/>
                        <a:pt x="122" y="9"/>
                        <a:pt x="126" y="4"/>
                      </a:cubicBezTo>
                      <a:cubicBezTo>
                        <a:pt x="124" y="1"/>
                        <a:pt x="109" y="1"/>
                        <a:pt x="114" y="8"/>
                      </a:cubicBezTo>
                      <a:cubicBezTo>
                        <a:pt x="114" y="10"/>
                        <a:pt x="109" y="12"/>
                        <a:pt x="106" y="12"/>
                      </a:cubicBezTo>
                      <a:cubicBezTo>
                        <a:pt x="103" y="10"/>
                        <a:pt x="112" y="9"/>
                        <a:pt x="109" y="6"/>
                      </a:cubicBezTo>
                      <a:cubicBezTo>
                        <a:pt x="104" y="8"/>
                        <a:pt x="106" y="3"/>
                        <a:pt x="107" y="1"/>
                      </a:cubicBezTo>
                      <a:cubicBezTo>
                        <a:pt x="103" y="6"/>
                        <a:pt x="93" y="13"/>
                        <a:pt x="86" y="16"/>
                      </a:cubicBezTo>
                      <a:cubicBezTo>
                        <a:pt x="87" y="14"/>
                        <a:pt x="85" y="13"/>
                        <a:pt x="86" y="12"/>
                      </a:cubicBezTo>
                      <a:cubicBezTo>
                        <a:pt x="90" y="7"/>
                        <a:pt x="103" y="8"/>
                        <a:pt x="99" y="0"/>
                      </a:cubicBezTo>
                      <a:cubicBezTo>
                        <a:pt x="94" y="2"/>
                        <a:pt x="96" y="5"/>
                        <a:pt x="92" y="7"/>
                      </a:cubicBezTo>
                      <a:cubicBezTo>
                        <a:pt x="86" y="7"/>
                        <a:pt x="91" y="4"/>
                        <a:pt x="89" y="1"/>
                      </a:cubicBezTo>
                      <a:cubicBezTo>
                        <a:pt x="80" y="5"/>
                        <a:pt x="88" y="11"/>
                        <a:pt x="82" y="15"/>
                      </a:cubicBezTo>
                      <a:cubicBezTo>
                        <a:pt x="78" y="10"/>
                        <a:pt x="73" y="16"/>
                        <a:pt x="70" y="10"/>
                      </a:cubicBezTo>
                      <a:cubicBezTo>
                        <a:pt x="68" y="13"/>
                        <a:pt x="69" y="17"/>
                        <a:pt x="64" y="20"/>
                      </a:cubicBezTo>
                      <a:cubicBezTo>
                        <a:pt x="57" y="12"/>
                        <a:pt x="58" y="16"/>
                        <a:pt x="51" y="12"/>
                      </a:cubicBezTo>
                      <a:cubicBezTo>
                        <a:pt x="52" y="17"/>
                        <a:pt x="49" y="18"/>
                        <a:pt x="44" y="21"/>
                      </a:cubicBezTo>
                      <a:cubicBezTo>
                        <a:pt x="50" y="29"/>
                        <a:pt x="44" y="36"/>
                        <a:pt x="35" y="43"/>
                      </a:cubicBezTo>
                      <a:cubicBezTo>
                        <a:pt x="29" y="38"/>
                        <a:pt x="22" y="43"/>
                        <a:pt x="18" y="49"/>
                      </a:cubicBezTo>
                      <a:cubicBezTo>
                        <a:pt x="13" y="48"/>
                        <a:pt x="18" y="44"/>
                        <a:pt x="12" y="42"/>
                      </a:cubicBezTo>
                      <a:cubicBezTo>
                        <a:pt x="11" y="46"/>
                        <a:pt x="16" y="67"/>
                        <a:pt x="8" y="58"/>
                      </a:cubicBezTo>
                      <a:cubicBezTo>
                        <a:pt x="7" y="60"/>
                        <a:pt x="0" y="62"/>
                        <a:pt x="5" y="64"/>
                      </a:cubicBezTo>
                      <a:cubicBezTo>
                        <a:pt x="9" y="64"/>
                        <a:pt x="13" y="63"/>
                        <a:pt x="17" y="64"/>
                      </a:cubicBezTo>
                      <a:cubicBezTo>
                        <a:pt x="18" y="60"/>
                        <a:pt x="17" y="56"/>
                        <a:pt x="20" y="52"/>
                      </a:cubicBezTo>
                      <a:cubicBezTo>
                        <a:pt x="22" y="53"/>
                        <a:pt x="24" y="53"/>
                        <a:pt x="25" y="56"/>
                      </a:cubicBezTo>
                      <a:cubicBezTo>
                        <a:pt x="27" y="51"/>
                        <a:pt x="30" y="52"/>
                        <a:pt x="34" y="51"/>
                      </a:cubicBezTo>
                      <a:cubicBezTo>
                        <a:pt x="32" y="48"/>
                        <a:pt x="30" y="49"/>
                        <a:pt x="29" y="47"/>
                      </a:cubicBezTo>
                      <a:cubicBezTo>
                        <a:pt x="35" y="41"/>
                        <a:pt x="36" y="47"/>
                        <a:pt x="40" y="40"/>
                      </a:cubicBezTo>
                      <a:cubicBezTo>
                        <a:pt x="43" y="44"/>
                        <a:pt x="49" y="46"/>
                        <a:pt x="56" y="46"/>
                      </a:cubicBezTo>
                      <a:cubicBezTo>
                        <a:pt x="46" y="53"/>
                        <a:pt x="60" y="57"/>
                        <a:pt x="51" y="64"/>
                      </a:cubicBezTo>
                      <a:cubicBezTo>
                        <a:pt x="57" y="73"/>
                        <a:pt x="65" y="66"/>
                        <a:pt x="71" y="69"/>
                      </a:cubicBezTo>
                      <a:cubicBezTo>
                        <a:pt x="69" y="66"/>
                        <a:pt x="67" y="67"/>
                        <a:pt x="65" y="63"/>
                      </a:cubicBezTo>
                      <a:cubicBezTo>
                        <a:pt x="66" y="61"/>
                        <a:pt x="66" y="59"/>
                        <a:pt x="68" y="58"/>
                      </a:cubicBezTo>
                      <a:cubicBezTo>
                        <a:pt x="70" y="60"/>
                        <a:pt x="69" y="62"/>
                        <a:pt x="71" y="63"/>
                      </a:cubicBezTo>
                      <a:cubicBezTo>
                        <a:pt x="72" y="64"/>
                        <a:pt x="78" y="62"/>
                        <a:pt x="76" y="59"/>
                      </a:cubicBezTo>
                      <a:cubicBezTo>
                        <a:pt x="75" y="59"/>
                        <a:pt x="81" y="47"/>
                        <a:pt x="86" y="46"/>
                      </a:cubicBezTo>
                      <a:cubicBezTo>
                        <a:pt x="84" y="48"/>
                        <a:pt x="83" y="50"/>
                        <a:pt x="83" y="52"/>
                      </a:cubicBezTo>
                      <a:cubicBezTo>
                        <a:pt x="86" y="51"/>
                        <a:pt x="92" y="50"/>
                        <a:pt x="91" y="55"/>
                      </a:cubicBezTo>
                      <a:cubicBezTo>
                        <a:pt x="94" y="52"/>
                        <a:pt x="98" y="50"/>
                        <a:pt x="101" y="51"/>
                      </a:cubicBezTo>
                      <a:cubicBezTo>
                        <a:pt x="101" y="52"/>
                        <a:pt x="102" y="53"/>
                        <a:pt x="101" y="54"/>
                      </a:cubicBezTo>
                      <a:cubicBezTo>
                        <a:pt x="96" y="55"/>
                        <a:pt x="91" y="54"/>
                        <a:pt x="85" y="59"/>
                      </a:cubicBezTo>
                      <a:cubicBezTo>
                        <a:pt x="85" y="58"/>
                        <a:pt x="85" y="53"/>
                        <a:pt x="82" y="55"/>
                      </a:cubicBezTo>
                      <a:cubicBezTo>
                        <a:pt x="85" y="62"/>
                        <a:pt x="73" y="61"/>
                        <a:pt x="75" y="69"/>
                      </a:cubicBezTo>
                      <a:cubicBezTo>
                        <a:pt x="79" y="65"/>
                        <a:pt x="82" y="74"/>
                        <a:pt x="86" y="69"/>
                      </a:cubicBezTo>
                      <a:cubicBezTo>
                        <a:pt x="90" y="67"/>
                        <a:pt x="84" y="64"/>
                        <a:pt x="86" y="62"/>
                      </a:cubicBezTo>
                      <a:cubicBezTo>
                        <a:pt x="88" y="61"/>
                        <a:pt x="89" y="60"/>
                        <a:pt x="90" y="61"/>
                      </a:cubicBezTo>
                      <a:cubicBezTo>
                        <a:pt x="93" y="63"/>
                        <a:pt x="88" y="65"/>
                        <a:pt x="90" y="67"/>
                      </a:cubicBezTo>
                      <a:cubicBezTo>
                        <a:pt x="92" y="66"/>
                        <a:pt x="93" y="70"/>
                        <a:pt x="96" y="65"/>
                      </a:cubicBezTo>
                      <a:cubicBezTo>
                        <a:pt x="94" y="64"/>
                        <a:pt x="93" y="62"/>
                        <a:pt x="91" y="60"/>
                      </a:cubicBezTo>
                      <a:cubicBezTo>
                        <a:pt x="93" y="59"/>
                        <a:pt x="93" y="57"/>
                        <a:pt x="94" y="56"/>
                      </a:cubicBezTo>
                      <a:cubicBezTo>
                        <a:pt x="96" y="62"/>
                        <a:pt x="99" y="56"/>
                        <a:pt x="101" y="60"/>
                      </a:cubicBezTo>
                      <a:cubicBezTo>
                        <a:pt x="98" y="64"/>
                        <a:pt x="97" y="57"/>
                        <a:pt x="94" y="61"/>
                      </a:cubicBezTo>
                      <a:cubicBezTo>
                        <a:pt x="100" y="64"/>
                        <a:pt x="97" y="67"/>
                        <a:pt x="98" y="71"/>
                      </a:cubicBezTo>
                      <a:cubicBezTo>
                        <a:pt x="105" y="68"/>
                        <a:pt x="100" y="63"/>
                        <a:pt x="104" y="59"/>
                      </a:cubicBezTo>
                      <a:cubicBezTo>
                        <a:pt x="107" y="57"/>
                        <a:pt x="109" y="64"/>
                        <a:pt x="112" y="63"/>
                      </a:cubicBezTo>
                      <a:cubicBezTo>
                        <a:pt x="114" y="59"/>
                        <a:pt x="118" y="57"/>
                        <a:pt x="112" y="54"/>
                      </a:cubicBezTo>
                      <a:cubicBezTo>
                        <a:pt x="115" y="51"/>
                        <a:pt x="120" y="47"/>
                        <a:pt x="124" y="49"/>
                      </a:cubicBezTo>
                      <a:cubicBezTo>
                        <a:pt x="117" y="54"/>
                        <a:pt x="118" y="60"/>
                        <a:pt x="114" y="66"/>
                      </a:cubicBezTo>
                      <a:cubicBezTo>
                        <a:pt x="111" y="60"/>
                        <a:pt x="96" y="73"/>
                        <a:pt x="104" y="74"/>
                      </a:cubicBezTo>
                      <a:cubicBezTo>
                        <a:pt x="103" y="70"/>
                        <a:pt x="109" y="75"/>
                        <a:pt x="112" y="69"/>
                      </a:cubicBezTo>
                      <a:cubicBezTo>
                        <a:pt x="115" y="75"/>
                        <a:pt x="123" y="71"/>
                        <a:pt x="131" y="76"/>
                      </a:cubicBezTo>
                      <a:cubicBezTo>
                        <a:pt x="136" y="74"/>
                        <a:pt x="133" y="71"/>
                        <a:pt x="134" y="68"/>
                      </a:cubicBezTo>
                      <a:cubicBezTo>
                        <a:pt x="136" y="69"/>
                        <a:pt x="138" y="65"/>
                        <a:pt x="140" y="69"/>
                      </a:cubicBezTo>
                      <a:cubicBezTo>
                        <a:pt x="143" y="65"/>
                        <a:pt x="143" y="65"/>
                        <a:pt x="147" y="64"/>
                      </a:cubicBezTo>
                      <a:cubicBezTo>
                        <a:pt x="145" y="58"/>
                        <a:pt x="142" y="67"/>
                        <a:pt x="140" y="64"/>
                      </a:cubicBezTo>
                      <a:cubicBezTo>
                        <a:pt x="137" y="61"/>
                        <a:pt x="137" y="59"/>
                        <a:pt x="138" y="57"/>
                      </a:cubicBezTo>
                      <a:cubicBezTo>
                        <a:pt x="142" y="56"/>
                        <a:pt x="145" y="61"/>
                        <a:pt x="150" y="56"/>
                      </a:cubicBezTo>
                      <a:cubicBezTo>
                        <a:pt x="146" y="52"/>
                        <a:pt x="148" y="49"/>
                        <a:pt x="151" y="46"/>
                      </a:cubicBezTo>
                      <a:cubicBezTo>
                        <a:pt x="154" y="49"/>
                        <a:pt x="157" y="43"/>
                        <a:pt x="160" y="44"/>
                      </a:cubicBezTo>
                      <a:cubicBezTo>
                        <a:pt x="161" y="45"/>
                        <a:pt x="160" y="47"/>
                        <a:pt x="160" y="48"/>
                      </a:cubicBezTo>
                      <a:cubicBezTo>
                        <a:pt x="157" y="52"/>
                        <a:pt x="154" y="50"/>
                        <a:pt x="151" y="51"/>
                      </a:cubicBezTo>
                      <a:cubicBezTo>
                        <a:pt x="154" y="59"/>
                        <a:pt x="144" y="65"/>
                        <a:pt x="147" y="73"/>
                      </a:cubicBezTo>
                      <a:cubicBezTo>
                        <a:pt x="143" y="73"/>
                        <a:pt x="140" y="68"/>
                        <a:pt x="136" y="72"/>
                      </a:cubicBezTo>
                      <a:cubicBezTo>
                        <a:pt x="140" y="79"/>
                        <a:pt x="149" y="71"/>
                        <a:pt x="150" y="77"/>
                      </a:cubicBezTo>
                      <a:cubicBezTo>
                        <a:pt x="157" y="75"/>
                        <a:pt x="157" y="70"/>
                        <a:pt x="162" y="64"/>
                      </a:cubicBezTo>
                      <a:cubicBezTo>
                        <a:pt x="163" y="66"/>
                        <a:pt x="165" y="65"/>
                        <a:pt x="166" y="67"/>
                      </a:cubicBezTo>
                      <a:cubicBezTo>
                        <a:pt x="165" y="71"/>
                        <a:pt x="161" y="69"/>
                        <a:pt x="161" y="72"/>
                      </a:cubicBezTo>
                      <a:cubicBezTo>
                        <a:pt x="163" y="76"/>
                        <a:pt x="166" y="72"/>
                        <a:pt x="169" y="75"/>
                      </a:cubicBezTo>
                      <a:cubicBezTo>
                        <a:pt x="175" y="71"/>
                        <a:pt x="166" y="64"/>
                        <a:pt x="167" y="62"/>
                      </a:cubicBezTo>
                      <a:cubicBezTo>
                        <a:pt x="169" y="61"/>
                        <a:pt x="170" y="62"/>
                        <a:pt x="171" y="63"/>
                      </a:cubicBezTo>
                      <a:cubicBezTo>
                        <a:pt x="173" y="68"/>
                        <a:pt x="172" y="72"/>
                        <a:pt x="177" y="76"/>
                      </a:cubicBezTo>
                      <a:cubicBezTo>
                        <a:pt x="180" y="76"/>
                        <a:pt x="182" y="72"/>
                        <a:pt x="184" y="78"/>
                      </a:cubicBezTo>
                      <a:cubicBezTo>
                        <a:pt x="187" y="73"/>
                        <a:pt x="190" y="78"/>
                        <a:pt x="189" y="81"/>
                      </a:cubicBezTo>
                      <a:cubicBezTo>
                        <a:pt x="195" y="71"/>
                        <a:pt x="202" y="78"/>
                        <a:pt x="204" y="70"/>
                      </a:cubicBezTo>
                      <a:cubicBezTo>
                        <a:pt x="202" y="67"/>
                        <a:pt x="200" y="69"/>
                        <a:pt x="198" y="65"/>
                      </a:cubicBezTo>
                      <a:cubicBezTo>
                        <a:pt x="204" y="64"/>
                        <a:pt x="201" y="62"/>
                        <a:pt x="204" y="58"/>
                      </a:cubicBezTo>
                      <a:cubicBezTo>
                        <a:pt x="204" y="64"/>
                        <a:pt x="210" y="59"/>
                        <a:pt x="213" y="61"/>
                      </a:cubicBezTo>
                      <a:cubicBezTo>
                        <a:pt x="213" y="64"/>
                        <a:pt x="208" y="64"/>
                        <a:pt x="205" y="64"/>
                      </a:cubicBezTo>
                      <a:cubicBezTo>
                        <a:pt x="207" y="69"/>
                        <a:pt x="203" y="73"/>
                        <a:pt x="203" y="78"/>
                      </a:cubicBezTo>
                      <a:cubicBezTo>
                        <a:pt x="209" y="73"/>
                        <a:pt x="209" y="80"/>
                        <a:pt x="215" y="79"/>
                      </a:cubicBezTo>
                      <a:cubicBezTo>
                        <a:pt x="216" y="75"/>
                        <a:pt x="211" y="77"/>
                        <a:pt x="213" y="75"/>
                      </a:cubicBezTo>
                      <a:cubicBezTo>
                        <a:pt x="216" y="77"/>
                        <a:pt x="219" y="75"/>
                        <a:pt x="221" y="76"/>
                      </a:cubicBezTo>
                      <a:cubicBezTo>
                        <a:pt x="223" y="77"/>
                        <a:pt x="220" y="78"/>
                        <a:pt x="221" y="80"/>
                      </a:cubicBezTo>
                      <a:cubicBezTo>
                        <a:pt x="225" y="82"/>
                        <a:pt x="228" y="76"/>
                        <a:pt x="229" y="77"/>
                      </a:cubicBezTo>
                      <a:cubicBezTo>
                        <a:pt x="229" y="82"/>
                        <a:pt x="244" y="78"/>
                        <a:pt x="244" y="84"/>
                      </a:cubicBezTo>
                      <a:cubicBezTo>
                        <a:pt x="249" y="80"/>
                        <a:pt x="255" y="79"/>
                        <a:pt x="259" y="82"/>
                      </a:cubicBezTo>
                      <a:cubicBezTo>
                        <a:pt x="263" y="79"/>
                        <a:pt x="269" y="76"/>
                        <a:pt x="268" y="72"/>
                      </a:cubicBezTo>
                      <a:cubicBezTo>
                        <a:pt x="268" y="73"/>
                        <a:pt x="269" y="73"/>
                        <a:pt x="270" y="73"/>
                      </a:cubicBezTo>
                      <a:cubicBezTo>
                        <a:pt x="266" y="77"/>
                        <a:pt x="272" y="82"/>
                        <a:pt x="274" y="83"/>
                      </a:cubicBezTo>
                      <a:cubicBezTo>
                        <a:pt x="274" y="79"/>
                        <a:pt x="284" y="87"/>
                        <a:pt x="284" y="79"/>
                      </a:cubicBezTo>
                      <a:cubicBezTo>
                        <a:pt x="289" y="84"/>
                        <a:pt x="296" y="83"/>
                        <a:pt x="302" y="82"/>
                      </a:cubicBezTo>
                      <a:cubicBezTo>
                        <a:pt x="300" y="78"/>
                        <a:pt x="296" y="79"/>
                        <a:pt x="299" y="75"/>
                      </a:cubicBezTo>
                      <a:cubicBezTo>
                        <a:pt x="298" y="81"/>
                        <a:pt x="304" y="77"/>
                        <a:pt x="306" y="77"/>
                      </a:cubicBezTo>
                      <a:cubicBezTo>
                        <a:pt x="303" y="84"/>
                        <a:pt x="321" y="74"/>
                        <a:pt x="318" y="84"/>
                      </a:cubicBezTo>
                      <a:cubicBezTo>
                        <a:pt x="314" y="77"/>
                        <a:pt x="310" y="84"/>
                        <a:pt x="305" y="83"/>
                      </a:cubicBezTo>
                      <a:cubicBezTo>
                        <a:pt x="305" y="84"/>
                        <a:pt x="306" y="84"/>
                        <a:pt x="305" y="85"/>
                      </a:cubicBezTo>
                      <a:cubicBezTo>
                        <a:pt x="305" y="86"/>
                        <a:pt x="305" y="87"/>
                        <a:pt x="305" y="88"/>
                      </a:cubicBezTo>
                      <a:cubicBezTo>
                        <a:pt x="312" y="84"/>
                        <a:pt x="317" y="85"/>
                        <a:pt x="327" y="86"/>
                      </a:cubicBezTo>
                      <a:cubicBezTo>
                        <a:pt x="337" y="86"/>
                        <a:pt x="354" y="90"/>
                        <a:pt x="362" y="87"/>
                      </a:cubicBezTo>
                      <a:cubicBezTo>
                        <a:pt x="364" y="86"/>
                        <a:pt x="364" y="86"/>
                        <a:pt x="364" y="85"/>
                      </a:cubicBezTo>
                      <a:cubicBezTo>
                        <a:pt x="363" y="84"/>
                        <a:pt x="364" y="84"/>
                        <a:pt x="364" y="85"/>
                      </a:cubicBezTo>
                      <a:cubicBezTo>
                        <a:pt x="364" y="85"/>
                        <a:pt x="365" y="86"/>
                        <a:pt x="365" y="86"/>
                      </a:cubicBezTo>
                      <a:cubicBezTo>
                        <a:pt x="372" y="93"/>
                        <a:pt x="389" y="81"/>
                        <a:pt x="387" y="91"/>
                      </a:cubicBezTo>
                      <a:cubicBezTo>
                        <a:pt x="387" y="87"/>
                        <a:pt x="400" y="85"/>
                        <a:pt x="399" y="90"/>
                      </a:cubicBezTo>
                      <a:cubicBezTo>
                        <a:pt x="413" y="85"/>
                        <a:pt x="426" y="87"/>
                        <a:pt x="439" y="90"/>
                      </a:cubicBezTo>
                      <a:cubicBezTo>
                        <a:pt x="448" y="88"/>
                        <a:pt x="461" y="85"/>
                        <a:pt x="465" y="91"/>
                      </a:cubicBezTo>
                      <a:cubicBezTo>
                        <a:pt x="464" y="90"/>
                        <a:pt x="465" y="89"/>
                        <a:pt x="466" y="87"/>
                      </a:cubicBezTo>
                      <a:cubicBezTo>
                        <a:pt x="481" y="89"/>
                        <a:pt x="505" y="89"/>
                        <a:pt x="524" y="92"/>
                      </a:cubicBezTo>
                      <a:cubicBezTo>
                        <a:pt x="539" y="86"/>
                        <a:pt x="551" y="95"/>
                        <a:pt x="566" y="89"/>
                      </a:cubicBezTo>
                      <a:cubicBezTo>
                        <a:pt x="569" y="91"/>
                        <a:pt x="572" y="89"/>
                        <a:pt x="575" y="93"/>
                      </a:cubicBezTo>
                      <a:cubicBezTo>
                        <a:pt x="588" y="85"/>
                        <a:pt x="600" y="94"/>
                        <a:pt x="614" y="87"/>
                      </a:cubicBezTo>
                      <a:cubicBezTo>
                        <a:pt x="615" y="88"/>
                        <a:pt x="616" y="90"/>
                        <a:pt x="616" y="91"/>
                      </a:cubicBezTo>
                      <a:cubicBezTo>
                        <a:pt x="625" y="89"/>
                        <a:pt x="634" y="85"/>
                        <a:pt x="641" y="86"/>
                      </a:cubicBezTo>
                      <a:cubicBezTo>
                        <a:pt x="643" y="86"/>
                        <a:pt x="646" y="89"/>
                        <a:pt x="648" y="89"/>
                      </a:cubicBezTo>
                      <a:cubicBezTo>
                        <a:pt x="652" y="89"/>
                        <a:pt x="655" y="84"/>
                        <a:pt x="659" y="85"/>
                      </a:cubicBezTo>
                      <a:cubicBezTo>
                        <a:pt x="661" y="85"/>
                        <a:pt x="662" y="88"/>
                        <a:pt x="665" y="87"/>
                      </a:cubicBezTo>
                      <a:cubicBezTo>
                        <a:pt x="669" y="87"/>
                        <a:pt x="669" y="86"/>
                        <a:pt x="675" y="85"/>
                      </a:cubicBezTo>
                      <a:cubicBezTo>
                        <a:pt x="687" y="81"/>
                        <a:pt x="703" y="89"/>
                        <a:pt x="708" y="79"/>
                      </a:cubicBezTo>
                      <a:cubicBezTo>
                        <a:pt x="708" y="81"/>
                        <a:pt x="709" y="82"/>
                        <a:pt x="712" y="83"/>
                      </a:cubicBezTo>
                      <a:cubicBezTo>
                        <a:pt x="715" y="79"/>
                        <a:pt x="717" y="79"/>
                        <a:pt x="721" y="74"/>
                      </a:cubicBezTo>
                      <a:cubicBezTo>
                        <a:pt x="722" y="77"/>
                        <a:pt x="720" y="79"/>
                        <a:pt x="721" y="81"/>
                      </a:cubicBezTo>
                      <a:cubicBezTo>
                        <a:pt x="728" y="77"/>
                        <a:pt x="735" y="72"/>
                        <a:pt x="736" y="64"/>
                      </a:cubicBezTo>
                      <a:cubicBezTo>
                        <a:pt x="742" y="66"/>
                        <a:pt x="744" y="59"/>
                        <a:pt x="748" y="58"/>
                      </a:cubicBezTo>
                      <a:cubicBezTo>
                        <a:pt x="745" y="56"/>
                        <a:pt x="748" y="50"/>
                        <a:pt x="743" y="51"/>
                      </a:cubicBezTo>
                      <a:cubicBezTo>
                        <a:pt x="742" y="55"/>
                        <a:pt x="745" y="56"/>
                        <a:pt x="744" y="58"/>
                      </a:cubicBezTo>
                      <a:cubicBezTo>
                        <a:pt x="740" y="59"/>
                        <a:pt x="732" y="63"/>
                        <a:pt x="732" y="56"/>
                      </a:cubicBezTo>
                      <a:cubicBezTo>
                        <a:pt x="731" y="61"/>
                        <a:pt x="726" y="59"/>
                        <a:pt x="726" y="62"/>
                      </a:cubicBezTo>
                      <a:cubicBezTo>
                        <a:pt x="733" y="58"/>
                        <a:pt x="727" y="71"/>
                        <a:pt x="730" y="69"/>
                      </a:cubicBezTo>
                      <a:cubicBezTo>
                        <a:pt x="732" y="68"/>
                        <a:pt x="729" y="62"/>
                        <a:pt x="732" y="65"/>
                      </a:cubicBezTo>
                      <a:cubicBezTo>
                        <a:pt x="733" y="68"/>
                        <a:pt x="731" y="70"/>
                        <a:pt x="728" y="72"/>
                      </a:cubicBezTo>
                      <a:cubicBezTo>
                        <a:pt x="727" y="66"/>
                        <a:pt x="723" y="75"/>
                        <a:pt x="721" y="72"/>
                      </a:cubicBezTo>
                      <a:cubicBezTo>
                        <a:pt x="721" y="71"/>
                        <a:pt x="720" y="70"/>
                        <a:pt x="719" y="70"/>
                      </a:cubicBezTo>
                      <a:cubicBezTo>
                        <a:pt x="726" y="65"/>
                        <a:pt x="720" y="62"/>
                        <a:pt x="725" y="56"/>
                      </a:cubicBezTo>
                      <a:cubicBezTo>
                        <a:pt x="732" y="58"/>
                        <a:pt x="730" y="47"/>
                        <a:pt x="736" y="53"/>
                      </a:cubicBezTo>
                      <a:cubicBezTo>
                        <a:pt x="737" y="50"/>
                        <a:pt x="746" y="41"/>
                        <a:pt x="739" y="40"/>
                      </a:cubicBezTo>
                      <a:cubicBezTo>
                        <a:pt x="741" y="41"/>
                        <a:pt x="734" y="48"/>
                        <a:pt x="733" y="43"/>
                      </a:cubicBezTo>
                      <a:cubicBezTo>
                        <a:pt x="729" y="46"/>
                        <a:pt x="726" y="58"/>
                        <a:pt x="720" y="51"/>
                      </a:cubicBezTo>
                      <a:cubicBezTo>
                        <a:pt x="722" y="47"/>
                        <a:pt x="723" y="47"/>
                        <a:pt x="727" y="47"/>
                      </a:cubicBezTo>
                      <a:cubicBezTo>
                        <a:pt x="723" y="44"/>
                        <a:pt x="729" y="42"/>
                        <a:pt x="728" y="39"/>
                      </a:cubicBezTo>
                      <a:cubicBezTo>
                        <a:pt x="724" y="39"/>
                        <a:pt x="725" y="30"/>
                        <a:pt x="730" y="27"/>
                      </a:cubicBezTo>
                      <a:cubicBezTo>
                        <a:pt x="731" y="29"/>
                        <a:pt x="732" y="30"/>
                        <a:pt x="733" y="32"/>
                      </a:cubicBezTo>
                      <a:cubicBezTo>
                        <a:pt x="734" y="31"/>
                        <a:pt x="735" y="31"/>
                        <a:pt x="736" y="30"/>
                      </a:cubicBezTo>
                      <a:cubicBezTo>
                        <a:pt x="737" y="29"/>
                        <a:pt x="736" y="27"/>
                        <a:pt x="736" y="26"/>
                      </a:cubicBezTo>
                      <a:cubicBezTo>
                        <a:pt x="735" y="27"/>
                        <a:pt x="733" y="28"/>
                        <a:pt x="732" y="26"/>
                      </a:cubicBezTo>
                      <a:cubicBezTo>
                        <a:pt x="734" y="22"/>
                        <a:pt x="738" y="21"/>
                        <a:pt x="736" y="17"/>
                      </a:cubicBezTo>
                      <a:cubicBezTo>
                        <a:pt x="733" y="19"/>
                        <a:pt x="734" y="21"/>
                        <a:pt x="730" y="23"/>
                      </a:cubicBezTo>
                      <a:cubicBezTo>
                        <a:pt x="724" y="22"/>
                        <a:pt x="725" y="19"/>
                        <a:pt x="724" y="13"/>
                      </a:cubicBezTo>
                      <a:cubicBezTo>
                        <a:pt x="728" y="14"/>
                        <a:pt x="731" y="16"/>
                        <a:pt x="735" y="14"/>
                      </a:cubicBezTo>
                      <a:cubicBezTo>
                        <a:pt x="732" y="10"/>
                        <a:pt x="725" y="13"/>
                        <a:pt x="725" y="7"/>
                      </a:cubicBezTo>
                      <a:cubicBezTo>
                        <a:pt x="723" y="9"/>
                        <a:pt x="723" y="10"/>
                        <a:pt x="723" y="11"/>
                      </a:cubicBezTo>
                      <a:cubicBezTo>
                        <a:pt x="715" y="0"/>
                        <a:pt x="704" y="15"/>
                        <a:pt x="697" y="8"/>
                      </a:cubicBezTo>
                      <a:cubicBezTo>
                        <a:pt x="692" y="9"/>
                        <a:pt x="697" y="17"/>
                        <a:pt x="693" y="15"/>
                      </a:cubicBezTo>
                      <a:cubicBezTo>
                        <a:pt x="696" y="11"/>
                        <a:pt x="689" y="17"/>
                        <a:pt x="689" y="12"/>
                      </a:cubicBezTo>
                      <a:cubicBezTo>
                        <a:pt x="692" y="10"/>
                        <a:pt x="695" y="8"/>
                        <a:pt x="693" y="6"/>
                      </a:cubicBezTo>
                      <a:cubicBezTo>
                        <a:pt x="687" y="9"/>
                        <a:pt x="689" y="7"/>
                        <a:pt x="689" y="10"/>
                      </a:cubicBezTo>
                      <a:cubicBezTo>
                        <a:pt x="684" y="9"/>
                        <a:pt x="676" y="11"/>
                        <a:pt x="674" y="13"/>
                      </a:cubicBezTo>
                      <a:cubicBezTo>
                        <a:pt x="672" y="12"/>
                        <a:pt x="672" y="10"/>
                        <a:pt x="672" y="9"/>
                      </a:cubicBezTo>
                      <a:cubicBezTo>
                        <a:pt x="668" y="10"/>
                        <a:pt x="664" y="10"/>
                        <a:pt x="660" y="10"/>
                      </a:cubicBezTo>
                      <a:cubicBezTo>
                        <a:pt x="661" y="11"/>
                        <a:pt x="658" y="13"/>
                        <a:pt x="658" y="15"/>
                      </a:cubicBezTo>
                      <a:cubicBezTo>
                        <a:pt x="658" y="8"/>
                        <a:pt x="656" y="16"/>
                        <a:pt x="654" y="14"/>
                      </a:cubicBezTo>
                      <a:cubicBezTo>
                        <a:pt x="654" y="13"/>
                        <a:pt x="653" y="13"/>
                        <a:pt x="652" y="12"/>
                      </a:cubicBezTo>
                      <a:cubicBezTo>
                        <a:pt x="654" y="11"/>
                        <a:pt x="655" y="12"/>
                        <a:pt x="657" y="10"/>
                      </a:cubicBezTo>
                      <a:cubicBezTo>
                        <a:pt x="653" y="8"/>
                        <a:pt x="643" y="5"/>
                        <a:pt x="644" y="13"/>
                      </a:cubicBezTo>
                      <a:cubicBezTo>
                        <a:pt x="645" y="12"/>
                        <a:pt x="648" y="11"/>
                        <a:pt x="646" y="13"/>
                      </a:cubicBezTo>
                      <a:cubicBezTo>
                        <a:pt x="642" y="15"/>
                        <a:pt x="644" y="12"/>
                        <a:pt x="642" y="9"/>
                      </a:cubicBezTo>
                      <a:cubicBezTo>
                        <a:pt x="638" y="11"/>
                        <a:pt x="631" y="8"/>
                        <a:pt x="630" y="13"/>
                      </a:cubicBezTo>
                      <a:cubicBezTo>
                        <a:pt x="626" y="9"/>
                        <a:pt x="618" y="13"/>
                        <a:pt x="622" y="8"/>
                      </a:cubicBezTo>
                      <a:cubicBezTo>
                        <a:pt x="621" y="9"/>
                        <a:pt x="620" y="8"/>
                        <a:pt x="620" y="7"/>
                      </a:cubicBezTo>
                      <a:cubicBezTo>
                        <a:pt x="617" y="8"/>
                        <a:pt x="619" y="10"/>
                        <a:pt x="618" y="12"/>
                      </a:cubicBezTo>
                      <a:cubicBezTo>
                        <a:pt x="617" y="10"/>
                        <a:pt x="615" y="12"/>
                        <a:pt x="614" y="11"/>
                      </a:cubicBezTo>
                      <a:cubicBezTo>
                        <a:pt x="616" y="10"/>
                        <a:pt x="618" y="8"/>
                        <a:pt x="616" y="6"/>
                      </a:cubicBezTo>
                      <a:cubicBezTo>
                        <a:pt x="611" y="7"/>
                        <a:pt x="607" y="11"/>
                        <a:pt x="600" y="9"/>
                      </a:cubicBezTo>
                      <a:cubicBezTo>
                        <a:pt x="601" y="9"/>
                        <a:pt x="607" y="9"/>
                        <a:pt x="604" y="6"/>
                      </a:cubicBezTo>
                      <a:cubicBezTo>
                        <a:pt x="601" y="6"/>
                        <a:pt x="595" y="6"/>
                        <a:pt x="594" y="11"/>
                      </a:cubicBezTo>
                      <a:cubicBezTo>
                        <a:pt x="589" y="4"/>
                        <a:pt x="584" y="11"/>
                        <a:pt x="580" y="12"/>
                      </a:cubicBezTo>
                      <a:cubicBezTo>
                        <a:pt x="582" y="11"/>
                        <a:pt x="583" y="9"/>
                        <a:pt x="582" y="7"/>
                      </a:cubicBezTo>
                      <a:cubicBezTo>
                        <a:pt x="578" y="12"/>
                        <a:pt x="581" y="4"/>
                        <a:pt x="578" y="7"/>
                      </a:cubicBezTo>
                      <a:cubicBezTo>
                        <a:pt x="576" y="11"/>
                        <a:pt x="574" y="9"/>
                        <a:pt x="571" y="7"/>
                      </a:cubicBezTo>
                      <a:cubicBezTo>
                        <a:pt x="566" y="14"/>
                        <a:pt x="564" y="5"/>
                        <a:pt x="559" y="11"/>
                      </a:cubicBezTo>
                      <a:close/>
                      <a:moveTo>
                        <a:pt x="231" y="32"/>
                      </a:moveTo>
                      <a:cubicBezTo>
                        <a:pt x="227" y="31"/>
                        <a:pt x="230" y="31"/>
                        <a:pt x="227" y="28"/>
                      </a:cubicBezTo>
                      <a:cubicBezTo>
                        <a:pt x="231" y="24"/>
                        <a:pt x="236" y="30"/>
                        <a:pt x="231" y="32"/>
                      </a:cubicBezTo>
                      <a:close/>
                      <a:moveTo>
                        <a:pt x="231" y="21"/>
                      </a:moveTo>
                      <a:cubicBezTo>
                        <a:pt x="230" y="21"/>
                        <a:pt x="222" y="23"/>
                        <a:pt x="227" y="23"/>
                      </a:cubicBezTo>
                      <a:cubicBezTo>
                        <a:pt x="228" y="25"/>
                        <a:pt x="222" y="25"/>
                        <a:pt x="221" y="22"/>
                      </a:cubicBezTo>
                      <a:cubicBezTo>
                        <a:pt x="224" y="23"/>
                        <a:pt x="228" y="16"/>
                        <a:pt x="231" y="21"/>
                      </a:cubicBezTo>
                      <a:close/>
                      <a:moveTo>
                        <a:pt x="201" y="36"/>
                      </a:moveTo>
                      <a:cubicBezTo>
                        <a:pt x="201" y="32"/>
                        <a:pt x="207" y="22"/>
                        <a:pt x="209" y="30"/>
                      </a:cubicBezTo>
                      <a:cubicBezTo>
                        <a:pt x="203" y="27"/>
                        <a:pt x="206" y="33"/>
                        <a:pt x="201" y="36"/>
                      </a:cubicBezTo>
                      <a:close/>
                      <a:moveTo>
                        <a:pt x="211" y="26"/>
                      </a:moveTo>
                      <a:cubicBezTo>
                        <a:pt x="213" y="25"/>
                        <a:pt x="213" y="26"/>
                        <a:pt x="212" y="27"/>
                      </a:cubicBezTo>
                      <a:cubicBezTo>
                        <a:pt x="217" y="29"/>
                        <a:pt x="212" y="22"/>
                        <a:pt x="217" y="23"/>
                      </a:cubicBezTo>
                      <a:cubicBezTo>
                        <a:pt x="216" y="26"/>
                        <a:pt x="217" y="30"/>
                        <a:pt x="213" y="32"/>
                      </a:cubicBezTo>
                      <a:cubicBezTo>
                        <a:pt x="212" y="30"/>
                        <a:pt x="212" y="28"/>
                        <a:pt x="211" y="26"/>
                      </a:cubicBezTo>
                      <a:close/>
                      <a:moveTo>
                        <a:pt x="217" y="16"/>
                      </a:moveTo>
                      <a:cubicBezTo>
                        <a:pt x="216" y="19"/>
                        <a:pt x="217" y="19"/>
                        <a:pt x="219" y="18"/>
                      </a:cubicBezTo>
                      <a:cubicBezTo>
                        <a:pt x="220" y="19"/>
                        <a:pt x="219" y="20"/>
                        <a:pt x="220" y="21"/>
                      </a:cubicBezTo>
                      <a:cubicBezTo>
                        <a:pt x="219" y="21"/>
                        <a:pt x="219" y="22"/>
                        <a:pt x="218" y="23"/>
                      </a:cubicBezTo>
                      <a:cubicBezTo>
                        <a:pt x="216" y="20"/>
                        <a:pt x="215" y="21"/>
                        <a:pt x="213" y="19"/>
                      </a:cubicBezTo>
                      <a:cubicBezTo>
                        <a:pt x="214" y="18"/>
                        <a:pt x="215" y="17"/>
                        <a:pt x="217" y="16"/>
                      </a:cubicBezTo>
                      <a:close/>
                      <a:moveTo>
                        <a:pt x="196" y="25"/>
                      </a:moveTo>
                      <a:cubicBezTo>
                        <a:pt x="193" y="27"/>
                        <a:pt x="196" y="29"/>
                        <a:pt x="195" y="31"/>
                      </a:cubicBezTo>
                      <a:cubicBezTo>
                        <a:pt x="193" y="27"/>
                        <a:pt x="186" y="16"/>
                        <a:pt x="180" y="21"/>
                      </a:cubicBezTo>
                      <a:cubicBezTo>
                        <a:pt x="177" y="18"/>
                        <a:pt x="187" y="17"/>
                        <a:pt x="184" y="14"/>
                      </a:cubicBezTo>
                      <a:cubicBezTo>
                        <a:pt x="187" y="17"/>
                        <a:pt x="191" y="19"/>
                        <a:pt x="196" y="25"/>
                      </a:cubicBezTo>
                      <a:close/>
                      <a:moveTo>
                        <a:pt x="181" y="31"/>
                      </a:moveTo>
                      <a:cubicBezTo>
                        <a:pt x="181" y="30"/>
                        <a:pt x="180" y="28"/>
                        <a:pt x="179" y="26"/>
                      </a:cubicBezTo>
                      <a:cubicBezTo>
                        <a:pt x="180" y="26"/>
                        <a:pt x="182" y="25"/>
                        <a:pt x="184" y="24"/>
                      </a:cubicBezTo>
                      <a:cubicBezTo>
                        <a:pt x="187" y="27"/>
                        <a:pt x="184" y="29"/>
                        <a:pt x="181" y="31"/>
                      </a:cubicBezTo>
                      <a:close/>
                      <a:moveTo>
                        <a:pt x="184" y="11"/>
                      </a:moveTo>
                      <a:cubicBezTo>
                        <a:pt x="181" y="15"/>
                        <a:pt x="179" y="12"/>
                        <a:pt x="177" y="15"/>
                      </a:cubicBezTo>
                      <a:cubicBezTo>
                        <a:pt x="172" y="11"/>
                        <a:pt x="183" y="10"/>
                        <a:pt x="180" y="7"/>
                      </a:cubicBezTo>
                      <a:cubicBezTo>
                        <a:pt x="184" y="5"/>
                        <a:pt x="181" y="10"/>
                        <a:pt x="184" y="11"/>
                      </a:cubicBezTo>
                      <a:close/>
                      <a:moveTo>
                        <a:pt x="88" y="30"/>
                      </a:moveTo>
                      <a:cubicBezTo>
                        <a:pt x="87" y="25"/>
                        <a:pt x="93" y="22"/>
                        <a:pt x="97" y="18"/>
                      </a:cubicBezTo>
                      <a:cubicBezTo>
                        <a:pt x="96" y="17"/>
                        <a:pt x="95" y="16"/>
                        <a:pt x="95" y="16"/>
                      </a:cubicBezTo>
                      <a:cubicBezTo>
                        <a:pt x="101" y="18"/>
                        <a:pt x="102" y="25"/>
                        <a:pt x="88" y="30"/>
                      </a:cubicBezTo>
                      <a:close/>
                      <a:moveTo>
                        <a:pt x="74" y="17"/>
                      </a:moveTo>
                      <a:cubicBezTo>
                        <a:pt x="79" y="24"/>
                        <a:pt x="80" y="13"/>
                        <a:pt x="85" y="18"/>
                      </a:cubicBezTo>
                      <a:cubicBezTo>
                        <a:pt x="87" y="24"/>
                        <a:pt x="81" y="35"/>
                        <a:pt x="85" y="38"/>
                      </a:cubicBezTo>
                      <a:cubicBezTo>
                        <a:pt x="86" y="42"/>
                        <a:pt x="80" y="37"/>
                        <a:pt x="79" y="39"/>
                      </a:cubicBezTo>
                      <a:cubicBezTo>
                        <a:pt x="78" y="34"/>
                        <a:pt x="81" y="30"/>
                        <a:pt x="82" y="25"/>
                      </a:cubicBezTo>
                      <a:cubicBezTo>
                        <a:pt x="78" y="21"/>
                        <a:pt x="71" y="28"/>
                        <a:pt x="66" y="23"/>
                      </a:cubicBezTo>
                      <a:cubicBezTo>
                        <a:pt x="69" y="21"/>
                        <a:pt x="72" y="19"/>
                        <a:pt x="74" y="17"/>
                      </a:cubicBezTo>
                      <a:close/>
                      <a:moveTo>
                        <a:pt x="48" y="23"/>
                      </a:moveTo>
                      <a:cubicBezTo>
                        <a:pt x="52" y="17"/>
                        <a:pt x="55" y="22"/>
                        <a:pt x="59" y="18"/>
                      </a:cubicBezTo>
                      <a:cubicBezTo>
                        <a:pt x="56" y="23"/>
                        <a:pt x="53" y="27"/>
                        <a:pt x="51" y="32"/>
                      </a:cubicBezTo>
                      <a:cubicBezTo>
                        <a:pt x="50" y="29"/>
                        <a:pt x="50" y="26"/>
                        <a:pt x="48" y="23"/>
                      </a:cubicBezTo>
                      <a:close/>
                      <a:moveTo>
                        <a:pt x="54" y="40"/>
                      </a:moveTo>
                      <a:cubicBezTo>
                        <a:pt x="56" y="40"/>
                        <a:pt x="58" y="40"/>
                        <a:pt x="59" y="40"/>
                      </a:cubicBezTo>
                      <a:cubicBezTo>
                        <a:pt x="57" y="51"/>
                        <a:pt x="48" y="41"/>
                        <a:pt x="46" y="36"/>
                      </a:cubicBezTo>
                      <a:cubicBezTo>
                        <a:pt x="55" y="39"/>
                        <a:pt x="57" y="20"/>
                        <a:pt x="66" y="25"/>
                      </a:cubicBezTo>
                      <a:cubicBezTo>
                        <a:pt x="63" y="28"/>
                        <a:pt x="64" y="34"/>
                        <a:pt x="58" y="33"/>
                      </a:cubicBezTo>
                      <a:cubicBezTo>
                        <a:pt x="61" y="36"/>
                        <a:pt x="64" y="37"/>
                        <a:pt x="68" y="35"/>
                      </a:cubicBezTo>
                      <a:cubicBezTo>
                        <a:pt x="71" y="32"/>
                        <a:pt x="65" y="34"/>
                        <a:pt x="65" y="30"/>
                      </a:cubicBezTo>
                      <a:cubicBezTo>
                        <a:pt x="67" y="31"/>
                        <a:pt x="71" y="28"/>
                        <a:pt x="74" y="28"/>
                      </a:cubicBezTo>
                      <a:cubicBezTo>
                        <a:pt x="78" y="32"/>
                        <a:pt x="68" y="34"/>
                        <a:pt x="71" y="38"/>
                      </a:cubicBezTo>
                      <a:cubicBezTo>
                        <a:pt x="66" y="38"/>
                        <a:pt x="57" y="41"/>
                        <a:pt x="56" y="35"/>
                      </a:cubicBezTo>
                      <a:cubicBezTo>
                        <a:pt x="55" y="37"/>
                        <a:pt x="56" y="39"/>
                        <a:pt x="54" y="40"/>
                      </a:cubicBezTo>
                      <a:close/>
                      <a:moveTo>
                        <a:pt x="61" y="55"/>
                      </a:moveTo>
                      <a:cubicBezTo>
                        <a:pt x="59" y="55"/>
                        <a:pt x="57" y="53"/>
                        <a:pt x="56" y="51"/>
                      </a:cubicBezTo>
                      <a:cubicBezTo>
                        <a:pt x="63" y="47"/>
                        <a:pt x="63" y="47"/>
                        <a:pt x="64" y="41"/>
                      </a:cubicBezTo>
                      <a:cubicBezTo>
                        <a:pt x="68" y="42"/>
                        <a:pt x="66" y="45"/>
                        <a:pt x="70" y="48"/>
                      </a:cubicBezTo>
                      <a:cubicBezTo>
                        <a:pt x="72" y="45"/>
                        <a:pt x="71" y="41"/>
                        <a:pt x="76" y="38"/>
                      </a:cubicBezTo>
                      <a:cubicBezTo>
                        <a:pt x="76" y="40"/>
                        <a:pt x="77" y="42"/>
                        <a:pt x="79" y="44"/>
                      </a:cubicBezTo>
                      <a:cubicBezTo>
                        <a:pt x="73" y="47"/>
                        <a:pt x="76" y="52"/>
                        <a:pt x="67" y="56"/>
                      </a:cubicBezTo>
                      <a:cubicBezTo>
                        <a:pt x="65" y="54"/>
                        <a:pt x="66" y="52"/>
                        <a:pt x="64" y="50"/>
                      </a:cubicBezTo>
                      <a:cubicBezTo>
                        <a:pt x="62" y="52"/>
                        <a:pt x="63" y="54"/>
                        <a:pt x="61" y="55"/>
                      </a:cubicBezTo>
                      <a:close/>
                      <a:moveTo>
                        <a:pt x="60" y="68"/>
                      </a:moveTo>
                      <a:cubicBezTo>
                        <a:pt x="56" y="66"/>
                        <a:pt x="58" y="66"/>
                        <a:pt x="55" y="61"/>
                      </a:cubicBezTo>
                      <a:cubicBezTo>
                        <a:pt x="57" y="60"/>
                        <a:pt x="58" y="59"/>
                        <a:pt x="60" y="57"/>
                      </a:cubicBezTo>
                      <a:cubicBezTo>
                        <a:pt x="60" y="59"/>
                        <a:pt x="61" y="62"/>
                        <a:pt x="63" y="60"/>
                      </a:cubicBezTo>
                      <a:cubicBezTo>
                        <a:pt x="61" y="62"/>
                        <a:pt x="62" y="64"/>
                        <a:pt x="60" y="68"/>
                      </a:cubicBezTo>
                      <a:close/>
                      <a:moveTo>
                        <a:pt x="95" y="48"/>
                      </a:moveTo>
                      <a:cubicBezTo>
                        <a:pt x="92" y="46"/>
                        <a:pt x="96" y="44"/>
                        <a:pt x="96" y="42"/>
                      </a:cubicBezTo>
                      <a:cubicBezTo>
                        <a:pt x="91" y="39"/>
                        <a:pt x="92" y="44"/>
                        <a:pt x="88" y="46"/>
                      </a:cubicBezTo>
                      <a:cubicBezTo>
                        <a:pt x="87" y="45"/>
                        <a:pt x="86" y="43"/>
                        <a:pt x="85" y="42"/>
                      </a:cubicBezTo>
                      <a:cubicBezTo>
                        <a:pt x="96" y="36"/>
                        <a:pt x="95" y="29"/>
                        <a:pt x="107" y="20"/>
                      </a:cubicBezTo>
                      <a:cubicBezTo>
                        <a:pt x="111" y="23"/>
                        <a:pt x="104" y="32"/>
                        <a:pt x="100" y="27"/>
                      </a:cubicBezTo>
                      <a:cubicBezTo>
                        <a:pt x="100" y="32"/>
                        <a:pt x="99" y="35"/>
                        <a:pt x="101" y="40"/>
                      </a:cubicBezTo>
                      <a:cubicBezTo>
                        <a:pt x="95" y="42"/>
                        <a:pt x="100" y="46"/>
                        <a:pt x="95" y="48"/>
                      </a:cubicBezTo>
                      <a:close/>
                      <a:moveTo>
                        <a:pt x="104" y="52"/>
                      </a:moveTo>
                      <a:cubicBezTo>
                        <a:pt x="105" y="51"/>
                        <a:pt x="107" y="49"/>
                        <a:pt x="109" y="48"/>
                      </a:cubicBezTo>
                      <a:cubicBezTo>
                        <a:pt x="111" y="50"/>
                        <a:pt x="111" y="51"/>
                        <a:pt x="112" y="53"/>
                      </a:cubicBezTo>
                      <a:cubicBezTo>
                        <a:pt x="109" y="55"/>
                        <a:pt x="106" y="55"/>
                        <a:pt x="104" y="52"/>
                      </a:cubicBezTo>
                      <a:close/>
                      <a:moveTo>
                        <a:pt x="127" y="45"/>
                      </a:moveTo>
                      <a:cubicBezTo>
                        <a:pt x="124" y="42"/>
                        <a:pt x="126" y="39"/>
                        <a:pt x="127" y="36"/>
                      </a:cubicBezTo>
                      <a:cubicBezTo>
                        <a:pt x="124" y="36"/>
                        <a:pt x="121" y="35"/>
                        <a:pt x="119" y="35"/>
                      </a:cubicBezTo>
                      <a:cubicBezTo>
                        <a:pt x="117" y="37"/>
                        <a:pt x="119" y="40"/>
                        <a:pt x="115" y="39"/>
                      </a:cubicBezTo>
                      <a:cubicBezTo>
                        <a:pt x="114" y="38"/>
                        <a:pt x="118" y="36"/>
                        <a:pt x="117" y="35"/>
                      </a:cubicBezTo>
                      <a:cubicBezTo>
                        <a:pt x="116" y="32"/>
                        <a:pt x="113" y="35"/>
                        <a:pt x="112" y="33"/>
                      </a:cubicBezTo>
                      <a:cubicBezTo>
                        <a:pt x="113" y="35"/>
                        <a:pt x="113" y="50"/>
                        <a:pt x="105" y="44"/>
                      </a:cubicBezTo>
                      <a:cubicBezTo>
                        <a:pt x="108" y="43"/>
                        <a:pt x="106" y="40"/>
                        <a:pt x="109" y="39"/>
                      </a:cubicBezTo>
                      <a:cubicBezTo>
                        <a:pt x="107" y="38"/>
                        <a:pt x="105" y="37"/>
                        <a:pt x="103" y="38"/>
                      </a:cubicBezTo>
                      <a:cubicBezTo>
                        <a:pt x="106" y="25"/>
                        <a:pt x="120" y="33"/>
                        <a:pt x="128" y="31"/>
                      </a:cubicBezTo>
                      <a:cubicBezTo>
                        <a:pt x="132" y="36"/>
                        <a:pt x="133" y="41"/>
                        <a:pt x="127" y="45"/>
                      </a:cubicBezTo>
                      <a:close/>
                      <a:moveTo>
                        <a:pt x="132" y="31"/>
                      </a:moveTo>
                      <a:cubicBezTo>
                        <a:pt x="140" y="27"/>
                        <a:pt x="141" y="24"/>
                        <a:pt x="145" y="22"/>
                      </a:cubicBezTo>
                      <a:cubicBezTo>
                        <a:pt x="146" y="25"/>
                        <a:pt x="143" y="34"/>
                        <a:pt x="139" y="30"/>
                      </a:cubicBezTo>
                      <a:cubicBezTo>
                        <a:pt x="134" y="34"/>
                        <a:pt x="139" y="39"/>
                        <a:pt x="136" y="43"/>
                      </a:cubicBezTo>
                      <a:cubicBezTo>
                        <a:pt x="133" y="39"/>
                        <a:pt x="135" y="35"/>
                        <a:pt x="132" y="31"/>
                      </a:cubicBezTo>
                      <a:close/>
                      <a:moveTo>
                        <a:pt x="155" y="26"/>
                      </a:moveTo>
                      <a:cubicBezTo>
                        <a:pt x="161" y="26"/>
                        <a:pt x="164" y="21"/>
                        <a:pt x="171" y="23"/>
                      </a:cubicBezTo>
                      <a:cubicBezTo>
                        <a:pt x="172" y="26"/>
                        <a:pt x="172" y="33"/>
                        <a:pt x="168" y="33"/>
                      </a:cubicBezTo>
                      <a:cubicBezTo>
                        <a:pt x="164" y="30"/>
                        <a:pt x="170" y="28"/>
                        <a:pt x="168" y="26"/>
                      </a:cubicBezTo>
                      <a:cubicBezTo>
                        <a:pt x="167" y="25"/>
                        <a:pt x="166" y="25"/>
                        <a:pt x="165" y="24"/>
                      </a:cubicBezTo>
                      <a:cubicBezTo>
                        <a:pt x="162" y="28"/>
                        <a:pt x="162" y="31"/>
                        <a:pt x="158" y="35"/>
                      </a:cubicBezTo>
                      <a:cubicBezTo>
                        <a:pt x="154" y="31"/>
                        <a:pt x="159" y="29"/>
                        <a:pt x="155" y="26"/>
                      </a:cubicBezTo>
                      <a:close/>
                      <a:moveTo>
                        <a:pt x="149" y="42"/>
                      </a:moveTo>
                      <a:cubicBezTo>
                        <a:pt x="148" y="39"/>
                        <a:pt x="151" y="38"/>
                        <a:pt x="148" y="35"/>
                      </a:cubicBezTo>
                      <a:cubicBezTo>
                        <a:pt x="150" y="34"/>
                        <a:pt x="152" y="35"/>
                        <a:pt x="154" y="33"/>
                      </a:cubicBezTo>
                      <a:cubicBezTo>
                        <a:pt x="157" y="36"/>
                        <a:pt x="153" y="39"/>
                        <a:pt x="149" y="42"/>
                      </a:cubicBezTo>
                      <a:close/>
                      <a:moveTo>
                        <a:pt x="134" y="63"/>
                      </a:moveTo>
                      <a:cubicBezTo>
                        <a:pt x="137" y="68"/>
                        <a:pt x="128" y="66"/>
                        <a:pt x="130" y="70"/>
                      </a:cubicBezTo>
                      <a:cubicBezTo>
                        <a:pt x="126" y="67"/>
                        <a:pt x="126" y="57"/>
                        <a:pt x="127" y="52"/>
                      </a:cubicBezTo>
                      <a:cubicBezTo>
                        <a:pt x="134" y="49"/>
                        <a:pt x="143" y="49"/>
                        <a:pt x="143" y="40"/>
                      </a:cubicBezTo>
                      <a:cubicBezTo>
                        <a:pt x="149" y="41"/>
                        <a:pt x="144" y="47"/>
                        <a:pt x="145" y="50"/>
                      </a:cubicBezTo>
                      <a:cubicBezTo>
                        <a:pt x="138" y="46"/>
                        <a:pt x="123" y="64"/>
                        <a:pt x="134" y="63"/>
                      </a:cubicBezTo>
                      <a:close/>
                      <a:moveTo>
                        <a:pt x="170" y="42"/>
                      </a:moveTo>
                      <a:cubicBezTo>
                        <a:pt x="168" y="40"/>
                        <a:pt x="164" y="38"/>
                        <a:pt x="160" y="41"/>
                      </a:cubicBezTo>
                      <a:cubicBezTo>
                        <a:pt x="158" y="33"/>
                        <a:pt x="172" y="39"/>
                        <a:pt x="174" y="29"/>
                      </a:cubicBezTo>
                      <a:cubicBezTo>
                        <a:pt x="174" y="33"/>
                        <a:pt x="175" y="37"/>
                        <a:pt x="180" y="32"/>
                      </a:cubicBezTo>
                      <a:cubicBezTo>
                        <a:pt x="186" y="42"/>
                        <a:pt x="170" y="33"/>
                        <a:pt x="170" y="42"/>
                      </a:cubicBezTo>
                      <a:close/>
                      <a:moveTo>
                        <a:pt x="189" y="32"/>
                      </a:moveTo>
                      <a:cubicBezTo>
                        <a:pt x="190" y="35"/>
                        <a:pt x="189" y="39"/>
                        <a:pt x="185" y="39"/>
                      </a:cubicBezTo>
                      <a:cubicBezTo>
                        <a:pt x="184" y="36"/>
                        <a:pt x="186" y="32"/>
                        <a:pt x="189" y="32"/>
                      </a:cubicBezTo>
                      <a:close/>
                      <a:moveTo>
                        <a:pt x="159" y="58"/>
                      </a:moveTo>
                      <a:cubicBezTo>
                        <a:pt x="164" y="58"/>
                        <a:pt x="165" y="48"/>
                        <a:pt x="170" y="54"/>
                      </a:cubicBezTo>
                      <a:cubicBezTo>
                        <a:pt x="165" y="53"/>
                        <a:pt x="164" y="65"/>
                        <a:pt x="159" y="58"/>
                      </a:cubicBezTo>
                      <a:close/>
                      <a:moveTo>
                        <a:pt x="173" y="58"/>
                      </a:moveTo>
                      <a:cubicBezTo>
                        <a:pt x="171" y="55"/>
                        <a:pt x="177" y="53"/>
                        <a:pt x="172" y="49"/>
                      </a:cubicBezTo>
                      <a:cubicBezTo>
                        <a:pt x="174" y="48"/>
                        <a:pt x="175" y="47"/>
                        <a:pt x="174" y="46"/>
                      </a:cubicBezTo>
                      <a:cubicBezTo>
                        <a:pt x="176" y="45"/>
                        <a:pt x="176" y="46"/>
                        <a:pt x="175" y="47"/>
                      </a:cubicBezTo>
                      <a:cubicBezTo>
                        <a:pt x="177" y="49"/>
                        <a:pt x="178" y="49"/>
                        <a:pt x="180" y="48"/>
                      </a:cubicBezTo>
                      <a:cubicBezTo>
                        <a:pt x="181" y="50"/>
                        <a:pt x="179" y="50"/>
                        <a:pt x="179" y="49"/>
                      </a:cubicBezTo>
                      <a:cubicBezTo>
                        <a:pt x="174" y="52"/>
                        <a:pt x="178" y="55"/>
                        <a:pt x="173" y="58"/>
                      </a:cubicBezTo>
                      <a:close/>
                      <a:moveTo>
                        <a:pt x="194" y="38"/>
                      </a:moveTo>
                      <a:cubicBezTo>
                        <a:pt x="197" y="42"/>
                        <a:pt x="189" y="43"/>
                        <a:pt x="196" y="45"/>
                      </a:cubicBezTo>
                      <a:cubicBezTo>
                        <a:pt x="193" y="47"/>
                        <a:pt x="192" y="48"/>
                        <a:pt x="194" y="50"/>
                      </a:cubicBezTo>
                      <a:cubicBezTo>
                        <a:pt x="188" y="49"/>
                        <a:pt x="190" y="41"/>
                        <a:pt x="194" y="38"/>
                      </a:cubicBezTo>
                      <a:close/>
                      <a:moveTo>
                        <a:pt x="182" y="60"/>
                      </a:moveTo>
                      <a:cubicBezTo>
                        <a:pt x="180" y="58"/>
                        <a:pt x="181" y="57"/>
                        <a:pt x="180" y="56"/>
                      </a:cubicBezTo>
                      <a:cubicBezTo>
                        <a:pt x="183" y="54"/>
                        <a:pt x="187" y="53"/>
                        <a:pt x="189" y="56"/>
                      </a:cubicBezTo>
                      <a:cubicBezTo>
                        <a:pt x="187" y="59"/>
                        <a:pt x="185" y="56"/>
                        <a:pt x="182" y="60"/>
                      </a:cubicBezTo>
                      <a:close/>
                      <a:moveTo>
                        <a:pt x="201" y="43"/>
                      </a:moveTo>
                      <a:cubicBezTo>
                        <a:pt x="203" y="39"/>
                        <a:pt x="207" y="38"/>
                        <a:pt x="211" y="35"/>
                      </a:cubicBezTo>
                      <a:cubicBezTo>
                        <a:pt x="214" y="42"/>
                        <a:pt x="205" y="42"/>
                        <a:pt x="201" y="43"/>
                      </a:cubicBezTo>
                      <a:close/>
                      <a:moveTo>
                        <a:pt x="197" y="55"/>
                      </a:moveTo>
                      <a:cubicBezTo>
                        <a:pt x="198" y="57"/>
                        <a:pt x="197" y="58"/>
                        <a:pt x="198" y="60"/>
                      </a:cubicBezTo>
                      <a:cubicBezTo>
                        <a:pt x="196" y="61"/>
                        <a:pt x="194" y="58"/>
                        <a:pt x="192" y="61"/>
                      </a:cubicBezTo>
                      <a:cubicBezTo>
                        <a:pt x="190" y="58"/>
                        <a:pt x="194" y="55"/>
                        <a:pt x="197" y="55"/>
                      </a:cubicBezTo>
                      <a:close/>
                      <a:moveTo>
                        <a:pt x="184" y="72"/>
                      </a:moveTo>
                      <a:cubicBezTo>
                        <a:pt x="182" y="70"/>
                        <a:pt x="181" y="68"/>
                        <a:pt x="183" y="66"/>
                      </a:cubicBezTo>
                      <a:cubicBezTo>
                        <a:pt x="188" y="63"/>
                        <a:pt x="191" y="70"/>
                        <a:pt x="196" y="65"/>
                      </a:cubicBezTo>
                      <a:cubicBezTo>
                        <a:pt x="198" y="73"/>
                        <a:pt x="190" y="69"/>
                        <a:pt x="184" y="72"/>
                      </a:cubicBezTo>
                      <a:close/>
                      <a:moveTo>
                        <a:pt x="214" y="36"/>
                      </a:moveTo>
                      <a:cubicBezTo>
                        <a:pt x="216" y="36"/>
                        <a:pt x="218" y="38"/>
                        <a:pt x="217" y="36"/>
                      </a:cubicBezTo>
                      <a:cubicBezTo>
                        <a:pt x="221" y="40"/>
                        <a:pt x="224" y="38"/>
                        <a:pt x="229" y="37"/>
                      </a:cubicBezTo>
                      <a:cubicBezTo>
                        <a:pt x="231" y="43"/>
                        <a:pt x="214" y="41"/>
                        <a:pt x="214" y="36"/>
                      </a:cubicBezTo>
                      <a:close/>
                      <a:moveTo>
                        <a:pt x="225" y="57"/>
                      </a:moveTo>
                      <a:cubicBezTo>
                        <a:pt x="223" y="59"/>
                        <a:pt x="226" y="61"/>
                        <a:pt x="222" y="63"/>
                      </a:cubicBezTo>
                      <a:cubicBezTo>
                        <a:pt x="220" y="61"/>
                        <a:pt x="217" y="62"/>
                        <a:pt x="215" y="59"/>
                      </a:cubicBezTo>
                      <a:cubicBezTo>
                        <a:pt x="218" y="57"/>
                        <a:pt x="214" y="55"/>
                        <a:pt x="218" y="53"/>
                      </a:cubicBezTo>
                      <a:cubicBezTo>
                        <a:pt x="222" y="56"/>
                        <a:pt x="227" y="55"/>
                        <a:pt x="232" y="59"/>
                      </a:cubicBezTo>
                      <a:cubicBezTo>
                        <a:pt x="228" y="61"/>
                        <a:pt x="229" y="58"/>
                        <a:pt x="225" y="57"/>
                      </a:cubicBezTo>
                      <a:close/>
                      <a:moveTo>
                        <a:pt x="224" y="72"/>
                      </a:moveTo>
                      <a:cubicBezTo>
                        <a:pt x="223" y="67"/>
                        <a:pt x="222" y="72"/>
                        <a:pt x="218" y="73"/>
                      </a:cubicBezTo>
                      <a:cubicBezTo>
                        <a:pt x="219" y="67"/>
                        <a:pt x="224" y="66"/>
                        <a:pt x="228" y="63"/>
                      </a:cubicBezTo>
                      <a:cubicBezTo>
                        <a:pt x="229" y="65"/>
                        <a:pt x="228" y="68"/>
                        <a:pt x="227" y="66"/>
                      </a:cubicBezTo>
                      <a:cubicBezTo>
                        <a:pt x="224" y="68"/>
                        <a:pt x="228" y="70"/>
                        <a:pt x="224" y="72"/>
                      </a:cubicBezTo>
                      <a:close/>
                      <a:moveTo>
                        <a:pt x="241" y="73"/>
                      </a:moveTo>
                      <a:cubicBezTo>
                        <a:pt x="240" y="72"/>
                        <a:pt x="242" y="72"/>
                        <a:pt x="242" y="72"/>
                      </a:cubicBezTo>
                      <a:cubicBezTo>
                        <a:pt x="245" y="71"/>
                        <a:pt x="241" y="68"/>
                        <a:pt x="243" y="66"/>
                      </a:cubicBezTo>
                      <a:cubicBezTo>
                        <a:pt x="241" y="65"/>
                        <a:pt x="241" y="68"/>
                        <a:pt x="242" y="69"/>
                      </a:cubicBezTo>
                      <a:cubicBezTo>
                        <a:pt x="239" y="70"/>
                        <a:pt x="239" y="62"/>
                        <a:pt x="242" y="60"/>
                      </a:cubicBezTo>
                      <a:cubicBezTo>
                        <a:pt x="242" y="65"/>
                        <a:pt x="242" y="65"/>
                        <a:pt x="246" y="71"/>
                      </a:cubicBezTo>
                      <a:cubicBezTo>
                        <a:pt x="244" y="73"/>
                        <a:pt x="243" y="72"/>
                        <a:pt x="241" y="73"/>
                      </a:cubicBezTo>
                      <a:close/>
                      <a:moveTo>
                        <a:pt x="251" y="78"/>
                      </a:moveTo>
                      <a:cubicBezTo>
                        <a:pt x="251" y="73"/>
                        <a:pt x="256" y="72"/>
                        <a:pt x="255" y="68"/>
                      </a:cubicBezTo>
                      <a:cubicBezTo>
                        <a:pt x="257" y="68"/>
                        <a:pt x="258" y="76"/>
                        <a:pt x="257" y="79"/>
                      </a:cubicBezTo>
                      <a:cubicBezTo>
                        <a:pt x="254" y="73"/>
                        <a:pt x="255" y="74"/>
                        <a:pt x="251" y="78"/>
                      </a:cubicBezTo>
                      <a:close/>
                      <a:moveTo>
                        <a:pt x="354" y="12"/>
                      </a:moveTo>
                      <a:cubicBezTo>
                        <a:pt x="355" y="11"/>
                        <a:pt x="356" y="13"/>
                        <a:pt x="357" y="13"/>
                      </a:cubicBezTo>
                      <a:cubicBezTo>
                        <a:pt x="359" y="12"/>
                        <a:pt x="358" y="10"/>
                        <a:pt x="361" y="9"/>
                      </a:cubicBezTo>
                      <a:cubicBezTo>
                        <a:pt x="361" y="10"/>
                        <a:pt x="362" y="11"/>
                        <a:pt x="363" y="12"/>
                      </a:cubicBezTo>
                      <a:cubicBezTo>
                        <a:pt x="360" y="13"/>
                        <a:pt x="357" y="15"/>
                        <a:pt x="354" y="12"/>
                      </a:cubicBezTo>
                      <a:close/>
                      <a:moveTo>
                        <a:pt x="716" y="72"/>
                      </a:moveTo>
                      <a:cubicBezTo>
                        <a:pt x="717" y="79"/>
                        <a:pt x="704" y="74"/>
                        <a:pt x="698" y="77"/>
                      </a:cubicBezTo>
                      <a:cubicBezTo>
                        <a:pt x="697" y="72"/>
                        <a:pt x="708" y="74"/>
                        <a:pt x="704" y="69"/>
                      </a:cubicBezTo>
                      <a:cubicBezTo>
                        <a:pt x="707" y="71"/>
                        <a:pt x="711" y="68"/>
                        <a:pt x="714" y="65"/>
                      </a:cubicBezTo>
                      <a:cubicBezTo>
                        <a:pt x="714" y="71"/>
                        <a:pt x="706" y="74"/>
                        <a:pt x="702" y="75"/>
                      </a:cubicBezTo>
                      <a:cubicBezTo>
                        <a:pt x="706" y="77"/>
                        <a:pt x="711" y="73"/>
                        <a:pt x="716" y="72"/>
                      </a:cubicBezTo>
                      <a:close/>
                      <a:moveTo>
                        <a:pt x="717" y="62"/>
                      </a:moveTo>
                      <a:cubicBezTo>
                        <a:pt x="718" y="66"/>
                        <a:pt x="708" y="63"/>
                        <a:pt x="710" y="59"/>
                      </a:cubicBezTo>
                      <a:cubicBezTo>
                        <a:pt x="717" y="63"/>
                        <a:pt x="711" y="54"/>
                        <a:pt x="716" y="51"/>
                      </a:cubicBezTo>
                      <a:cubicBezTo>
                        <a:pt x="722" y="56"/>
                        <a:pt x="711" y="60"/>
                        <a:pt x="717" y="62"/>
                      </a:cubicBezTo>
                      <a:close/>
                      <a:moveTo>
                        <a:pt x="712" y="39"/>
                      </a:moveTo>
                      <a:cubicBezTo>
                        <a:pt x="714" y="43"/>
                        <a:pt x="714" y="33"/>
                        <a:pt x="717" y="39"/>
                      </a:cubicBezTo>
                      <a:cubicBezTo>
                        <a:pt x="712" y="44"/>
                        <a:pt x="711" y="46"/>
                        <a:pt x="706" y="43"/>
                      </a:cubicBezTo>
                      <a:cubicBezTo>
                        <a:pt x="713" y="44"/>
                        <a:pt x="708" y="28"/>
                        <a:pt x="712" y="39"/>
                      </a:cubicBezTo>
                      <a:close/>
                      <a:moveTo>
                        <a:pt x="721" y="30"/>
                      </a:moveTo>
                      <a:cubicBezTo>
                        <a:pt x="717" y="32"/>
                        <a:pt x="712" y="33"/>
                        <a:pt x="708" y="32"/>
                      </a:cubicBezTo>
                      <a:cubicBezTo>
                        <a:pt x="709" y="28"/>
                        <a:pt x="716" y="17"/>
                        <a:pt x="720" y="10"/>
                      </a:cubicBezTo>
                      <a:cubicBezTo>
                        <a:pt x="722" y="17"/>
                        <a:pt x="720" y="21"/>
                        <a:pt x="721" y="30"/>
                      </a:cubicBezTo>
                      <a:close/>
                      <a:moveTo>
                        <a:pt x="716" y="13"/>
                      </a:moveTo>
                      <a:cubicBezTo>
                        <a:pt x="714" y="14"/>
                        <a:pt x="713" y="15"/>
                        <a:pt x="711" y="17"/>
                      </a:cubicBezTo>
                      <a:cubicBezTo>
                        <a:pt x="709" y="11"/>
                        <a:pt x="706" y="17"/>
                        <a:pt x="704" y="13"/>
                      </a:cubicBezTo>
                      <a:cubicBezTo>
                        <a:pt x="708" y="13"/>
                        <a:pt x="713" y="8"/>
                        <a:pt x="716" y="13"/>
                      </a:cubicBezTo>
                      <a:close/>
                    </a:path>
                  </a:pathLst>
                </a:custGeom>
                <a:grpFill/>
                <a:ln>
                  <a:noFill/>
                </a:ln>
              </p:spPr>
              <p:txBody>
                <a:bodyPr vert="horz" wrap="square" lIns="91440" tIns="45720" rIns="91440" bIns="45720" numCol="1" anchor="t" anchorCtr="0" compatLnSpc="1"/>
                <a:lstStyle/>
                <a:p>
                  <a:pPr fontAlgn="auto"/>
                  <a:endParaRPr lang="zh-CN" altLang="en-US" strike="noStrike" noProof="1"/>
                </a:p>
              </p:txBody>
            </p:sp>
            <p:sp>
              <p:nvSpPr>
                <p:cNvPr id="16" name="Freeform 548"/>
                <p:cNvSpPr>
                  <a:spLocks noEditPoints="1"/>
                </p:cNvSpPr>
                <p:nvPr/>
              </p:nvSpPr>
              <p:spPr bwMode="auto">
                <a:xfrm rot="16200000" flipV="1">
                  <a:off x="4438472" y="3627343"/>
                  <a:ext cx="363777" cy="45719"/>
                </a:xfrm>
                <a:custGeom>
                  <a:avLst/>
                  <a:gdLst>
                    <a:gd name="T0" fmla="*/ 480 w 748"/>
                    <a:gd name="T1" fmla="*/ 13 h 95"/>
                    <a:gd name="T2" fmla="*/ 427 w 748"/>
                    <a:gd name="T3" fmla="*/ 8 h 95"/>
                    <a:gd name="T4" fmla="*/ 366 w 748"/>
                    <a:gd name="T5" fmla="*/ 13 h 95"/>
                    <a:gd name="T6" fmla="*/ 311 w 748"/>
                    <a:gd name="T7" fmla="*/ 15 h 95"/>
                    <a:gd name="T8" fmla="*/ 289 w 748"/>
                    <a:gd name="T9" fmla="*/ 1 h 95"/>
                    <a:gd name="T10" fmla="*/ 234 w 748"/>
                    <a:gd name="T11" fmla="*/ 11 h 95"/>
                    <a:gd name="T12" fmla="*/ 205 w 748"/>
                    <a:gd name="T13" fmla="*/ 13 h 95"/>
                    <a:gd name="T14" fmla="*/ 152 w 748"/>
                    <a:gd name="T15" fmla="*/ 18 h 95"/>
                    <a:gd name="T16" fmla="*/ 142 w 748"/>
                    <a:gd name="T17" fmla="*/ 18 h 95"/>
                    <a:gd name="T18" fmla="*/ 126 w 748"/>
                    <a:gd name="T19" fmla="*/ 20 h 95"/>
                    <a:gd name="T20" fmla="*/ 107 w 748"/>
                    <a:gd name="T21" fmla="*/ 1 h 95"/>
                    <a:gd name="T22" fmla="*/ 64 w 748"/>
                    <a:gd name="T23" fmla="*/ 20 h 95"/>
                    <a:gd name="T24" fmla="*/ 17 w 748"/>
                    <a:gd name="T25" fmla="*/ 64 h 95"/>
                    <a:gd name="T26" fmla="*/ 71 w 748"/>
                    <a:gd name="T27" fmla="*/ 69 h 95"/>
                    <a:gd name="T28" fmla="*/ 101 w 748"/>
                    <a:gd name="T29" fmla="*/ 51 h 95"/>
                    <a:gd name="T30" fmla="*/ 90 w 748"/>
                    <a:gd name="T31" fmla="*/ 67 h 95"/>
                    <a:gd name="T32" fmla="*/ 112 w 748"/>
                    <a:gd name="T33" fmla="*/ 63 h 95"/>
                    <a:gd name="T34" fmla="*/ 140 w 748"/>
                    <a:gd name="T35" fmla="*/ 69 h 95"/>
                    <a:gd name="T36" fmla="*/ 151 w 748"/>
                    <a:gd name="T37" fmla="*/ 51 h 95"/>
                    <a:gd name="T38" fmla="*/ 167 w 748"/>
                    <a:gd name="T39" fmla="*/ 62 h 95"/>
                    <a:gd name="T40" fmla="*/ 213 w 748"/>
                    <a:gd name="T41" fmla="*/ 61 h 95"/>
                    <a:gd name="T42" fmla="*/ 244 w 748"/>
                    <a:gd name="T43" fmla="*/ 84 h 95"/>
                    <a:gd name="T44" fmla="*/ 306 w 748"/>
                    <a:gd name="T45" fmla="*/ 77 h 95"/>
                    <a:gd name="T46" fmla="*/ 364 w 748"/>
                    <a:gd name="T47" fmla="*/ 85 h 95"/>
                    <a:gd name="T48" fmla="*/ 566 w 748"/>
                    <a:gd name="T49" fmla="*/ 89 h 95"/>
                    <a:gd name="T50" fmla="*/ 675 w 748"/>
                    <a:gd name="T51" fmla="*/ 85 h 95"/>
                    <a:gd name="T52" fmla="*/ 744 w 748"/>
                    <a:gd name="T53" fmla="*/ 58 h 95"/>
                    <a:gd name="T54" fmla="*/ 725 w 748"/>
                    <a:gd name="T55" fmla="*/ 56 h 95"/>
                    <a:gd name="T56" fmla="*/ 733 w 748"/>
                    <a:gd name="T57" fmla="*/ 32 h 95"/>
                    <a:gd name="T58" fmla="*/ 725 w 748"/>
                    <a:gd name="T59" fmla="*/ 7 h 95"/>
                    <a:gd name="T60" fmla="*/ 672 w 748"/>
                    <a:gd name="T61" fmla="*/ 9 h 95"/>
                    <a:gd name="T62" fmla="*/ 642 w 748"/>
                    <a:gd name="T63" fmla="*/ 9 h 95"/>
                    <a:gd name="T64" fmla="*/ 604 w 748"/>
                    <a:gd name="T65" fmla="*/ 6 h 95"/>
                    <a:gd name="T66" fmla="*/ 227 w 748"/>
                    <a:gd name="T67" fmla="*/ 28 h 95"/>
                    <a:gd name="T68" fmla="*/ 201 w 748"/>
                    <a:gd name="T69" fmla="*/ 36 h 95"/>
                    <a:gd name="T70" fmla="*/ 220 w 748"/>
                    <a:gd name="T71" fmla="*/ 21 h 95"/>
                    <a:gd name="T72" fmla="*/ 196 w 748"/>
                    <a:gd name="T73" fmla="*/ 25 h 95"/>
                    <a:gd name="T74" fmla="*/ 184 w 748"/>
                    <a:gd name="T75" fmla="*/ 11 h 95"/>
                    <a:gd name="T76" fmla="*/ 79 w 748"/>
                    <a:gd name="T77" fmla="*/ 39 h 95"/>
                    <a:gd name="T78" fmla="*/ 54 w 748"/>
                    <a:gd name="T79" fmla="*/ 40 h 95"/>
                    <a:gd name="T80" fmla="*/ 71 w 748"/>
                    <a:gd name="T81" fmla="*/ 38 h 95"/>
                    <a:gd name="T82" fmla="*/ 79 w 748"/>
                    <a:gd name="T83" fmla="*/ 44 h 95"/>
                    <a:gd name="T84" fmla="*/ 60 w 748"/>
                    <a:gd name="T85" fmla="*/ 68 h 95"/>
                    <a:gd name="T86" fmla="*/ 95 w 748"/>
                    <a:gd name="T87" fmla="*/ 48 h 95"/>
                    <a:gd name="T88" fmla="*/ 115 w 748"/>
                    <a:gd name="T89" fmla="*/ 39 h 95"/>
                    <a:gd name="T90" fmla="*/ 132 w 748"/>
                    <a:gd name="T91" fmla="*/ 31 h 95"/>
                    <a:gd name="T92" fmla="*/ 168 w 748"/>
                    <a:gd name="T93" fmla="*/ 26 h 95"/>
                    <a:gd name="T94" fmla="*/ 134 w 748"/>
                    <a:gd name="T95" fmla="*/ 63 h 95"/>
                    <a:gd name="T96" fmla="*/ 174 w 748"/>
                    <a:gd name="T97" fmla="*/ 29 h 95"/>
                    <a:gd name="T98" fmla="*/ 159 w 748"/>
                    <a:gd name="T99" fmla="*/ 58 h 95"/>
                    <a:gd name="T100" fmla="*/ 194 w 748"/>
                    <a:gd name="T101" fmla="*/ 38 h 95"/>
                    <a:gd name="T102" fmla="*/ 201 w 748"/>
                    <a:gd name="T103" fmla="*/ 43 h 95"/>
                    <a:gd name="T104" fmla="*/ 183 w 748"/>
                    <a:gd name="T105" fmla="*/ 66 h 95"/>
                    <a:gd name="T106" fmla="*/ 222 w 748"/>
                    <a:gd name="T107" fmla="*/ 63 h 95"/>
                    <a:gd name="T108" fmla="*/ 227 w 748"/>
                    <a:gd name="T109" fmla="*/ 66 h 95"/>
                    <a:gd name="T110" fmla="*/ 241 w 748"/>
                    <a:gd name="T111" fmla="*/ 73 h 95"/>
                    <a:gd name="T112" fmla="*/ 363 w 748"/>
                    <a:gd name="T113" fmla="*/ 12 h 95"/>
                    <a:gd name="T114" fmla="*/ 717 w 748"/>
                    <a:gd name="T115" fmla="*/ 62 h 95"/>
                    <a:gd name="T116" fmla="*/ 721 w 748"/>
                    <a:gd name="T117" fmla="*/ 3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8" h="95">
                      <a:moveTo>
                        <a:pt x="559" y="11"/>
                      </a:moveTo>
                      <a:cubicBezTo>
                        <a:pt x="559" y="7"/>
                        <a:pt x="557" y="9"/>
                        <a:pt x="557" y="5"/>
                      </a:cubicBezTo>
                      <a:cubicBezTo>
                        <a:pt x="546" y="13"/>
                        <a:pt x="543" y="8"/>
                        <a:pt x="534" y="8"/>
                      </a:cubicBezTo>
                      <a:cubicBezTo>
                        <a:pt x="537" y="7"/>
                        <a:pt x="541" y="7"/>
                        <a:pt x="539" y="3"/>
                      </a:cubicBezTo>
                      <a:cubicBezTo>
                        <a:pt x="529" y="8"/>
                        <a:pt x="508" y="10"/>
                        <a:pt x="498" y="11"/>
                      </a:cubicBezTo>
                      <a:cubicBezTo>
                        <a:pt x="499" y="11"/>
                        <a:pt x="499" y="9"/>
                        <a:pt x="498" y="8"/>
                      </a:cubicBezTo>
                      <a:cubicBezTo>
                        <a:pt x="491" y="10"/>
                        <a:pt x="491" y="13"/>
                        <a:pt x="485" y="9"/>
                      </a:cubicBezTo>
                      <a:cubicBezTo>
                        <a:pt x="483" y="14"/>
                        <a:pt x="481" y="8"/>
                        <a:pt x="480" y="13"/>
                      </a:cubicBezTo>
                      <a:cubicBezTo>
                        <a:pt x="478" y="10"/>
                        <a:pt x="476" y="12"/>
                        <a:pt x="476" y="9"/>
                      </a:cubicBezTo>
                      <a:cubicBezTo>
                        <a:pt x="473" y="9"/>
                        <a:pt x="470" y="11"/>
                        <a:pt x="467" y="8"/>
                      </a:cubicBezTo>
                      <a:cubicBezTo>
                        <a:pt x="463" y="10"/>
                        <a:pt x="469" y="13"/>
                        <a:pt x="465" y="15"/>
                      </a:cubicBezTo>
                      <a:cubicBezTo>
                        <a:pt x="464" y="14"/>
                        <a:pt x="463" y="13"/>
                        <a:pt x="462" y="13"/>
                      </a:cubicBezTo>
                      <a:cubicBezTo>
                        <a:pt x="463" y="12"/>
                        <a:pt x="464" y="10"/>
                        <a:pt x="462" y="9"/>
                      </a:cubicBezTo>
                      <a:cubicBezTo>
                        <a:pt x="461" y="10"/>
                        <a:pt x="459" y="11"/>
                        <a:pt x="458" y="12"/>
                      </a:cubicBezTo>
                      <a:cubicBezTo>
                        <a:pt x="445" y="2"/>
                        <a:pt x="432" y="14"/>
                        <a:pt x="426" y="14"/>
                      </a:cubicBezTo>
                      <a:cubicBezTo>
                        <a:pt x="422" y="9"/>
                        <a:pt x="428" y="10"/>
                        <a:pt x="427" y="8"/>
                      </a:cubicBezTo>
                      <a:cubicBezTo>
                        <a:pt x="420" y="9"/>
                        <a:pt x="412" y="6"/>
                        <a:pt x="410" y="14"/>
                      </a:cubicBezTo>
                      <a:cubicBezTo>
                        <a:pt x="405" y="6"/>
                        <a:pt x="404" y="18"/>
                        <a:pt x="401" y="13"/>
                      </a:cubicBezTo>
                      <a:cubicBezTo>
                        <a:pt x="400" y="11"/>
                        <a:pt x="406" y="9"/>
                        <a:pt x="402" y="7"/>
                      </a:cubicBezTo>
                      <a:cubicBezTo>
                        <a:pt x="397" y="8"/>
                        <a:pt x="397" y="14"/>
                        <a:pt x="392" y="11"/>
                      </a:cubicBezTo>
                      <a:cubicBezTo>
                        <a:pt x="393" y="10"/>
                        <a:pt x="394" y="9"/>
                        <a:pt x="392" y="7"/>
                      </a:cubicBezTo>
                      <a:cubicBezTo>
                        <a:pt x="386" y="13"/>
                        <a:pt x="381" y="11"/>
                        <a:pt x="375" y="13"/>
                      </a:cubicBezTo>
                      <a:cubicBezTo>
                        <a:pt x="376" y="13"/>
                        <a:pt x="376" y="7"/>
                        <a:pt x="374" y="9"/>
                      </a:cubicBezTo>
                      <a:cubicBezTo>
                        <a:pt x="375" y="12"/>
                        <a:pt x="368" y="13"/>
                        <a:pt x="366" y="13"/>
                      </a:cubicBezTo>
                      <a:cubicBezTo>
                        <a:pt x="370" y="11"/>
                        <a:pt x="369" y="8"/>
                        <a:pt x="370" y="5"/>
                      </a:cubicBezTo>
                      <a:cubicBezTo>
                        <a:pt x="365" y="4"/>
                        <a:pt x="369" y="8"/>
                        <a:pt x="365" y="10"/>
                      </a:cubicBezTo>
                      <a:cubicBezTo>
                        <a:pt x="361" y="4"/>
                        <a:pt x="353" y="5"/>
                        <a:pt x="350" y="11"/>
                      </a:cubicBezTo>
                      <a:cubicBezTo>
                        <a:pt x="346" y="10"/>
                        <a:pt x="340" y="11"/>
                        <a:pt x="338" y="8"/>
                      </a:cubicBezTo>
                      <a:cubicBezTo>
                        <a:pt x="336" y="8"/>
                        <a:pt x="326" y="14"/>
                        <a:pt x="322" y="8"/>
                      </a:cubicBezTo>
                      <a:cubicBezTo>
                        <a:pt x="318" y="9"/>
                        <a:pt x="321" y="12"/>
                        <a:pt x="319" y="14"/>
                      </a:cubicBezTo>
                      <a:cubicBezTo>
                        <a:pt x="317" y="11"/>
                        <a:pt x="315" y="8"/>
                        <a:pt x="315" y="6"/>
                      </a:cubicBezTo>
                      <a:cubicBezTo>
                        <a:pt x="310" y="8"/>
                        <a:pt x="314" y="12"/>
                        <a:pt x="311" y="15"/>
                      </a:cubicBezTo>
                      <a:cubicBezTo>
                        <a:pt x="309" y="12"/>
                        <a:pt x="301" y="15"/>
                        <a:pt x="302" y="11"/>
                      </a:cubicBezTo>
                      <a:cubicBezTo>
                        <a:pt x="304" y="12"/>
                        <a:pt x="311" y="14"/>
                        <a:pt x="310" y="8"/>
                      </a:cubicBezTo>
                      <a:cubicBezTo>
                        <a:pt x="305" y="11"/>
                        <a:pt x="302" y="7"/>
                        <a:pt x="298" y="7"/>
                      </a:cubicBezTo>
                      <a:cubicBezTo>
                        <a:pt x="298" y="11"/>
                        <a:pt x="299" y="8"/>
                        <a:pt x="302" y="9"/>
                      </a:cubicBezTo>
                      <a:cubicBezTo>
                        <a:pt x="298" y="10"/>
                        <a:pt x="297" y="14"/>
                        <a:pt x="295" y="13"/>
                      </a:cubicBezTo>
                      <a:cubicBezTo>
                        <a:pt x="292" y="11"/>
                        <a:pt x="295" y="6"/>
                        <a:pt x="292" y="8"/>
                      </a:cubicBezTo>
                      <a:cubicBezTo>
                        <a:pt x="294" y="10"/>
                        <a:pt x="287" y="15"/>
                        <a:pt x="286" y="13"/>
                      </a:cubicBezTo>
                      <a:cubicBezTo>
                        <a:pt x="284" y="8"/>
                        <a:pt x="293" y="5"/>
                        <a:pt x="289" y="1"/>
                      </a:cubicBezTo>
                      <a:cubicBezTo>
                        <a:pt x="285" y="11"/>
                        <a:pt x="272" y="11"/>
                        <a:pt x="263" y="11"/>
                      </a:cubicBezTo>
                      <a:cubicBezTo>
                        <a:pt x="263" y="8"/>
                        <a:pt x="264" y="2"/>
                        <a:pt x="260" y="4"/>
                      </a:cubicBezTo>
                      <a:cubicBezTo>
                        <a:pt x="258" y="8"/>
                        <a:pt x="261" y="7"/>
                        <a:pt x="260" y="9"/>
                      </a:cubicBezTo>
                      <a:cubicBezTo>
                        <a:pt x="257" y="10"/>
                        <a:pt x="256" y="12"/>
                        <a:pt x="253" y="6"/>
                      </a:cubicBezTo>
                      <a:cubicBezTo>
                        <a:pt x="251" y="7"/>
                        <a:pt x="252" y="9"/>
                        <a:pt x="250" y="10"/>
                      </a:cubicBezTo>
                      <a:cubicBezTo>
                        <a:pt x="245" y="1"/>
                        <a:pt x="245" y="12"/>
                        <a:pt x="243" y="10"/>
                      </a:cubicBezTo>
                      <a:cubicBezTo>
                        <a:pt x="238" y="7"/>
                        <a:pt x="247" y="6"/>
                        <a:pt x="242" y="3"/>
                      </a:cubicBezTo>
                      <a:cubicBezTo>
                        <a:pt x="237" y="7"/>
                        <a:pt x="240" y="10"/>
                        <a:pt x="234" y="11"/>
                      </a:cubicBezTo>
                      <a:cubicBezTo>
                        <a:pt x="234" y="8"/>
                        <a:pt x="232" y="6"/>
                        <a:pt x="230" y="6"/>
                      </a:cubicBezTo>
                      <a:cubicBezTo>
                        <a:pt x="229" y="8"/>
                        <a:pt x="227" y="11"/>
                        <a:pt x="226" y="5"/>
                      </a:cubicBezTo>
                      <a:cubicBezTo>
                        <a:pt x="220" y="7"/>
                        <a:pt x="230" y="10"/>
                        <a:pt x="224" y="12"/>
                      </a:cubicBezTo>
                      <a:cubicBezTo>
                        <a:pt x="223" y="11"/>
                        <a:pt x="222" y="10"/>
                        <a:pt x="220" y="10"/>
                      </a:cubicBezTo>
                      <a:cubicBezTo>
                        <a:pt x="223" y="8"/>
                        <a:pt x="223" y="6"/>
                        <a:pt x="221" y="4"/>
                      </a:cubicBezTo>
                      <a:cubicBezTo>
                        <a:pt x="214" y="5"/>
                        <a:pt x="221" y="17"/>
                        <a:pt x="213" y="12"/>
                      </a:cubicBezTo>
                      <a:cubicBezTo>
                        <a:pt x="219" y="11"/>
                        <a:pt x="214" y="9"/>
                        <a:pt x="216" y="4"/>
                      </a:cubicBezTo>
                      <a:cubicBezTo>
                        <a:pt x="212" y="5"/>
                        <a:pt x="207" y="9"/>
                        <a:pt x="205" y="13"/>
                      </a:cubicBezTo>
                      <a:cubicBezTo>
                        <a:pt x="202" y="10"/>
                        <a:pt x="204" y="7"/>
                        <a:pt x="201" y="5"/>
                      </a:cubicBezTo>
                      <a:cubicBezTo>
                        <a:pt x="194" y="9"/>
                        <a:pt x="192" y="14"/>
                        <a:pt x="188" y="12"/>
                      </a:cubicBezTo>
                      <a:cubicBezTo>
                        <a:pt x="191" y="10"/>
                        <a:pt x="183" y="7"/>
                        <a:pt x="188" y="6"/>
                      </a:cubicBezTo>
                      <a:cubicBezTo>
                        <a:pt x="189" y="7"/>
                        <a:pt x="188" y="8"/>
                        <a:pt x="190" y="10"/>
                      </a:cubicBezTo>
                      <a:cubicBezTo>
                        <a:pt x="197" y="2"/>
                        <a:pt x="183" y="7"/>
                        <a:pt x="179" y="4"/>
                      </a:cubicBezTo>
                      <a:cubicBezTo>
                        <a:pt x="174" y="7"/>
                        <a:pt x="174" y="12"/>
                        <a:pt x="169" y="8"/>
                      </a:cubicBezTo>
                      <a:cubicBezTo>
                        <a:pt x="169" y="4"/>
                        <a:pt x="176" y="9"/>
                        <a:pt x="175" y="2"/>
                      </a:cubicBezTo>
                      <a:cubicBezTo>
                        <a:pt x="167" y="6"/>
                        <a:pt x="150" y="5"/>
                        <a:pt x="152" y="18"/>
                      </a:cubicBezTo>
                      <a:cubicBezTo>
                        <a:pt x="155" y="14"/>
                        <a:pt x="157" y="17"/>
                        <a:pt x="160" y="17"/>
                      </a:cubicBezTo>
                      <a:cubicBezTo>
                        <a:pt x="165" y="15"/>
                        <a:pt x="162" y="12"/>
                        <a:pt x="166" y="9"/>
                      </a:cubicBezTo>
                      <a:cubicBezTo>
                        <a:pt x="170" y="13"/>
                        <a:pt x="167" y="16"/>
                        <a:pt x="164" y="19"/>
                      </a:cubicBezTo>
                      <a:cubicBezTo>
                        <a:pt x="159" y="19"/>
                        <a:pt x="153" y="20"/>
                        <a:pt x="148" y="23"/>
                      </a:cubicBezTo>
                      <a:cubicBezTo>
                        <a:pt x="147" y="22"/>
                        <a:pt x="147" y="22"/>
                        <a:pt x="146" y="21"/>
                      </a:cubicBezTo>
                      <a:cubicBezTo>
                        <a:pt x="156" y="14"/>
                        <a:pt x="144" y="12"/>
                        <a:pt x="152" y="7"/>
                      </a:cubicBezTo>
                      <a:cubicBezTo>
                        <a:pt x="146" y="7"/>
                        <a:pt x="146" y="11"/>
                        <a:pt x="140" y="13"/>
                      </a:cubicBezTo>
                      <a:cubicBezTo>
                        <a:pt x="138" y="17"/>
                        <a:pt x="144" y="15"/>
                        <a:pt x="142" y="18"/>
                      </a:cubicBezTo>
                      <a:cubicBezTo>
                        <a:pt x="136" y="18"/>
                        <a:pt x="138" y="21"/>
                        <a:pt x="133" y="25"/>
                      </a:cubicBezTo>
                      <a:cubicBezTo>
                        <a:pt x="131" y="19"/>
                        <a:pt x="127" y="30"/>
                        <a:pt x="125" y="26"/>
                      </a:cubicBezTo>
                      <a:cubicBezTo>
                        <a:pt x="123" y="22"/>
                        <a:pt x="130" y="20"/>
                        <a:pt x="129" y="16"/>
                      </a:cubicBezTo>
                      <a:cubicBezTo>
                        <a:pt x="139" y="21"/>
                        <a:pt x="139" y="4"/>
                        <a:pt x="149" y="6"/>
                      </a:cubicBezTo>
                      <a:cubicBezTo>
                        <a:pt x="143" y="3"/>
                        <a:pt x="136" y="7"/>
                        <a:pt x="130" y="5"/>
                      </a:cubicBezTo>
                      <a:cubicBezTo>
                        <a:pt x="129" y="8"/>
                        <a:pt x="127" y="12"/>
                        <a:pt x="127" y="16"/>
                      </a:cubicBezTo>
                      <a:cubicBezTo>
                        <a:pt x="125" y="14"/>
                        <a:pt x="123" y="14"/>
                        <a:pt x="121" y="15"/>
                      </a:cubicBezTo>
                      <a:cubicBezTo>
                        <a:pt x="119" y="19"/>
                        <a:pt x="128" y="17"/>
                        <a:pt x="126" y="20"/>
                      </a:cubicBezTo>
                      <a:cubicBezTo>
                        <a:pt x="115" y="20"/>
                        <a:pt x="116" y="24"/>
                        <a:pt x="111" y="27"/>
                      </a:cubicBezTo>
                      <a:cubicBezTo>
                        <a:pt x="111" y="22"/>
                        <a:pt x="111" y="17"/>
                        <a:pt x="114" y="13"/>
                      </a:cubicBezTo>
                      <a:cubicBezTo>
                        <a:pt x="118" y="16"/>
                        <a:pt x="116" y="18"/>
                        <a:pt x="119" y="21"/>
                      </a:cubicBezTo>
                      <a:cubicBezTo>
                        <a:pt x="120" y="15"/>
                        <a:pt x="122" y="9"/>
                        <a:pt x="126" y="4"/>
                      </a:cubicBezTo>
                      <a:cubicBezTo>
                        <a:pt x="124" y="1"/>
                        <a:pt x="109" y="1"/>
                        <a:pt x="114" y="8"/>
                      </a:cubicBezTo>
                      <a:cubicBezTo>
                        <a:pt x="114" y="10"/>
                        <a:pt x="109" y="12"/>
                        <a:pt x="106" y="12"/>
                      </a:cubicBezTo>
                      <a:cubicBezTo>
                        <a:pt x="103" y="10"/>
                        <a:pt x="112" y="9"/>
                        <a:pt x="109" y="6"/>
                      </a:cubicBezTo>
                      <a:cubicBezTo>
                        <a:pt x="104" y="8"/>
                        <a:pt x="106" y="3"/>
                        <a:pt x="107" y="1"/>
                      </a:cubicBezTo>
                      <a:cubicBezTo>
                        <a:pt x="103" y="6"/>
                        <a:pt x="93" y="13"/>
                        <a:pt x="86" y="16"/>
                      </a:cubicBezTo>
                      <a:cubicBezTo>
                        <a:pt x="87" y="14"/>
                        <a:pt x="85" y="13"/>
                        <a:pt x="86" y="12"/>
                      </a:cubicBezTo>
                      <a:cubicBezTo>
                        <a:pt x="90" y="7"/>
                        <a:pt x="103" y="8"/>
                        <a:pt x="99" y="0"/>
                      </a:cubicBezTo>
                      <a:cubicBezTo>
                        <a:pt x="94" y="2"/>
                        <a:pt x="96" y="5"/>
                        <a:pt x="92" y="7"/>
                      </a:cubicBezTo>
                      <a:cubicBezTo>
                        <a:pt x="86" y="7"/>
                        <a:pt x="91" y="4"/>
                        <a:pt x="89" y="1"/>
                      </a:cubicBezTo>
                      <a:cubicBezTo>
                        <a:pt x="80" y="5"/>
                        <a:pt x="88" y="11"/>
                        <a:pt x="82" y="15"/>
                      </a:cubicBezTo>
                      <a:cubicBezTo>
                        <a:pt x="78" y="10"/>
                        <a:pt x="73" y="16"/>
                        <a:pt x="70" y="10"/>
                      </a:cubicBezTo>
                      <a:cubicBezTo>
                        <a:pt x="68" y="13"/>
                        <a:pt x="69" y="17"/>
                        <a:pt x="64" y="20"/>
                      </a:cubicBezTo>
                      <a:cubicBezTo>
                        <a:pt x="57" y="12"/>
                        <a:pt x="58" y="16"/>
                        <a:pt x="51" y="12"/>
                      </a:cubicBezTo>
                      <a:cubicBezTo>
                        <a:pt x="52" y="17"/>
                        <a:pt x="49" y="18"/>
                        <a:pt x="44" y="21"/>
                      </a:cubicBezTo>
                      <a:cubicBezTo>
                        <a:pt x="50" y="29"/>
                        <a:pt x="44" y="36"/>
                        <a:pt x="35" y="43"/>
                      </a:cubicBezTo>
                      <a:cubicBezTo>
                        <a:pt x="29" y="38"/>
                        <a:pt x="22" y="43"/>
                        <a:pt x="18" y="49"/>
                      </a:cubicBezTo>
                      <a:cubicBezTo>
                        <a:pt x="13" y="48"/>
                        <a:pt x="18" y="44"/>
                        <a:pt x="12" y="42"/>
                      </a:cubicBezTo>
                      <a:cubicBezTo>
                        <a:pt x="11" y="46"/>
                        <a:pt x="16" y="67"/>
                        <a:pt x="8" y="58"/>
                      </a:cubicBezTo>
                      <a:cubicBezTo>
                        <a:pt x="7" y="60"/>
                        <a:pt x="0" y="62"/>
                        <a:pt x="5" y="64"/>
                      </a:cubicBezTo>
                      <a:cubicBezTo>
                        <a:pt x="9" y="64"/>
                        <a:pt x="13" y="63"/>
                        <a:pt x="17" y="64"/>
                      </a:cubicBezTo>
                      <a:cubicBezTo>
                        <a:pt x="18" y="60"/>
                        <a:pt x="17" y="56"/>
                        <a:pt x="20" y="52"/>
                      </a:cubicBezTo>
                      <a:cubicBezTo>
                        <a:pt x="22" y="53"/>
                        <a:pt x="24" y="53"/>
                        <a:pt x="25" y="56"/>
                      </a:cubicBezTo>
                      <a:cubicBezTo>
                        <a:pt x="27" y="51"/>
                        <a:pt x="30" y="52"/>
                        <a:pt x="34" y="51"/>
                      </a:cubicBezTo>
                      <a:cubicBezTo>
                        <a:pt x="32" y="48"/>
                        <a:pt x="30" y="49"/>
                        <a:pt x="29" y="47"/>
                      </a:cubicBezTo>
                      <a:cubicBezTo>
                        <a:pt x="35" y="41"/>
                        <a:pt x="36" y="47"/>
                        <a:pt x="40" y="40"/>
                      </a:cubicBezTo>
                      <a:cubicBezTo>
                        <a:pt x="43" y="44"/>
                        <a:pt x="49" y="46"/>
                        <a:pt x="56" y="46"/>
                      </a:cubicBezTo>
                      <a:cubicBezTo>
                        <a:pt x="46" y="53"/>
                        <a:pt x="60" y="57"/>
                        <a:pt x="51" y="64"/>
                      </a:cubicBezTo>
                      <a:cubicBezTo>
                        <a:pt x="57" y="73"/>
                        <a:pt x="65" y="66"/>
                        <a:pt x="71" y="69"/>
                      </a:cubicBezTo>
                      <a:cubicBezTo>
                        <a:pt x="69" y="66"/>
                        <a:pt x="67" y="67"/>
                        <a:pt x="65" y="63"/>
                      </a:cubicBezTo>
                      <a:cubicBezTo>
                        <a:pt x="66" y="61"/>
                        <a:pt x="66" y="59"/>
                        <a:pt x="68" y="58"/>
                      </a:cubicBezTo>
                      <a:cubicBezTo>
                        <a:pt x="70" y="60"/>
                        <a:pt x="69" y="62"/>
                        <a:pt x="71" y="63"/>
                      </a:cubicBezTo>
                      <a:cubicBezTo>
                        <a:pt x="72" y="64"/>
                        <a:pt x="78" y="62"/>
                        <a:pt x="76" y="59"/>
                      </a:cubicBezTo>
                      <a:cubicBezTo>
                        <a:pt x="75" y="59"/>
                        <a:pt x="81" y="47"/>
                        <a:pt x="86" y="46"/>
                      </a:cubicBezTo>
                      <a:cubicBezTo>
                        <a:pt x="84" y="48"/>
                        <a:pt x="83" y="50"/>
                        <a:pt x="83" y="52"/>
                      </a:cubicBezTo>
                      <a:cubicBezTo>
                        <a:pt x="86" y="51"/>
                        <a:pt x="92" y="50"/>
                        <a:pt x="91" y="55"/>
                      </a:cubicBezTo>
                      <a:cubicBezTo>
                        <a:pt x="94" y="52"/>
                        <a:pt x="98" y="50"/>
                        <a:pt x="101" y="51"/>
                      </a:cubicBezTo>
                      <a:cubicBezTo>
                        <a:pt x="101" y="52"/>
                        <a:pt x="102" y="53"/>
                        <a:pt x="101" y="54"/>
                      </a:cubicBezTo>
                      <a:cubicBezTo>
                        <a:pt x="96" y="55"/>
                        <a:pt x="91" y="54"/>
                        <a:pt x="85" y="59"/>
                      </a:cubicBezTo>
                      <a:cubicBezTo>
                        <a:pt x="85" y="58"/>
                        <a:pt x="85" y="53"/>
                        <a:pt x="82" y="55"/>
                      </a:cubicBezTo>
                      <a:cubicBezTo>
                        <a:pt x="85" y="62"/>
                        <a:pt x="73" y="61"/>
                        <a:pt x="75" y="69"/>
                      </a:cubicBezTo>
                      <a:cubicBezTo>
                        <a:pt x="79" y="65"/>
                        <a:pt x="82" y="74"/>
                        <a:pt x="86" y="69"/>
                      </a:cubicBezTo>
                      <a:cubicBezTo>
                        <a:pt x="90" y="67"/>
                        <a:pt x="84" y="64"/>
                        <a:pt x="86" y="62"/>
                      </a:cubicBezTo>
                      <a:cubicBezTo>
                        <a:pt x="88" y="61"/>
                        <a:pt x="89" y="60"/>
                        <a:pt x="90" y="61"/>
                      </a:cubicBezTo>
                      <a:cubicBezTo>
                        <a:pt x="93" y="63"/>
                        <a:pt x="88" y="65"/>
                        <a:pt x="90" y="67"/>
                      </a:cubicBezTo>
                      <a:cubicBezTo>
                        <a:pt x="92" y="66"/>
                        <a:pt x="93" y="70"/>
                        <a:pt x="96" y="65"/>
                      </a:cubicBezTo>
                      <a:cubicBezTo>
                        <a:pt x="94" y="64"/>
                        <a:pt x="93" y="62"/>
                        <a:pt x="91" y="60"/>
                      </a:cubicBezTo>
                      <a:cubicBezTo>
                        <a:pt x="93" y="59"/>
                        <a:pt x="93" y="57"/>
                        <a:pt x="94" y="56"/>
                      </a:cubicBezTo>
                      <a:cubicBezTo>
                        <a:pt x="96" y="62"/>
                        <a:pt x="99" y="56"/>
                        <a:pt x="101" y="60"/>
                      </a:cubicBezTo>
                      <a:cubicBezTo>
                        <a:pt x="98" y="64"/>
                        <a:pt x="97" y="57"/>
                        <a:pt x="94" y="61"/>
                      </a:cubicBezTo>
                      <a:cubicBezTo>
                        <a:pt x="100" y="64"/>
                        <a:pt x="97" y="67"/>
                        <a:pt x="98" y="71"/>
                      </a:cubicBezTo>
                      <a:cubicBezTo>
                        <a:pt x="105" y="68"/>
                        <a:pt x="100" y="63"/>
                        <a:pt x="104" y="59"/>
                      </a:cubicBezTo>
                      <a:cubicBezTo>
                        <a:pt x="107" y="57"/>
                        <a:pt x="109" y="64"/>
                        <a:pt x="112" y="63"/>
                      </a:cubicBezTo>
                      <a:cubicBezTo>
                        <a:pt x="114" y="59"/>
                        <a:pt x="118" y="57"/>
                        <a:pt x="112" y="54"/>
                      </a:cubicBezTo>
                      <a:cubicBezTo>
                        <a:pt x="115" y="51"/>
                        <a:pt x="120" y="47"/>
                        <a:pt x="124" y="49"/>
                      </a:cubicBezTo>
                      <a:cubicBezTo>
                        <a:pt x="117" y="54"/>
                        <a:pt x="118" y="60"/>
                        <a:pt x="114" y="66"/>
                      </a:cubicBezTo>
                      <a:cubicBezTo>
                        <a:pt x="111" y="60"/>
                        <a:pt x="96" y="73"/>
                        <a:pt x="104" y="74"/>
                      </a:cubicBezTo>
                      <a:cubicBezTo>
                        <a:pt x="103" y="70"/>
                        <a:pt x="109" y="75"/>
                        <a:pt x="112" y="69"/>
                      </a:cubicBezTo>
                      <a:cubicBezTo>
                        <a:pt x="115" y="75"/>
                        <a:pt x="123" y="71"/>
                        <a:pt x="131" y="76"/>
                      </a:cubicBezTo>
                      <a:cubicBezTo>
                        <a:pt x="136" y="74"/>
                        <a:pt x="133" y="71"/>
                        <a:pt x="134" y="68"/>
                      </a:cubicBezTo>
                      <a:cubicBezTo>
                        <a:pt x="136" y="69"/>
                        <a:pt x="138" y="65"/>
                        <a:pt x="140" y="69"/>
                      </a:cubicBezTo>
                      <a:cubicBezTo>
                        <a:pt x="143" y="65"/>
                        <a:pt x="143" y="65"/>
                        <a:pt x="147" y="64"/>
                      </a:cubicBezTo>
                      <a:cubicBezTo>
                        <a:pt x="145" y="58"/>
                        <a:pt x="142" y="67"/>
                        <a:pt x="140" y="64"/>
                      </a:cubicBezTo>
                      <a:cubicBezTo>
                        <a:pt x="137" y="61"/>
                        <a:pt x="137" y="59"/>
                        <a:pt x="138" y="57"/>
                      </a:cubicBezTo>
                      <a:cubicBezTo>
                        <a:pt x="142" y="56"/>
                        <a:pt x="145" y="61"/>
                        <a:pt x="150" y="56"/>
                      </a:cubicBezTo>
                      <a:cubicBezTo>
                        <a:pt x="146" y="52"/>
                        <a:pt x="148" y="49"/>
                        <a:pt x="151" y="46"/>
                      </a:cubicBezTo>
                      <a:cubicBezTo>
                        <a:pt x="154" y="49"/>
                        <a:pt x="157" y="43"/>
                        <a:pt x="160" y="44"/>
                      </a:cubicBezTo>
                      <a:cubicBezTo>
                        <a:pt x="161" y="45"/>
                        <a:pt x="160" y="47"/>
                        <a:pt x="160" y="48"/>
                      </a:cubicBezTo>
                      <a:cubicBezTo>
                        <a:pt x="157" y="52"/>
                        <a:pt x="154" y="50"/>
                        <a:pt x="151" y="51"/>
                      </a:cubicBezTo>
                      <a:cubicBezTo>
                        <a:pt x="154" y="59"/>
                        <a:pt x="144" y="65"/>
                        <a:pt x="147" y="73"/>
                      </a:cubicBezTo>
                      <a:cubicBezTo>
                        <a:pt x="143" y="73"/>
                        <a:pt x="140" y="68"/>
                        <a:pt x="136" y="72"/>
                      </a:cubicBezTo>
                      <a:cubicBezTo>
                        <a:pt x="140" y="79"/>
                        <a:pt x="149" y="71"/>
                        <a:pt x="150" y="77"/>
                      </a:cubicBezTo>
                      <a:cubicBezTo>
                        <a:pt x="157" y="75"/>
                        <a:pt x="157" y="70"/>
                        <a:pt x="162" y="64"/>
                      </a:cubicBezTo>
                      <a:cubicBezTo>
                        <a:pt x="163" y="66"/>
                        <a:pt x="165" y="65"/>
                        <a:pt x="166" y="67"/>
                      </a:cubicBezTo>
                      <a:cubicBezTo>
                        <a:pt x="165" y="71"/>
                        <a:pt x="161" y="69"/>
                        <a:pt x="161" y="72"/>
                      </a:cubicBezTo>
                      <a:cubicBezTo>
                        <a:pt x="163" y="76"/>
                        <a:pt x="166" y="72"/>
                        <a:pt x="169" y="75"/>
                      </a:cubicBezTo>
                      <a:cubicBezTo>
                        <a:pt x="175" y="71"/>
                        <a:pt x="166" y="64"/>
                        <a:pt x="167" y="62"/>
                      </a:cubicBezTo>
                      <a:cubicBezTo>
                        <a:pt x="169" y="61"/>
                        <a:pt x="170" y="62"/>
                        <a:pt x="171" y="63"/>
                      </a:cubicBezTo>
                      <a:cubicBezTo>
                        <a:pt x="173" y="68"/>
                        <a:pt x="172" y="72"/>
                        <a:pt x="177" y="76"/>
                      </a:cubicBezTo>
                      <a:cubicBezTo>
                        <a:pt x="180" y="76"/>
                        <a:pt x="182" y="72"/>
                        <a:pt x="184" y="78"/>
                      </a:cubicBezTo>
                      <a:cubicBezTo>
                        <a:pt x="187" y="73"/>
                        <a:pt x="190" y="78"/>
                        <a:pt x="189" y="81"/>
                      </a:cubicBezTo>
                      <a:cubicBezTo>
                        <a:pt x="195" y="71"/>
                        <a:pt x="202" y="78"/>
                        <a:pt x="204" y="70"/>
                      </a:cubicBezTo>
                      <a:cubicBezTo>
                        <a:pt x="202" y="67"/>
                        <a:pt x="200" y="69"/>
                        <a:pt x="198" y="65"/>
                      </a:cubicBezTo>
                      <a:cubicBezTo>
                        <a:pt x="204" y="64"/>
                        <a:pt x="201" y="62"/>
                        <a:pt x="204" y="58"/>
                      </a:cubicBezTo>
                      <a:cubicBezTo>
                        <a:pt x="204" y="64"/>
                        <a:pt x="210" y="59"/>
                        <a:pt x="213" y="61"/>
                      </a:cubicBezTo>
                      <a:cubicBezTo>
                        <a:pt x="213" y="64"/>
                        <a:pt x="208" y="64"/>
                        <a:pt x="205" y="64"/>
                      </a:cubicBezTo>
                      <a:cubicBezTo>
                        <a:pt x="207" y="69"/>
                        <a:pt x="203" y="73"/>
                        <a:pt x="203" y="78"/>
                      </a:cubicBezTo>
                      <a:cubicBezTo>
                        <a:pt x="209" y="73"/>
                        <a:pt x="209" y="80"/>
                        <a:pt x="215" y="79"/>
                      </a:cubicBezTo>
                      <a:cubicBezTo>
                        <a:pt x="216" y="75"/>
                        <a:pt x="211" y="77"/>
                        <a:pt x="213" y="75"/>
                      </a:cubicBezTo>
                      <a:cubicBezTo>
                        <a:pt x="216" y="77"/>
                        <a:pt x="219" y="75"/>
                        <a:pt x="221" y="76"/>
                      </a:cubicBezTo>
                      <a:cubicBezTo>
                        <a:pt x="223" y="77"/>
                        <a:pt x="220" y="78"/>
                        <a:pt x="221" y="80"/>
                      </a:cubicBezTo>
                      <a:cubicBezTo>
                        <a:pt x="225" y="82"/>
                        <a:pt x="228" y="76"/>
                        <a:pt x="229" y="77"/>
                      </a:cubicBezTo>
                      <a:cubicBezTo>
                        <a:pt x="229" y="82"/>
                        <a:pt x="244" y="78"/>
                        <a:pt x="244" y="84"/>
                      </a:cubicBezTo>
                      <a:cubicBezTo>
                        <a:pt x="249" y="80"/>
                        <a:pt x="255" y="79"/>
                        <a:pt x="259" y="82"/>
                      </a:cubicBezTo>
                      <a:cubicBezTo>
                        <a:pt x="263" y="79"/>
                        <a:pt x="269" y="76"/>
                        <a:pt x="268" y="72"/>
                      </a:cubicBezTo>
                      <a:cubicBezTo>
                        <a:pt x="268" y="73"/>
                        <a:pt x="269" y="73"/>
                        <a:pt x="270" y="73"/>
                      </a:cubicBezTo>
                      <a:cubicBezTo>
                        <a:pt x="266" y="77"/>
                        <a:pt x="272" y="82"/>
                        <a:pt x="274" y="83"/>
                      </a:cubicBezTo>
                      <a:cubicBezTo>
                        <a:pt x="274" y="79"/>
                        <a:pt x="284" y="87"/>
                        <a:pt x="284" y="79"/>
                      </a:cubicBezTo>
                      <a:cubicBezTo>
                        <a:pt x="289" y="84"/>
                        <a:pt x="296" y="83"/>
                        <a:pt x="302" y="82"/>
                      </a:cubicBezTo>
                      <a:cubicBezTo>
                        <a:pt x="300" y="78"/>
                        <a:pt x="296" y="79"/>
                        <a:pt x="299" y="75"/>
                      </a:cubicBezTo>
                      <a:cubicBezTo>
                        <a:pt x="298" y="81"/>
                        <a:pt x="304" y="77"/>
                        <a:pt x="306" y="77"/>
                      </a:cubicBezTo>
                      <a:cubicBezTo>
                        <a:pt x="303" y="84"/>
                        <a:pt x="321" y="74"/>
                        <a:pt x="318" y="84"/>
                      </a:cubicBezTo>
                      <a:cubicBezTo>
                        <a:pt x="314" y="77"/>
                        <a:pt x="310" y="84"/>
                        <a:pt x="305" y="83"/>
                      </a:cubicBezTo>
                      <a:cubicBezTo>
                        <a:pt x="305" y="84"/>
                        <a:pt x="306" y="84"/>
                        <a:pt x="305" y="85"/>
                      </a:cubicBezTo>
                      <a:cubicBezTo>
                        <a:pt x="305" y="86"/>
                        <a:pt x="305" y="87"/>
                        <a:pt x="305" y="88"/>
                      </a:cubicBezTo>
                      <a:cubicBezTo>
                        <a:pt x="312" y="84"/>
                        <a:pt x="317" y="85"/>
                        <a:pt x="327" y="86"/>
                      </a:cubicBezTo>
                      <a:cubicBezTo>
                        <a:pt x="337" y="86"/>
                        <a:pt x="354" y="90"/>
                        <a:pt x="362" y="87"/>
                      </a:cubicBezTo>
                      <a:cubicBezTo>
                        <a:pt x="364" y="86"/>
                        <a:pt x="364" y="86"/>
                        <a:pt x="364" y="85"/>
                      </a:cubicBezTo>
                      <a:cubicBezTo>
                        <a:pt x="363" y="84"/>
                        <a:pt x="364" y="84"/>
                        <a:pt x="364" y="85"/>
                      </a:cubicBezTo>
                      <a:cubicBezTo>
                        <a:pt x="364" y="85"/>
                        <a:pt x="365" y="86"/>
                        <a:pt x="365" y="86"/>
                      </a:cubicBezTo>
                      <a:cubicBezTo>
                        <a:pt x="372" y="93"/>
                        <a:pt x="389" y="81"/>
                        <a:pt x="387" y="91"/>
                      </a:cubicBezTo>
                      <a:cubicBezTo>
                        <a:pt x="387" y="87"/>
                        <a:pt x="400" y="85"/>
                        <a:pt x="399" y="90"/>
                      </a:cubicBezTo>
                      <a:cubicBezTo>
                        <a:pt x="413" y="85"/>
                        <a:pt x="426" y="87"/>
                        <a:pt x="439" y="90"/>
                      </a:cubicBezTo>
                      <a:cubicBezTo>
                        <a:pt x="448" y="88"/>
                        <a:pt x="461" y="85"/>
                        <a:pt x="465" y="91"/>
                      </a:cubicBezTo>
                      <a:cubicBezTo>
                        <a:pt x="464" y="90"/>
                        <a:pt x="465" y="89"/>
                        <a:pt x="466" y="87"/>
                      </a:cubicBezTo>
                      <a:cubicBezTo>
                        <a:pt x="481" y="89"/>
                        <a:pt x="505" y="89"/>
                        <a:pt x="524" y="92"/>
                      </a:cubicBezTo>
                      <a:cubicBezTo>
                        <a:pt x="539" y="86"/>
                        <a:pt x="551" y="95"/>
                        <a:pt x="566" y="89"/>
                      </a:cubicBezTo>
                      <a:cubicBezTo>
                        <a:pt x="569" y="91"/>
                        <a:pt x="572" y="89"/>
                        <a:pt x="575" y="93"/>
                      </a:cubicBezTo>
                      <a:cubicBezTo>
                        <a:pt x="588" y="85"/>
                        <a:pt x="600" y="94"/>
                        <a:pt x="614" y="87"/>
                      </a:cubicBezTo>
                      <a:cubicBezTo>
                        <a:pt x="615" y="88"/>
                        <a:pt x="616" y="90"/>
                        <a:pt x="616" y="91"/>
                      </a:cubicBezTo>
                      <a:cubicBezTo>
                        <a:pt x="625" y="89"/>
                        <a:pt x="634" y="85"/>
                        <a:pt x="641" y="86"/>
                      </a:cubicBezTo>
                      <a:cubicBezTo>
                        <a:pt x="643" y="86"/>
                        <a:pt x="646" y="89"/>
                        <a:pt x="648" y="89"/>
                      </a:cubicBezTo>
                      <a:cubicBezTo>
                        <a:pt x="652" y="89"/>
                        <a:pt x="655" y="84"/>
                        <a:pt x="659" y="85"/>
                      </a:cubicBezTo>
                      <a:cubicBezTo>
                        <a:pt x="661" y="85"/>
                        <a:pt x="662" y="88"/>
                        <a:pt x="665" y="87"/>
                      </a:cubicBezTo>
                      <a:cubicBezTo>
                        <a:pt x="669" y="87"/>
                        <a:pt x="669" y="86"/>
                        <a:pt x="675" y="85"/>
                      </a:cubicBezTo>
                      <a:cubicBezTo>
                        <a:pt x="687" y="81"/>
                        <a:pt x="703" y="89"/>
                        <a:pt x="708" y="79"/>
                      </a:cubicBezTo>
                      <a:cubicBezTo>
                        <a:pt x="708" y="81"/>
                        <a:pt x="709" y="82"/>
                        <a:pt x="712" y="83"/>
                      </a:cubicBezTo>
                      <a:cubicBezTo>
                        <a:pt x="715" y="79"/>
                        <a:pt x="717" y="79"/>
                        <a:pt x="721" y="74"/>
                      </a:cubicBezTo>
                      <a:cubicBezTo>
                        <a:pt x="722" y="77"/>
                        <a:pt x="720" y="79"/>
                        <a:pt x="721" y="81"/>
                      </a:cubicBezTo>
                      <a:cubicBezTo>
                        <a:pt x="728" y="77"/>
                        <a:pt x="735" y="72"/>
                        <a:pt x="736" y="64"/>
                      </a:cubicBezTo>
                      <a:cubicBezTo>
                        <a:pt x="742" y="66"/>
                        <a:pt x="744" y="59"/>
                        <a:pt x="748" y="58"/>
                      </a:cubicBezTo>
                      <a:cubicBezTo>
                        <a:pt x="745" y="56"/>
                        <a:pt x="748" y="50"/>
                        <a:pt x="743" y="51"/>
                      </a:cubicBezTo>
                      <a:cubicBezTo>
                        <a:pt x="742" y="55"/>
                        <a:pt x="745" y="56"/>
                        <a:pt x="744" y="58"/>
                      </a:cubicBezTo>
                      <a:cubicBezTo>
                        <a:pt x="740" y="59"/>
                        <a:pt x="732" y="63"/>
                        <a:pt x="732" y="56"/>
                      </a:cubicBezTo>
                      <a:cubicBezTo>
                        <a:pt x="731" y="61"/>
                        <a:pt x="726" y="59"/>
                        <a:pt x="726" y="62"/>
                      </a:cubicBezTo>
                      <a:cubicBezTo>
                        <a:pt x="733" y="58"/>
                        <a:pt x="727" y="71"/>
                        <a:pt x="730" y="69"/>
                      </a:cubicBezTo>
                      <a:cubicBezTo>
                        <a:pt x="732" y="68"/>
                        <a:pt x="729" y="62"/>
                        <a:pt x="732" y="65"/>
                      </a:cubicBezTo>
                      <a:cubicBezTo>
                        <a:pt x="733" y="68"/>
                        <a:pt x="731" y="70"/>
                        <a:pt x="728" y="72"/>
                      </a:cubicBezTo>
                      <a:cubicBezTo>
                        <a:pt x="727" y="66"/>
                        <a:pt x="723" y="75"/>
                        <a:pt x="721" y="72"/>
                      </a:cubicBezTo>
                      <a:cubicBezTo>
                        <a:pt x="721" y="71"/>
                        <a:pt x="720" y="70"/>
                        <a:pt x="719" y="70"/>
                      </a:cubicBezTo>
                      <a:cubicBezTo>
                        <a:pt x="726" y="65"/>
                        <a:pt x="720" y="62"/>
                        <a:pt x="725" y="56"/>
                      </a:cubicBezTo>
                      <a:cubicBezTo>
                        <a:pt x="732" y="58"/>
                        <a:pt x="730" y="47"/>
                        <a:pt x="736" y="53"/>
                      </a:cubicBezTo>
                      <a:cubicBezTo>
                        <a:pt x="737" y="50"/>
                        <a:pt x="746" y="41"/>
                        <a:pt x="739" y="40"/>
                      </a:cubicBezTo>
                      <a:cubicBezTo>
                        <a:pt x="741" y="41"/>
                        <a:pt x="734" y="48"/>
                        <a:pt x="733" y="43"/>
                      </a:cubicBezTo>
                      <a:cubicBezTo>
                        <a:pt x="729" y="46"/>
                        <a:pt x="726" y="58"/>
                        <a:pt x="720" y="51"/>
                      </a:cubicBezTo>
                      <a:cubicBezTo>
                        <a:pt x="722" y="47"/>
                        <a:pt x="723" y="47"/>
                        <a:pt x="727" y="47"/>
                      </a:cubicBezTo>
                      <a:cubicBezTo>
                        <a:pt x="723" y="44"/>
                        <a:pt x="729" y="42"/>
                        <a:pt x="728" y="39"/>
                      </a:cubicBezTo>
                      <a:cubicBezTo>
                        <a:pt x="724" y="39"/>
                        <a:pt x="725" y="30"/>
                        <a:pt x="730" y="27"/>
                      </a:cubicBezTo>
                      <a:cubicBezTo>
                        <a:pt x="731" y="29"/>
                        <a:pt x="732" y="30"/>
                        <a:pt x="733" y="32"/>
                      </a:cubicBezTo>
                      <a:cubicBezTo>
                        <a:pt x="734" y="31"/>
                        <a:pt x="735" y="31"/>
                        <a:pt x="736" y="30"/>
                      </a:cubicBezTo>
                      <a:cubicBezTo>
                        <a:pt x="737" y="29"/>
                        <a:pt x="736" y="27"/>
                        <a:pt x="736" y="26"/>
                      </a:cubicBezTo>
                      <a:cubicBezTo>
                        <a:pt x="735" y="27"/>
                        <a:pt x="733" y="28"/>
                        <a:pt x="732" y="26"/>
                      </a:cubicBezTo>
                      <a:cubicBezTo>
                        <a:pt x="734" y="22"/>
                        <a:pt x="738" y="21"/>
                        <a:pt x="736" y="17"/>
                      </a:cubicBezTo>
                      <a:cubicBezTo>
                        <a:pt x="733" y="19"/>
                        <a:pt x="734" y="21"/>
                        <a:pt x="730" y="23"/>
                      </a:cubicBezTo>
                      <a:cubicBezTo>
                        <a:pt x="724" y="22"/>
                        <a:pt x="725" y="19"/>
                        <a:pt x="724" y="13"/>
                      </a:cubicBezTo>
                      <a:cubicBezTo>
                        <a:pt x="728" y="14"/>
                        <a:pt x="731" y="16"/>
                        <a:pt x="735" y="14"/>
                      </a:cubicBezTo>
                      <a:cubicBezTo>
                        <a:pt x="732" y="10"/>
                        <a:pt x="725" y="13"/>
                        <a:pt x="725" y="7"/>
                      </a:cubicBezTo>
                      <a:cubicBezTo>
                        <a:pt x="723" y="9"/>
                        <a:pt x="723" y="10"/>
                        <a:pt x="723" y="11"/>
                      </a:cubicBezTo>
                      <a:cubicBezTo>
                        <a:pt x="715" y="0"/>
                        <a:pt x="704" y="15"/>
                        <a:pt x="697" y="8"/>
                      </a:cubicBezTo>
                      <a:cubicBezTo>
                        <a:pt x="692" y="9"/>
                        <a:pt x="697" y="17"/>
                        <a:pt x="693" y="15"/>
                      </a:cubicBezTo>
                      <a:cubicBezTo>
                        <a:pt x="696" y="11"/>
                        <a:pt x="689" y="17"/>
                        <a:pt x="689" y="12"/>
                      </a:cubicBezTo>
                      <a:cubicBezTo>
                        <a:pt x="692" y="10"/>
                        <a:pt x="695" y="8"/>
                        <a:pt x="693" y="6"/>
                      </a:cubicBezTo>
                      <a:cubicBezTo>
                        <a:pt x="687" y="9"/>
                        <a:pt x="689" y="7"/>
                        <a:pt x="689" y="10"/>
                      </a:cubicBezTo>
                      <a:cubicBezTo>
                        <a:pt x="684" y="9"/>
                        <a:pt x="676" y="11"/>
                        <a:pt x="674" y="13"/>
                      </a:cubicBezTo>
                      <a:cubicBezTo>
                        <a:pt x="672" y="12"/>
                        <a:pt x="672" y="10"/>
                        <a:pt x="672" y="9"/>
                      </a:cubicBezTo>
                      <a:cubicBezTo>
                        <a:pt x="668" y="10"/>
                        <a:pt x="664" y="10"/>
                        <a:pt x="660" y="10"/>
                      </a:cubicBezTo>
                      <a:cubicBezTo>
                        <a:pt x="661" y="11"/>
                        <a:pt x="658" y="13"/>
                        <a:pt x="658" y="15"/>
                      </a:cubicBezTo>
                      <a:cubicBezTo>
                        <a:pt x="658" y="8"/>
                        <a:pt x="656" y="16"/>
                        <a:pt x="654" y="14"/>
                      </a:cubicBezTo>
                      <a:cubicBezTo>
                        <a:pt x="654" y="13"/>
                        <a:pt x="653" y="13"/>
                        <a:pt x="652" y="12"/>
                      </a:cubicBezTo>
                      <a:cubicBezTo>
                        <a:pt x="654" y="11"/>
                        <a:pt x="655" y="12"/>
                        <a:pt x="657" y="10"/>
                      </a:cubicBezTo>
                      <a:cubicBezTo>
                        <a:pt x="653" y="8"/>
                        <a:pt x="643" y="5"/>
                        <a:pt x="644" y="13"/>
                      </a:cubicBezTo>
                      <a:cubicBezTo>
                        <a:pt x="645" y="12"/>
                        <a:pt x="648" y="11"/>
                        <a:pt x="646" y="13"/>
                      </a:cubicBezTo>
                      <a:cubicBezTo>
                        <a:pt x="642" y="15"/>
                        <a:pt x="644" y="12"/>
                        <a:pt x="642" y="9"/>
                      </a:cubicBezTo>
                      <a:cubicBezTo>
                        <a:pt x="638" y="11"/>
                        <a:pt x="631" y="8"/>
                        <a:pt x="630" y="13"/>
                      </a:cubicBezTo>
                      <a:cubicBezTo>
                        <a:pt x="626" y="9"/>
                        <a:pt x="618" y="13"/>
                        <a:pt x="622" y="8"/>
                      </a:cubicBezTo>
                      <a:cubicBezTo>
                        <a:pt x="621" y="9"/>
                        <a:pt x="620" y="8"/>
                        <a:pt x="620" y="7"/>
                      </a:cubicBezTo>
                      <a:cubicBezTo>
                        <a:pt x="617" y="8"/>
                        <a:pt x="619" y="10"/>
                        <a:pt x="618" y="12"/>
                      </a:cubicBezTo>
                      <a:cubicBezTo>
                        <a:pt x="617" y="10"/>
                        <a:pt x="615" y="12"/>
                        <a:pt x="614" y="11"/>
                      </a:cubicBezTo>
                      <a:cubicBezTo>
                        <a:pt x="616" y="10"/>
                        <a:pt x="618" y="8"/>
                        <a:pt x="616" y="6"/>
                      </a:cubicBezTo>
                      <a:cubicBezTo>
                        <a:pt x="611" y="7"/>
                        <a:pt x="607" y="11"/>
                        <a:pt x="600" y="9"/>
                      </a:cubicBezTo>
                      <a:cubicBezTo>
                        <a:pt x="601" y="9"/>
                        <a:pt x="607" y="9"/>
                        <a:pt x="604" y="6"/>
                      </a:cubicBezTo>
                      <a:cubicBezTo>
                        <a:pt x="601" y="6"/>
                        <a:pt x="595" y="6"/>
                        <a:pt x="594" y="11"/>
                      </a:cubicBezTo>
                      <a:cubicBezTo>
                        <a:pt x="589" y="4"/>
                        <a:pt x="584" y="11"/>
                        <a:pt x="580" y="12"/>
                      </a:cubicBezTo>
                      <a:cubicBezTo>
                        <a:pt x="582" y="11"/>
                        <a:pt x="583" y="9"/>
                        <a:pt x="582" y="7"/>
                      </a:cubicBezTo>
                      <a:cubicBezTo>
                        <a:pt x="578" y="12"/>
                        <a:pt x="581" y="4"/>
                        <a:pt x="578" y="7"/>
                      </a:cubicBezTo>
                      <a:cubicBezTo>
                        <a:pt x="576" y="11"/>
                        <a:pt x="574" y="9"/>
                        <a:pt x="571" y="7"/>
                      </a:cubicBezTo>
                      <a:cubicBezTo>
                        <a:pt x="566" y="14"/>
                        <a:pt x="564" y="5"/>
                        <a:pt x="559" y="11"/>
                      </a:cubicBezTo>
                      <a:close/>
                      <a:moveTo>
                        <a:pt x="231" y="32"/>
                      </a:moveTo>
                      <a:cubicBezTo>
                        <a:pt x="227" y="31"/>
                        <a:pt x="230" y="31"/>
                        <a:pt x="227" y="28"/>
                      </a:cubicBezTo>
                      <a:cubicBezTo>
                        <a:pt x="231" y="24"/>
                        <a:pt x="236" y="30"/>
                        <a:pt x="231" y="32"/>
                      </a:cubicBezTo>
                      <a:close/>
                      <a:moveTo>
                        <a:pt x="231" y="21"/>
                      </a:moveTo>
                      <a:cubicBezTo>
                        <a:pt x="230" y="21"/>
                        <a:pt x="222" y="23"/>
                        <a:pt x="227" y="23"/>
                      </a:cubicBezTo>
                      <a:cubicBezTo>
                        <a:pt x="228" y="25"/>
                        <a:pt x="222" y="25"/>
                        <a:pt x="221" y="22"/>
                      </a:cubicBezTo>
                      <a:cubicBezTo>
                        <a:pt x="224" y="23"/>
                        <a:pt x="228" y="16"/>
                        <a:pt x="231" y="21"/>
                      </a:cubicBezTo>
                      <a:close/>
                      <a:moveTo>
                        <a:pt x="201" y="36"/>
                      </a:moveTo>
                      <a:cubicBezTo>
                        <a:pt x="201" y="32"/>
                        <a:pt x="207" y="22"/>
                        <a:pt x="209" y="30"/>
                      </a:cubicBezTo>
                      <a:cubicBezTo>
                        <a:pt x="203" y="27"/>
                        <a:pt x="206" y="33"/>
                        <a:pt x="201" y="36"/>
                      </a:cubicBezTo>
                      <a:close/>
                      <a:moveTo>
                        <a:pt x="211" y="26"/>
                      </a:moveTo>
                      <a:cubicBezTo>
                        <a:pt x="213" y="25"/>
                        <a:pt x="213" y="26"/>
                        <a:pt x="212" y="27"/>
                      </a:cubicBezTo>
                      <a:cubicBezTo>
                        <a:pt x="217" y="29"/>
                        <a:pt x="212" y="22"/>
                        <a:pt x="217" y="23"/>
                      </a:cubicBezTo>
                      <a:cubicBezTo>
                        <a:pt x="216" y="26"/>
                        <a:pt x="217" y="30"/>
                        <a:pt x="213" y="32"/>
                      </a:cubicBezTo>
                      <a:cubicBezTo>
                        <a:pt x="212" y="30"/>
                        <a:pt x="212" y="28"/>
                        <a:pt x="211" y="26"/>
                      </a:cubicBezTo>
                      <a:close/>
                      <a:moveTo>
                        <a:pt x="217" y="16"/>
                      </a:moveTo>
                      <a:cubicBezTo>
                        <a:pt x="216" y="19"/>
                        <a:pt x="217" y="19"/>
                        <a:pt x="219" y="18"/>
                      </a:cubicBezTo>
                      <a:cubicBezTo>
                        <a:pt x="220" y="19"/>
                        <a:pt x="219" y="20"/>
                        <a:pt x="220" y="21"/>
                      </a:cubicBezTo>
                      <a:cubicBezTo>
                        <a:pt x="219" y="21"/>
                        <a:pt x="219" y="22"/>
                        <a:pt x="218" y="23"/>
                      </a:cubicBezTo>
                      <a:cubicBezTo>
                        <a:pt x="216" y="20"/>
                        <a:pt x="215" y="21"/>
                        <a:pt x="213" y="19"/>
                      </a:cubicBezTo>
                      <a:cubicBezTo>
                        <a:pt x="214" y="18"/>
                        <a:pt x="215" y="17"/>
                        <a:pt x="217" y="16"/>
                      </a:cubicBezTo>
                      <a:close/>
                      <a:moveTo>
                        <a:pt x="196" y="25"/>
                      </a:moveTo>
                      <a:cubicBezTo>
                        <a:pt x="193" y="27"/>
                        <a:pt x="196" y="29"/>
                        <a:pt x="195" y="31"/>
                      </a:cubicBezTo>
                      <a:cubicBezTo>
                        <a:pt x="193" y="27"/>
                        <a:pt x="186" y="16"/>
                        <a:pt x="180" y="21"/>
                      </a:cubicBezTo>
                      <a:cubicBezTo>
                        <a:pt x="177" y="18"/>
                        <a:pt x="187" y="17"/>
                        <a:pt x="184" y="14"/>
                      </a:cubicBezTo>
                      <a:cubicBezTo>
                        <a:pt x="187" y="17"/>
                        <a:pt x="191" y="19"/>
                        <a:pt x="196" y="25"/>
                      </a:cubicBezTo>
                      <a:close/>
                      <a:moveTo>
                        <a:pt x="181" y="31"/>
                      </a:moveTo>
                      <a:cubicBezTo>
                        <a:pt x="181" y="30"/>
                        <a:pt x="180" y="28"/>
                        <a:pt x="179" y="26"/>
                      </a:cubicBezTo>
                      <a:cubicBezTo>
                        <a:pt x="180" y="26"/>
                        <a:pt x="182" y="25"/>
                        <a:pt x="184" y="24"/>
                      </a:cubicBezTo>
                      <a:cubicBezTo>
                        <a:pt x="187" y="27"/>
                        <a:pt x="184" y="29"/>
                        <a:pt x="181" y="31"/>
                      </a:cubicBezTo>
                      <a:close/>
                      <a:moveTo>
                        <a:pt x="184" y="11"/>
                      </a:moveTo>
                      <a:cubicBezTo>
                        <a:pt x="181" y="15"/>
                        <a:pt x="179" y="12"/>
                        <a:pt x="177" y="15"/>
                      </a:cubicBezTo>
                      <a:cubicBezTo>
                        <a:pt x="172" y="11"/>
                        <a:pt x="183" y="10"/>
                        <a:pt x="180" y="7"/>
                      </a:cubicBezTo>
                      <a:cubicBezTo>
                        <a:pt x="184" y="5"/>
                        <a:pt x="181" y="10"/>
                        <a:pt x="184" y="11"/>
                      </a:cubicBezTo>
                      <a:close/>
                      <a:moveTo>
                        <a:pt x="88" y="30"/>
                      </a:moveTo>
                      <a:cubicBezTo>
                        <a:pt x="87" y="25"/>
                        <a:pt x="93" y="22"/>
                        <a:pt x="97" y="18"/>
                      </a:cubicBezTo>
                      <a:cubicBezTo>
                        <a:pt x="96" y="17"/>
                        <a:pt x="95" y="16"/>
                        <a:pt x="95" y="16"/>
                      </a:cubicBezTo>
                      <a:cubicBezTo>
                        <a:pt x="101" y="18"/>
                        <a:pt x="102" y="25"/>
                        <a:pt x="88" y="30"/>
                      </a:cubicBezTo>
                      <a:close/>
                      <a:moveTo>
                        <a:pt x="74" y="17"/>
                      </a:moveTo>
                      <a:cubicBezTo>
                        <a:pt x="79" y="24"/>
                        <a:pt x="80" y="13"/>
                        <a:pt x="85" y="18"/>
                      </a:cubicBezTo>
                      <a:cubicBezTo>
                        <a:pt x="87" y="24"/>
                        <a:pt x="81" y="35"/>
                        <a:pt x="85" y="38"/>
                      </a:cubicBezTo>
                      <a:cubicBezTo>
                        <a:pt x="86" y="42"/>
                        <a:pt x="80" y="37"/>
                        <a:pt x="79" y="39"/>
                      </a:cubicBezTo>
                      <a:cubicBezTo>
                        <a:pt x="78" y="34"/>
                        <a:pt x="81" y="30"/>
                        <a:pt x="82" y="25"/>
                      </a:cubicBezTo>
                      <a:cubicBezTo>
                        <a:pt x="78" y="21"/>
                        <a:pt x="71" y="28"/>
                        <a:pt x="66" y="23"/>
                      </a:cubicBezTo>
                      <a:cubicBezTo>
                        <a:pt x="69" y="21"/>
                        <a:pt x="72" y="19"/>
                        <a:pt x="74" y="17"/>
                      </a:cubicBezTo>
                      <a:close/>
                      <a:moveTo>
                        <a:pt x="48" y="23"/>
                      </a:moveTo>
                      <a:cubicBezTo>
                        <a:pt x="52" y="17"/>
                        <a:pt x="55" y="22"/>
                        <a:pt x="59" y="18"/>
                      </a:cubicBezTo>
                      <a:cubicBezTo>
                        <a:pt x="56" y="23"/>
                        <a:pt x="53" y="27"/>
                        <a:pt x="51" y="32"/>
                      </a:cubicBezTo>
                      <a:cubicBezTo>
                        <a:pt x="50" y="29"/>
                        <a:pt x="50" y="26"/>
                        <a:pt x="48" y="23"/>
                      </a:cubicBezTo>
                      <a:close/>
                      <a:moveTo>
                        <a:pt x="54" y="40"/>
                      </a:moveTo>
                      <a:cubicBezTo>
                        <a:pt x="56" y="40"/>
                        <a:pt x="58" y="40"/>
                        <a:pt x="59" y="40"/>
                      </a:cubicBezTo>
                      <a:cubicBezTo>
                        <a:pt x="57" y="51"/>
                        <a:pt x="48" y="41"/>
                        <a:pt x="46" y="36"/>
                      </a:cubicBezTo>
                      <a:cubicBezTo>
                        <a:pt x="55" y="39"/>
                        <a:pt x="57" y="20"/>
                        <a:pt x="66" y="25"/>
                      </a:cubicBezTo>
                      <a:cubicBezTo>
                        <a:pt x="63" y="28"/>
                        <a:pt x="64" y="34"/>
                        <a:pt x="58" y="33"/>
                      </a:cubicBezTo>
                      <a:cubicBezTo>
                        <a:pt x="61" y="36"/>
                        <a:pt x="64" y="37"/>
                        <a:pt x="68" y="35"/>
                      </a:cubicBezTo>
                      <a:cubicBezTo>
                        <a:pt x="71" y="32"/>
                        <a:pt x="65" y="34"/>
                        <a:pt x="65" y="30"/>
                      </a:cubicBezTo>
                      <a:cubicBezTo>
                        <a:pt x="67" y="31"/>
                        <a:pt x="71" y="28"/>
                        <a:pt x="74" y="28"/>
                      </a:cubicBezTo>
                      <a:cubicBezTo>
                        <a:pt x="78" y="32"/>
                        <a:pt x="68" y="34"/>
                        <a:pt x="71" y="38"/>
                      </a:cubicBezTo>
                      <a:cubicBezTo>
                        <a:pt x="66" y="38"/>
                        <a:pt x="57" y="41"/>
                        <a:pt x="56" y="35"/>
                      </a:cubicBezTo>
                      <a:cubicBezTo>
                        <a:pt x="55" y="37"/>
                        <a:pt x="56" y="39"/>
                        <a:pt x="54" y="40"/>
                      </a:cubicBezTo>
                      <a:close/>
                      <a:moveTo>
                        <a:pt x="61" y="55"/>
                      </a:moveTo>
                      <a:cubicBezTo>
                        <a:pt x="59" y="55"/>
                        <a:pt x="57" y="53"/>
                        <a:pt x="56" y="51"/>
                      </a:cubicBezTo>
                      <a:cubicBezTo>
                        <a:pt x="63" y="47"/>
                        <a:pt x="63" y="47"/>
                        <a:pt x="64" y="41"/>
                      </a:cubicBezTo>
                      <a:cubicBezTo>
                        <a:pt x="68" y="42"/>
                        <a:pt x="66" y="45"/>
                        <a:pt x="70" y="48"/>
                      </a:cubicBezTo>
                      <a:cubicBezTo>
                        <a:pt x="72" y="45"/>
                        <a:pt x="71" y="41"/>
                        <a:pt x="76" y="38"/>
                      </a:cubicBezTo>
                      <a:cubicBezTo>
                        <a:pt x="76" y="40"/>
                        <a:pt x="77" y="42"/>
                        <a:pt x="79" y="44"/>
                      </a:cubicBezTo>
                      <a:cubicBezTo>
                        <a:pt x="73" y="47"/>
                        <a:pt x="76" y="52"/>
                        <a:pt x="67" y="56"/>
                      </a:cubicBezTo>
                      <a:cubicBezTo>
                        <a:pt x="65" y="54"/>
                        <a:pt x="66" y="52"/>
                        <a:pt x="64" y="50"/>
                      </a:cubicBezTo>
                      <a:cubicBezTo>
                        <a:pt x="62" y="52"/>
                        <a:pt x="63" y="54"/>
                        <a:pt x="61" y="55"/>
                      </a:cubicBezTo>
                      <a:close/>
                      <a:moveTo>
                        <a:pt x="60" y="68"/>
                      </a:moveTo>
                      <a:cubicBezTo>
                        <a:pt x="56" y="66"/>
                        <a:pt x="58" y="66"/>
                        <a:pt x="55" y="61"/>
                      </a:cubicBezTo>
                      <a:cubicBezTo>
                        <a:pt x="57" y="60"/>
                        <a:pt x="58" y="59"/>
                        <a:pt x="60" y="57"/>
                      </a:cubicBezTo>
                      <a:cubicBezTo>
                        <a:pt x="60" y="59"/>
                        <a:pt x="61" y="62"/>
                        <a:pt x="63" y="60"/>
                      </a:cubicBezTo>
                      <a:cubicBezTo>
                        <a:pt x="61" y="62"/>
                        <a:pt x="62" y="64"/>
                        <a:pt x="60" y="68"/>
                      </a:cubicBezTo>
                      <a:close/>
                      <a:moveTo>
                        <a:pt x="95" y="48"/>
                      </a:moveTo>
                      <a:cubicBezTo>
                        <a:pt x="92" y="46"/>
                        <a:pt x="96" y="44"/>
                        <a:pt x="96" y="42"/>
                      </a:cubicBezTo>
                      <a:cubicBezTo>
                        <a:pt x="91" y="39"/>
                        <a:pt x="92" y="44"/>
                        <a:pt x="88" y="46"/>
                      </a:cubicBezTo>
                      <a:cubicBezTo>
                        <a:pt x="87" y="45"/>
                        <a:pt x="86" y="43"/>
                        <a:pt x="85" y="42"/>
                      </a:cubicBezTo>
                      <a:cubicBezTo>
                        <a:pt x="96" y="36"/>
                        <a:pt x="95" y="29"/>
                        <a:pt x="107" y="20"/>
                      </a:cubicBezTo>
                      <a:cubicBezTo>
                        <a:pt x="111" y="23"/>
                        <a:pt x="104" y="32"/>
                        <a:pt x="100" y="27"/>
                      </a:cubicBezTo>
                      <a:cubicBezTo>
                        <a:pt x="100" y="32"/>
                        <a:pt x="99" y="35"/>
                        <a:pt x="101" y="40"/>
                      </a:cubicBezTo>
                      <a:cubicBezTo>
                        <a:pt x="95" y="42"/>
                        <a:pt x="100" y="46"/>
                        <a:pt x="95" y="48"/>
                      </a:cubicBezTo>
                      <a:close/>
                      <a:moveTo>
                        <a:pt x="104" y="52"/>
                      </a:moveTo>
                      <a:cubicBezTo>
                        <a:pt x="105" y="51"/>
                        <a:pt x="107" y="49"/>
                        <a:pt x="109" y="48"/>
                      </a:cubicBezTo>
                      <a:cubicBezTo>
                        <a:pt x="111" y="50"/>
                        <a:pt x="111" y="51"/>
                        <a:pt x="112" y="53"/>
                      </a:cubicBezTo>
                      <a:cubicBezTo>
                        <a:pt x="109" y="55"/>
                        <a:pt x="106" y="55"/>
                        <a:pt x="104" y="52"/>
                      </a:cubicBezTo>
                      <a:close/>
                      <a:moveTo>
                        <a:pt x="127" y="45"/>
                      </a:moveTo>
                      <a:cubicBezTo>
                        <a:pt x="124" y="42"/>
                        <a:pt x="126" y="39"/>
                        <a:pt x="127" y="36"/>
                      </a:cubicBezTo>
                      <a:cubicBezTo>
                        <a:pt x="124" y="36"/>
                        <a:pt x="121" y="35"/>
                        <a:pt x="119" y="35"/>
                      </a:cubicBezTo>
                      <a:cubicBezTo>
                        <a:pt x="117" y="37"/>
                        <a:pt x="119" y="40"/>
                        <a:pt x="115" y="39"/>
                      </a:cubicBezTo>
                      <a:cubicBezTo>
                        <a:pt x="114" y="38"/>
                        <a:pt x="118" y="36"/>
                        <a:pt x="117" y="35"/>
                      </a:cubicBezTo>
                      <a:cubicBezTo>
                        <a:pt x="116" y="32"/>
                        <a:pt x="113" y="35"/>
                        <a:pt x="112" y="33"/>
                      </a:cubicBezTo>
                      <a:cubicBezTo>
                        <a:pt x="113" y="35"/>
                        <a:pt x="113" y="50"/>
                        <a:pt x="105" y="44"/>
                      </a:cubicBezTo>
                      <a:cubicBezTo>
                        <a:pt x="108" y="43"/>
                        <a:pt x="106" y="40"/>
                        <a:pt x="109" y="39"/>
                      </a:cubicBezTo>
                      <a:cubicBezTo>
                        <a:pt x="107" y="38"/>
                        <a:pt x="105" y="37"/>
                        <a:pt x="103" y="38"/>
                      </a:cubicBezTo>
                      <a:cubicBezTo>
                        <a:pt x="106" y="25"/>
                        <a:pt x="120" y="33"/>
                        <a:pt x="128" y="31"/>
                      </a:cubicBezTo>
                      <a:cubicBezTo>
                        <a:pt x="132" y="36"/>
                        <a:pt x="133" y="41"/>
                        <a:pt x="127" y="45"/>
                      </a:cubicBezTo>
                      <a:close/>
                      <a:moveTo>
                        <a:pt x="132" y="31"/>
                      </a:moveTo>
                      <a:cubicBezTo>
                        <a:pt x="140" y="27"/>
                        <a:pt x="141" y="24"/>
                        <a:pt x="145" y="22"/>
                      </a:cubicBezTo>
                      <a:cubicBezTo>
                        <a:pt x="146" y="25"/>
                        <a:pt x="143" y="34"/>
                        <a:pt x="139" y="30"/>
                      </a:cubicBezTo>
                      <a:cubicBezTo>
                        <a:pt x="134" y="34"/>
                        <a:pt x="139" y="39"/>
                        <a:pt x="136" y="43"/>
                      </a:cubicBezTo>
                      <a:cubicBezTo>
                        <a:pt x="133" y="39"/>
                        <a:pt x="135" y="35"/>
                        <a:pt x="132" y="31"/>
                      </a:cubicBezTo>
                      <a:close/>
                      <a:moveTo>
                        <a:pt x="155" y="26"/>
                      </a:moveTo>
                      <a:cubicBezTo>
                        <a:pt x="161" y="26"/>
                        <a:pt x="164" y="21"/>
                        <a:pt x="171" y="23"/>
                      </a:cubicBezTo>
                      <a:cubicBezTo>
                        <a:pt x="172" y="26"/>
                        <a:pt x="172" y="33"/>
                        <a:pt x="168" y="33"/>
                      </a:cubicBezTo>
                      <a:cubicBezTo>
                        <a:pt x="164" y="30"/>
                        <a:pt x="170" y="28"/>
                        <a:pt x="168" y="26"/>
                      </a:cubicBezTo>
                      <a:cubicBezTo>
                        <a:pt x="167" y="25"/>
                        <a:pt x="166" y="25"/>
                        <a:pt x="165" y="24"/>
                      </a:cubicBezTo>
                      <a:cubicBezTo>
                        <a:pt x="162" y="28"/>
                        <a:pt x="162" y="31"/>
                        <a:pt x="158" y="35"/>
                      </a:cubicBezTo>
                      <a:cubicBezTo>
                        <a:pt x="154" y="31"/>
                        <a:pt x="159" y="29"/>
                        <a:pt x="155" y="26"/>
                      </a:cubicBezTo>
                      <a:close/>
                      <a:moveTo>
                        <a:pt x="149" y="42"/>
                      </a:moveTo>
                      <a:cubicBezTo>
                        <a:pt x="148" y="39"/>
                        <a:pt x="151" y="38"/>
                        <a:pt x="148" y="35"/>
                      </a:cubicBezTo>
                      <a:cubicBezTo>
                        <a:pt x="150" y="34"/>
                        <a:pt x="152" y="35"/>
                        <a:pt x="154" y="33"/>
                      </a:cubicBezTo>
                      <a:cubicBezTo>
                        <a:pt x="157" y="36"/>
                        <a:pt x="153" y="39"/>
                        <a:pt x="149" y="42"/>
                      </a:cubicBezTo>
                      <a:close/>
                      <a:moveTo>
                        <a:pt x="134" y="63"/>
                      </a:moveTo>
                      <a:cubicBezTo>
                        <a:pt x="137" y="68"/>
                        <a:pt x="128" y="66"/>
                        <a:pt x="130" y="70"/>
                      </a:cubicBezTo>
                      <a:cubicBezTo>
                        <a:pt x="126" y="67"/>
                        <a:pt x="126" y="57"/>
                        <a:pt x="127" y="52"/>
                      </a:cubicBezTo>
                      <a:cubicBezTo>
                        <a:pt x="134" y="49"/>
                        <a:pt x="143" y="49"/>
                        <a:pt x="143" y="40"/>
                      </a:cubicBezTo>
                      <a:cubicBezTo>
                        <a:pt x="149" y="41"/>
                        <a:pt x="144" y="47"/>
                        <a:pt x="145" y="50"/>
                      </a:cubicBezTo>
                      <a:cubicBezTo>
                        <a:pt x="138" y="46"/>
                        <a:pt x="123" y="64"/>
                        <a:pt x="134" y="63"/>
                      </a:cubicBezTo>
                      <a:close/>
                      <a:moveTo>
                        <a:pt x="170" y="42"/>
                      </a:moveTo>
                      <a:cubicBezTo>
                        <a:pt x="168" y="40"/>
                        <a:pt x="164" y="38"/>
                        <a:pt x="160" y="41"/>
                      </a:cubicBezTo>
                      <a:cubicBezTo>
                        <a:pt x="158" y="33"/>
                        <a:pt x="172" y="39"/>
                        <a:pt x="174" y="29"/>
                      </a:cubicBezTo>
                      <a:cubicBezTo>
                        <a:pt x="174" y="33"/>
                        <a:pt x="175" y="37"/>
                        <a:pt x="180" y="32"/>
                      </a:cubicBezTo>
                      <a:cubicBezTo>
                        <a:pt x="186" y="42"/>
                        <a:pt x="170" y="33"/>
                        <a:pt x="170" y="42"/>
                      </a:cubicBezTo>
                      <a:close/>
                      <a:moveTo>
                        <a:pt x="189" y="32"/>
                      </a:moveTo>
                      <a:cubicBezTo>
                        <a:pt x="190" y="35"/>
                        <a:pt x="189" y="39"/>
                        <a:pt x="185" y="39"/>
                      </a:cubicBezTo>
                      <a:cubicBezTo>
                        <a:pt x="184" y="36"/>
                        <a:pt x="186" y="32"/>
                        <a:pt x="189" y="32"/>
                      </a:cubicBezTo>
                      <a:close/>
                      <a:moveTo>
                        <a:pt x="159" y="58"/>
                      </a:moveTo>
                      <a:cubicBezTo>
                        <a:pt x="164" y="58"/>
                        <a:pt x="165" y="48"/>
                        <a:pt x="170" y="54"/>
                      </a:cubicBezTo>
                      <a:cubicBezTo>
                        <a:pt x="165" y="53"/>
                        <a:pt x="164" y="65"/>
                        <a:pt x="159" y="58"/>
                      </a:cubicBezTo>
                      <a:close/>
                      <a:moveTo>
                        <a:pt x="173" y="58"/>
                      </a:moveTo>
                      <a:cubicBezTo>
                        <a:pt x="171" y="55"/>
                        <a:pt x="177" y="53"/>
                        <a:pt x="172" y="49"/>
                      </a:cubicBezTo>
                      <a:cubicBezTo>
                        <a:pt x="174" y="48"/>
                        <a:pt x="175" y="47"/>
                        <a:pt x="174" y="46"/>
                      </a:cubicBezTo>
                      <a:cubicBezTo>
                        <a:pt x="176" y="45"/>
                        <a:pt x="176" y="46"/>
                        <a:pt x="175" y="47"/>
                      </a:cubicBezTo>
                      <a:cubicBezTo>
                        <a:pt x="177" y="49"/>
                        <a:pt x="178" y="49"/>
                        <a:pt x="180" y="48"/>
                      </a:cubicBezTo>
                      <a:cubicBezTo>
                        <a:pt x="181" y="50"/>
                        <a:pt x="179" y="50"/>
                        <a:pt x="179" y="49"/>
                      </a:cubicBezTo>
                      <a:cubicBezTo>
                        <a:pt x="174" y="52"/>
                        <a:pt x="178" y="55"/>
                        <a:pt x="173" y="58"/>
                      </a:cubicBezTo>
                      <a:close/>
                      <a:moveTo>
                        <a:pt x="194" y="38"/>
                      </a:moveTo>
                      <a:cubicBezTo>
                        <a:pt x="197" y="42"/>
                        <a:pt x="189" y="43"/>
                        <a:pt x="196" y="45"/>
                      </a:cubicBezTo>
                      <a:cubicBezTo>
                        <a:pt x="193" y="47"/>
                        <a:pt x="192" y="48"/>
                        <a:pt x="194" y="50"/>
                      </a:cubicBezTo>
                      <a:cubicBezTo>
                        <a:pt x="188" y="49"/>
                        <a:pt x="190" y="41"/>
                        <a:pt x="194" y="38"/>
                      </a:cubicBezTo>
                      <a:close/>
                      <a:moveTo>
                        <a:pt x="182" y="60"/>
                      </a:moveTo>
                      <a:cubicBezTo>
                        <a:pt x="180" y="58"/>
                        <a:pt x="181" y="57"/>
                        <a:pt x="180" y="56"/>
                      </a:cubicBezTo>
                      <a:cubicBezTo>
                        <a:pt x="183" y="54"/>
                        <a:pt x="187" y="53"/>
                        <a:pt x="189" y="56"/>
                      </a:cubicBezTo>
                      <a:cubicBezTo>
                        <a:pt x="187" y="59"/>
                        <a:pt x="185" y="56"/>
                        <a:pt x="182" y="60"/>
                      </a:cubicBezTo>
                      <a:close/>
                      <a:moveTo>
                        <a:pt x="201" y="43"/>
                      </a:moveTo>
                      <a:cubicBezTo>
                        <a:pt x="203" y="39"/>
                        <a:pt x="207" y="38"/>
                        <a:pt x="211" y="35"/>
                      </a:cubicBezTo>
                      <a:cubicBezTo>
                        <a:pt x="214" y="42"/>
                        <a:pt x="205" y="42"/>
                        <a:pt x="201" y="43"/>
                      </a:cubicBezTo>
                      <a:close/>
                      <a:moveTo>
                        <a:pt x="197" y="55"/>
                      </a:moveTo>
                      <a:cubicBezTo>
                        <a:pt x="198" y="57"/>
                        <a:pt x="197" y="58"/>
                        <a:pt x="198" y="60"/>
                      </a:cubicBezTo>
                      <a:cubicBezTo>
                        <a:pt x="196" y="61"/>
                        <a:pt x="194" y="58"/>
                        <a:pt x="192" y="61"/>
                      </a:cubicBezTo>
                      <a:cubicBezTo>
                        <a:pt x="190" y="58"/>
                        <a:pt x="194" y="55"/>
                        <a:pt x="197" y="55"/>
                      </a:cubicBezTo>
                      <a:close/>
                      <a:moveTo>
                        <a:pt x="184" y="72"/>
                      </a:moveTo>
                      <a:cubicBezTo>
                        <a:pt x="182" y="70"/>
                        <a:pt x="181" y="68"/>
                        <a:pt x="183" y="66"/>
                      </a:cubicBezTo>
                      <a:cubicBezTo>
                        <a:pt x="188" y="63"/>
                        <a:pt x="191" y="70"/>
                        <a:pt x="196" y="65"/>
                      </a:cubicBezTo>
                      <a:cubicBezTo>
                        <a:pt x="198" y="73"/>
                        <a:pt x="190" y="69"/>
                        <a:pt x="184" y="72"/>
                      </a:cubicBezTo>
                      <a:close/>
                      <a:moveTo>
                        <a:pt x="214" y="36"/>
                      </a:moveTo>
                      <a:cubicBezTo>
                        <a:pt x="216" y="36"/>
                        <a:pt x="218" y="38"/>
                        <a:pt x="217" y="36"/>
                      </a:cubicBezTo>
                      <a:cubicBezTo>
                        <a:pt x="221" y="40"/>
                        <a:pt x="224" y="38"/>
                        <a:pt x="229" y="37"/>
                      </a:cubicBezTo>
                      <a:cubicBezTo>
                        <a:pt x="231" y="43"/>
                        <a:pt x="214" y="41"/>
                        <a:pt x="214" y="36"/>
                      </a:cubicBezTo>
                      <a:close/>
                      <a:moveTo>
                        <a:pt x="225" y="57"/>
                      </a:moveTo>
                      <a:cubicBezTo>
                        <a:pt x="223" y="59"/>
                        <a:pt x="226" y="61"/>
                        <a:pt x="222" y="63"/>
                      </a:cubicBezTo>
                      <a:cubicBezTo>
                        <a:pt x="220" y="61"/>
                        <a:pt x="217" y="62"/>
                        <a:pt x="215" y="59"/>
                      </a:cubicBezTo>
                      <a:cubicBezTo>
                        <a:pt x="218" y="57"/>
                        <a:pt x="214" y="55"/>
                        <a:pt x="218" y="53"/>
                      </a:cubicBezTo>
                      <a:cubicBezTo>
                        <a:pt x="222" y="56"/>
                        <a:pt x="227" y="55"/>
                        <a:pt x="232" y="59"/>
                      </a:cubicBezTo>
                      <a:cubicBezTo>
                        <a:pt x="228" y="61"/>
                        <a:pt x="229" y="58"/>
                        <a:pt x="225" y="57"/>
                      </a:cubicBezTo>
                      <a:close/>
                      <a:moveTo>
                        <a:pt x="224" y="72"/>
                      </a:moveTo>
                      <a:cubicBezTo>
                        <a:pt x="223" y="67"/>
                        <a:pt x="222" y="72"/>
                        <a:pt x="218" y="73"/>
                      </a:cubicBezTo>
                      <a:cubicBezTo>
                        <a:pt x="219" y="67"/>
                        <a:pt x="224" y="66"/>
                        <a:pt x="228" y="63"/>
                      </a:cubicBezTo>
                      <a:cubicBezTo>
                        <a:pt x="229" y="65"/>
                        <a:pt x="228" y="68"/>
                        <a:pt x="227" y="66"/>
                      </a:cubicBezTo>
                      <a:cubicBezTo>
                        <a:pt x="224" y="68"/>
                        <a:pt x="228" y="70"/>
                        <a:pt x="224" y="72"/>
                      </a:cubicBezTo>
                      <a:close/>
                      <a:moveTo>
                        <a:pt x="241" y="73"/>
                      </a:moveTo>
                      <a:cubicBezTo>
                        <a:pt x="240" y="72"/>
                        <a:pt x="242" y="72"/>
                        <a:pt x="242" y="72"/>
                      </a:cubicBezTo>
                      <a:cubicBezTo>
                        <a:pt x="245" y="71"/>
                        <a:pt x="241" y="68"/>
                        <a:pt x="243" y="66"/>
                      </a:cubicBezTo>
                      <a:cubicBezTo>
                        <a:pt x="241" y="65"/>
                        <a:pt x="241" y="68"/>
                        <a:pt x="242" y="69"/>
                      </a:cubicBezTo>
                      <a:cubicBezTo>
                        <a:pt x="239" y="70"/>
                        <a:pt x="239" y="62"/>
                        <a:pt x="242" y="60"/>
                      </a:cubicBezTo>
                      <a:cubicBezTo>
                        <a:pt x="242" y="65"/>
                        <a:pt x="242" y="65"/>
                        <a:pt x="246" y="71"/>
                      </a:cubicBezTo>
                      <a:cubicBezTo>
                        <a:pt x="244" y="73"/>
                        <a:pt x="243" y="72"/>
                        <a:pt x="241" y="73"/>
                      </a:cubicBezTo>
                      <a:close/>
                      <a:moveTo>
                        <a:pt x="251" y="78"/>
                      </a:moveTo>
                      <a:cubicBezTo>
                        <a:pt x="251" y="73"/>
                        <a:pt x="256" y="72"/>
                        <a:pt x="255" y="68"/>
                      </a:cubicBezTo>
                      <a:cubicBezTo>
                        <a:pt x="257" y="68"/>
                        <a:pt x="258" y="76"/>
                        <a:pt x="257" y="79"/>
                      </a:cubicBezTo>
                      <a:cubicBezTo>
                        <a:pt x="254" y="73"/>
                        <a:pt x="255" y="74"/>
                        <a:pt x="251" y="78"/>
                      </a:cubicBezTo>
                      <a:close/>
                      <a:moveTo>
                        <a:pt x="354" y="12"/>
                      </a:moveTo>
                      <a:cubicBezTo>
                        <a:pt x="355" y="11"/>
                        <a:pt x="356" y="13"/>
                        <a:pt x="357" y="13"/>
                      </a:cubicBezTo>
                      <a:cubicBezTo>
                        <a:pt x="359" y="12"/>
                        <a:pt x="358" y="10"/>
                        <a:pt x="361" y="9"/>
                      </a:cubicBezTo>
                      <a:cubicBezTo>
                        <a:pt x="361" y="10"/>
                        <a:pt x="362" y="11"/>
                        <a:pt x="363" y="12"/>
                      </a:cubicBezTo>
                      <a:cubicBezTo>
                        <a:pt x="360" y="13"/>
                        <a:pt x="357" y="15"/>
                        <a:pt x="354" y="12"/>
                      </a:cubicBezTo>
                      <a:close/>
                      <a:moveTo>
                        <a:pt x="716" y="72"/>
                      </a:moveTo>
                      <a:cubicBezTo>
                        <a:pt x="717" y="79"/>
                        <a:pt x="704" y="74"/>
                        <a:pt x="698" y="77"/>
                      </a:cubicBezTo>
                      <a:cubicBezTo>
                        <a:pt x="697" y="72"/>
                        <a:pt x="708" y="74"/>
                        <a:pt x="704" y="69"/>
                      </a:cubicBezTo>
                      <a:cubicBezTo>
                        <a:pt x="707" y="71"/>
                        <a:pt x="711" y="68"/>
                        <a:pt x="714" y="65"/>
                      </a:cubicBezTo>
                      <a:cubicBezTo>
                        <a:pt x="714" y="71"/>
                        <a:pt x="706" y="74"/>
                        <a:pt x="702" y="75"/>
                      </a:cubicBezTo>
                      <a:cubicBezTo>
                        <a:pt x="706" y="77"/>
                        <a:pt x="711" y="73"/>
                        <a:pt x="716" y="72"/>
                      </a:cubicBezTo>
                      <a:close/>
                      <a:moveTo>
                        <a:pt x="717" y="62"/>
                      </a:moveTo>
                      <a:cubicBezTo>
                        <a:pt x="718" y="66"/>
                        <a:pt x="708" y="63"/>
                        <a:pt x="710" y="59"/>
                      </a:cubicBezTo>
                      <a:cubicBezTo>
                        <a:pt x="717" y="63"/>
                        <a:pt x="711" y="54"/>
                        <a:pt x="716" y="51"/>
                      </a:cubicBezTo>
                      <a:cubicBezTo>
                        <a:pt x="722" y="56"/>
                        <a:pt x="711" y="60"/>
                        <a:pt x="717" y="62"/>
                      </a:cubicBezTo>
                      <a:close/>
                      <a:moveTo>
                        <a:pt x="712" y="39"/>
                      </a:moveTo>
                      <a:cubicBezTo>
                        <a:pt x="714" y="43"/>
                        <a:pt x="714" y="33"/>
                        <a:pt x="717" y="39"/>
                      </a:cubicBezTo>
                      <a:cubicBezTo>
                        <a:pt x="712" y="44"/>
                        <a:pt x="711" y="46"/>
                        <a:pt x="706" y="43"/>
                      </a:cubicBezTo>
                      <a:cubicBezTo>
                        <a:pt x="713" y="44"/>
                        <a:pt x="708" y="28"/>
                        <a:pt x="712" y="39"/>
                      </a:cubicBezTo>
                      <a:close/>
                      <a:moveTo>
                        <a:pt x="721" y="30"/>
                      </a:moveTo>
                      <a:cubicBezTo>
                        <a:pt x="717" y="32"/>
                        <a:pt x="712" y="33"/>
                        <a:pt x="708" y="32"/>
                      </a:cubicBezTo>
                      <a:cubicBezTo>
                        <a:pt x="709" y="28"/>
                        <a:pt x="716" y="17"/>
                        <a:pt x="720" y="10"/>
                      </a:cubicBezTo>
                      <a:cubicBezTo>
                        <a:pt x="722" y="17"/>
                        <a:pt x="720" y="21"/>
                        <a:pt x="721" y="30"/>
                      </a:cubicBezTo>
                      <a:close/>
                      <a:moveTo>
                        <a:pt x="716" y="13"/>
                      </a:moveTo>
                      <a:cubicBezTo>
                        <a:pt x="714" y="14"/>
                        <a:pt x="713" y="15"/>
                        <a:pt x="711" y="17"/>
                      </a:cubicBezTo>
                      <a:cubicBezTo>
                        <a:pt x="709" y="11"/>
                        <a:pt x="706" y="17"/>
                        <a:pt x="704" y="13"/>
                      </a:cubicBezTo>
                      <a:cubicBezTo>
                        <a:pt x="708" y="13"/>
                        <a:pt x="713" y="8"/>
                        <a:pt x="716" y="13"/>
                      </a:cubicBezTo>
                      <a:close/>
                    </a:path>
                  </a:pathLst>
                </a:custGeom>
                <a:solidFill>
                  <a:srgbClr val="5F7797"/>
                </a:solidFill>
                <a:ln>
                  <a:noFill/>
                </a:ln>
              </p:spPr>
              <p:txBody>
                <a:bodyPr vert="horz" wrap="square" lIns="91440" tIns="45720" rIns="91440" bIns="45720" numCol="1" anchor="t" anchorCtr="0" compatLnSpc="1"/>
                <a:lstStyle/>
                <a:p>
                  <a:pPr fontAlgn="auto"/>
                  <a:endParaRPr lang="zh-CN" altLang="en-US" strike="noStrike" noProof="1"/>
                </a:p>
              </p:txBody>
            </p:sp>
            <p:sp>
              <p:nvSpPr>
                <p:cNvPr id="17" name="Freeform 548"/>
                <p:cNvSpPr>
                  <a:spLocks noEditPoints="1"/>
                </p:cNvSpPr>
                <p:nvPr/>
              </p:nvSpPr>
              <p:spPr bwMode="auto">
                <a:xfrm rot="16200000" flipV="1">
                  <a:off x="4438472" y="4044771"/>
                  <a:ext cx="363777" cy="45719"/>
                </a:xfrm>
                <a:custGeom>
                  <a:avLst/>
                  <a:gdLst>
                    <a:gd name="T0" fmla="*/ 480 w 748"/>
                    <a:gd name="T1" fmla="*/ 13 h 95"/>
                    <a:gd name="T2" fmla="*/ 427 w 748"/>
                    <a:gd name="T3" fmla="*/ 8 h 95"/>
                    <a:gd name="T4" fmla="*/ 366 w 748"/>
                    <a:gd name="T5" fmla="*/ 13 h 95"/>
                    <a:gd name="T6" fmla="*/ 311 w 748"/>
                    <a:gd name="T7" fmla="*/ 15 h 95"/>
                    <a:gd name="T8" fmla="*/ 289 w 748"/>
                    <a:gd name="T9" fmla="*/ 1 h 95"/>
                    <a:gd name="T10" fmla="*/ 234 w 748"/>
                    <a:gd name="T11" fmla="*/ 11 h 95"/>
                    <a:gd name="T12" fmla="*/ 205 w 748"/>
                    <a:gd name="T13" fmla="*/ 13 h 95"/>
                    <a:gd name="T14" fmla="*/ 152 w 748"/>
                    <a:gd name="T15" fmla="*/ 18 h 95"/>
                    <a:gd name="T16" fmla="*/ 142 w 748"/>
                    <a:gd name="T17" fmla="*/ 18 h 95"/>
                    <a:gd name="T18" fmla="*/ 126 w 748"/>
                    <a:gd name="T19" fmla="*/ 20 h 95"/>
                    <a:gd name="T20" fmla="*/ 107 w 748"/>
                    <a:gd name="T21" fmla="*/ 1 h 95"/>
                    <a:gd name="T22" fmla="*/ 64 w 748"/>
                    <a:gd name="T23" fmla="*/ 20 h 95"/>
                    <a:gd name="T24" fmla="*/ 17 w 748"/>
                    <a:gd name="T25" fmla="*/ 64 h 95"/>
                    <a:gd name="T26" fmla="*/ 71 w 748"/>
                    <a:gd name="T27" fmla="*/ 69 h 95"/>
                    <a:gd name="T28" fmla="*/ 101 w 748"/>
                    <a:gd name="T29" fmla="*/ 51 h 95"/>
                    <a:gd name="T30" fmla="*/ 90 w 748"/>
                    <a:gd name="T31" fmla="*/ 67 h 95"/>
                    <a:gd name="T32" fmla="*/ 112 w 748"/>
                    <a:gd name="T33" fmla="*/ 63 h 95"/>
                    <a:gd name="T34" fmla="*/ 140 w 748"/>
                    <a:gd name="T35" fmla="*/ 69 h 95"/>
                    <a:gd name="T36" fmla="*/ 151 w 748"/>
                    <a:gd name="T37" fmla="*/ 51 h 95"/>
                    <a:gd name="T38" fmla="*/ 167 w 748"/>
                    <a:gd name="T39" fmla="*/ 62 h 95"/>
                    <a:gd name="T40" fmla="*/ 213 w 748"/>
                    <a:gd name="T41" fmla="*/ 61 h 95"/>
                    <a:gd name="T42" fmla="*/ 244 w 748"/>
                    <a:gd name="T43" fmla="*/ 84 h 95"/>
                    <a:gd name="T44" fmla="*/ 306 w 748"/>
                    <a:gd name="T45" fmla="*/ 77 h 95"/>
                    <a:gd name="T46" fmla="*/ 364 w 748"/>
                    <a:gd name="T47" fmla="*/ 85 h 95"/>
                    <a:gd name="T48" fmla="*/ 566 w 748"/>
                    <a:gd name="T49" fmla="*/ 89 h 95"/>
                    <a:gd name="T50" fmla="*/ 675 w 748"/>
                    <a:gd name="T51" fmla="*/ 85 h 95"/>
                    <a:gd name="T52" fmla="*/ 744 w 748"/>
                    <a:gd name="T53" fmla="*/ 58 h 95"/>
                    <a:gd name="T54" fmla="*/ 725 w 748"/>
                    <a:gd name="T55" fmla="*/ 56 h 95"/>
                    <a:gd name="T56" fmla="*/ 733 w 748"/>
                    <a:gd name="T57" fmla="*/ 32 h 95"/>
                    <a:gd name="T58" fmla="*/ 725 w 748"/>
                    <a:gd name="T59" fmla="*/ 7 h 95"/>
                    <a:gd name="T60" fmla="*/ 672 w 748"/>
                    <a:gd name="T61" fmla="*/ 9 h 95"/>
                    <a:gd name="T62" fmla="*/ 642 w 748"/>
                    <a:gd name="T63" fmla="*/ 9 h 95"/>
                    <a:gd name="T64" fmla="*/ 604 w 748"/>
                    <a:gd name="T65" fmla="*/ 6 h 95"/>
                    <a:gd name="T66" fmla="*/ 227 w 748"/>
                    <a:gd name="T67" fmla="*/ 28 h 95"/>
                    <a:gd name="T68" fmla="*/ 201 w 748"/>
                    <a:gd name="T69" fmla="*/ 36 h 95"/>
                    <a:gd name="T70" fmla="*/ 220 w 748"/>
                    <a:gd name="T71" fmla="*/ 21 h 95"/>
                    <a:gd name="T72" fmla="*/ 196 w 748"/>
                    <a:gd name="T73" fmla="*/ 25 h 95"/>
                    <a:gd name="T74" fmla="*/ 184 w 748"/>
                    <a:gd name="T75" fmla="*/ 11 h 95"/>
                    <a:gd name="T76" fmla="*/ 79 w 748"/>
                    <a:gd name="T77" fmla="*/ 39 h 95"/>
                    <a:gd name="T78" fmla="*/ 54 w 748"/>
                    <a:gd name="T79" fmla="*/ 40 h 95"/>
                    <a:gd name="T80" fmla="*/ 71 w 748"/>
                    <a:gd name="T81" fmla="*/ 38 h 95"/>
                    <a:gd name="T82" fmla="*/ 79 w 748"/>
                    <a:gd name="T83" fmla="*/ 44 h 95"/>
                    <a:gd name="T84" fmla="*/ 60 w 748"/>
                    <a:gd name="T85" fmla="*/ 68 h 95"/>
                    <a:gd name="T86" fmla="*/ 95 w 748"/>
                    <a:gd name="T87" fmla="*/ 48 h 95"/>
                    <a:gd name="T88" fmla="*/ 115 w 748"/>
                    <a:gd name="T89" fmla="*/ 39 h 95"/>
                    <a:gd name="T90" fmla="*/ 132 w 748"/>
                    <a:gd name="T91" fmla="*/ 31 h 95"/>
                    <a:gd name="T92" fmla="*/ 168 w 748"/>
                    <a:gd name="T93" fmla="*/ 26 h 95"/>
                    <a:gd name="T94" fmla="*/ 134 w 748"/>
                    <a:gd name="T95" fmla="*/ 63 h 95"/>
                    <a:gd name="T96" fmla="*/ 174 w 748"/>
                    <a:gd name="T97" fmla="*/ 29 h 95"/>
                    <a:gd name="T98" fmla="*/ 159 w 748"/>
                    <a:gd name="T99" fmla="*/ 58 h 95"/>
                    <a:gd name="T100" fmla="*/ 194 w 748"/>
                    <a:gd name="T101" fmla="*/ 38 h 95"/>
                    <a:gd name="T102" fmla="*/ 201 w 748"/>
                    <a:gd name="T103" fmla="*/ 43 h 95"/>
                    <a:gd name="T104" fmla="*/ 183 w 748"/>
                    <a:gd name="T105" fmla="*/ 66 h 95"/>
                    <a:gd name="T106" fmla="*/ 222 w 748"/>
                    <a:gd name="T107" fmla="*/ 63 h 95"/>
                    <a:gd name="T108" fmla="*/ 227 w 748"/>
                    <a:gd name="T109" fmla="*/ 66 h 95"/>
                    <a:gd name="T110" fmla="*/ 241 w 748"/>
                    <a:gd name="T111" fmla="*/ 73 h 95"/>
                    <a:gd name="T112" fmla="*/ 363 w 748"/>
                    <a:gd name="T113" fmla="*/ 12 h 95"/>
                    <a:gd name="T114" fmla="*/ 717 w 748"/>
                    <a:gd name="T115" fmla="*/ 62 h 95"/>
                    <a:gd name="T116" fmla="*/ 721 w 748"/>
                    <a:gd name="T117" fmla="*/ 3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8" h="95">
                      <a:moveTo>
                        <a:pt x="559" y="11"/>
                      </a:moveTo>
                      <a:cubicBezTo>
                        <a:pt x="559" y="7"/>
                        <a:pt x="557" y="9"/>
                        <a:pt x="557" y="5"/>
                      </a:cubicBezTo>
                      <a:cubicBezTo>
                        <a:pt x="546" y="13"/>
                        <a:pt x="543" y="8"/>
                        <a:pt x="534" y="8"/>
                      </a:cubicBezTo>
                      <a:cubicBezTo>
                        <a:pt x="537" y="7"/>
                        <a:pt x="541" y="7"/>
                        <a:pt x="539" y="3"/>
                      </a:cubicBezTo>
                      <a:cubicBezTo>
                        <a:pt x="529" y="8"/>
                        <a:pt x="508" y="10"/>
                        <a:pt x="498" y="11"/>
                      </a:cubicBezTo>
                      <a:cubicBezTo>
                        <a:pt x="499" y="11"/>
                        <a:pt x="499" y="9"/>
                        <a:pt x="498" y="8"/>
                      </a:cubicBezTo>
                      <a:cubicBezTo>
                        <a:pt x="491" y="10"/>
                        <a:pt x="491" y="13"/>
                        <a:pt x="485" y="9"/>
                      </a:cubicBezTo>
                      <a:cubicBezTo>
                        <a:pt x="483" y="14"/>
                        <a:pt x="481" y="8"/>
                        <a:pt x="480" y="13"/>
                      </a:cubicBezTo>
                      <a:cubicBezTo>
                        <a:pt x="478" y="10"/>
                        <a:pt x="476" y="12"/>
                        <a:pt x="476" y="9"/>
                      </a:cubicBezTo>
                      <a:cubicBezTo>
                        <a:pt x="473" y="9"/>
                        <a:pt x="470" y="11"/>
                        <a:pt x="467" y="8"/>
                      </a:cubicBezTo>
                      <a:cubicBezTo>
                        <a:pt x="463" y="10"/>
                        <a:pt x="469" y="13"/>
                        <a:pt x="465" y="15"/>
                      </a:cubicBezTo>
                      <a:cubicBezTo>
                        <a:pt x="464" y="14"/>
                        <a:pt x="463" y="13"/>
                        <a:pt x="462" y="13"/>
                      </a:cubicBezTo>
                      <a:cubicBezTo>
                        <a:pt x="463" y="12"/>
                        <a:pt x="464" y="10"/>
                        <a:pt x="462" y="9"/>
                      </a:cubicBezTo>
                      <a:cubicBezTo>
                        <a:pt x="461" y="10"/>
                        <a:pt x="459" y="11"/>
                        <a:pt x="458" y="12"/>
                      </a:cubicBezTo>
                      <a:cubicBezTo>
                        <a:pt x="445" y="2"/>
                        <a:pt x="432" y="14"/>
                        <a:pt x="426" y="14"/>
                      </a:cubicBezTo>
                      <a:cubicBezTo>
                        <a:pt x="422" y="9"/>
                        <a:pt x="428" y="10"/>
                        <a:pt x="427" y="8"/>
                      </a:cubicBezTo>
                      <a:cubicBezTo>
                        <a:pt x="420" y="9"/>
                        <a:pt x="412" y="6"/>
                        <a:pt x="410" y="14"/>
                      </a:cubicBezTo>
                      <a:cubicBezTo>
                        <a:pt x="405" y="6"/>
                        <a:pt x="404" y="18"/>
                        <a:pt x="401" y="13"/>
                      </a:cubicBezTo>
                      <a:cubicBezTo>
                        <a:pt x="400" y="11"/>
                        <a:pt x="406" y="9"/>
                        <a:pt x="402" y="7"/>
                      </a:cubicBezTo>
                      <a:cubicBezTo>
                        <a:pt x="397" y="8"/>
                        <a:pt x="397" y="14"/>
                        <a:pt x="392" y="11"/>
                      </a:cubicBezTo>
                      <a:cubicBezTo>
                        <a:pt x="393" y="10"/>
                        <a:pt x="394" y="9"/>
                        <a:pt x="392" y="7"/>
                      </a:cubicBezTo>
                      <a:cubicBezTo>
                        <a:pt x="386" y="13"/>
                        <a:pt x="381" y="11"/>
                        <a:pt x="375" y="13"/>
                      </a:cubicBezTo>
                      <a:cubicBezTo>
                        <a:pt x="376" y="13"/>
                        <a:pt x="376" y="7"/>
                        <a:pt x="374" y="9"/>
                      </a:cubicBezTo>
                      <a:cubicBezTo>
                        <a:pt x="375" y="12"/>
                        <a:pt x="368" y="13"/>
                        <a:pt x="366" y="13"/>
                      </a:cubicBezTo>
                      <a:cubicBezTo>
                        <a:pt x="370" y="11"/>
                        <a:pt x="369" y="8"/>
                        <a:pt x="370" y="5"/>
                      </a:cubicBezTo>
                      <a:cubicBezTo>
                        <a:pt x="365" y="4"/>
                        <a:pt x="369" y="8"/>
                        <a:pt x="365" y="10"/>
                      </a:cubicBezTo>
                      <a:cubicBezTo>
                        <a:pt x="361" y="4"/>
                        <a:pt x="353" y="5"/>
                        <a:pt x="350" y="11"/>
                      </a:cubicBezTo>
                      <a:cubicBezTo>
                        <a:pt x="346" y="10"/>
                        <a:pt x="340" y="11"/>
                        <a:pt x="338" y="8"/>
                      </a:cubicBezTo>
                      <a:cubicBezTo>
                        <a:pt x="336" y="8"/>
                        <a:pt x="326" y="14"/>
                        <a:pt x="322" y="8"/>
                      </a:cubicBezTo>
                      <a:cubicBezTo>
                        <a:pt x="318" y="9"/>
                        <a:pt x="321" y="12"/>
                        <a:pt x="319" y="14"/>
                      </a:cubicBezTo>
                      <a:cubicBezTo>
                        <a:pt x="317" y="11"/>
                        <a:pt x="315" y="8"/>
                        <a:pt x="315" y="6"/>
                      </a:cubicBezTo>
                      <a:cubicBezTo>
                        <a:pt x="310" y="8"/>
                        <a:pt x="314" y="12"/>
                        <a:pt x="311" y="15"/>
                      </a:cubicBezTo>
                      <a:cubicBezTo>
                        <a:pt x="309" y="12"/>
                        <a:pt x="301" y="15"/>
                        <a:pt x="302" y="11"/>
                      </a:cubicBezTo>
                      <a:cubicBezTo>
                        <a:pt x="304" y="12"/>
                        <a:pt x="311" y="14"/>
                        <a:pt x="310" y="8"/>
                      </a:cubicBezTo>
                      <a:cubicBezTo>
                        <a:pt x="305" y="11"/>
                        <a:pt x="302" y="7"/>
                        <a:pt x="298" y="7"/>
                      </a:cubicBezTo>
                      <a:cubicBezTo>
                        <a:pt x="298" y="11"/>
                        <a:pt x="299" y="8"/>
                        <a:pt x="302" y="9"/>
                      </a:cubicBezTo>
                      <a:cubicBezTo>
                        <a:pt x="298" y="10"/>
                        <a:pt x="297" y="14"/>
                        <a:pt x="295" y="13"/>
                      </a:cubicBezTo>
                      <a:cubicBezTo>
                        <a:pt x="292" y="11"/>
                        <a:pt x="295" y="6"/>
                        <a:pt x="292" y="8"/>
                      </a:cubicBezTo>
                      <a:cubicBezTo>
                        <a:pt x="294" y="10"/>
                        <a:pt x="287" y="15"/>
                        <a:pt x="286" y="13"/>
                      </a:cubicBezTo>
                      <a:cubicBezTo>
                        <a:pt x="284" y="8"/>
                        <a:pt x="293" y="5"/>
                        <a:pt x="289" y="1"/>
                      </a:cubicBezTo>
                      <a:cubicBezTo>
                        <a:pt x="285" y="11"/>
                        <a:pt x="272" y="11"/>
                        <a:pt x="263" y="11"/>
                      </a:cubicBezTo>
                      <a:cubicBezTo>
                        <a:pt x="263" y="8"/>
                        <a:pt x="264" y="2"/>
                        <a:pt x="260" y="4"/>
                      </a:cubicBezTo>
                      <a:cubicBezTo>
                        <a:pt x="258" y="8"/>
                        <a:pt x="261" y="7"/>
                        <a:pt x="260" y="9"/>
                      </a:cubicBezTo>
                      <a:cubicBezTo>
                        <a:pt x="257" y="10"/>
                        <a:pt x="256" y="12"/>
                        <a:pt x="253" y="6"/>
                      </a:cubicBezTo>
                      <a:cubicBezTo>
                        <a:pt x="251" y="7"/>
                        <a:pt x="252" y="9"/>
                        <a:pt x="250" y="10"/>
                      </a:cubicBezTo>
                      <a:cubicBezTo>
                        <a:pt x="245" y="1"/>
                        <a:pt x="245" y="12"/>
                        <a:pt x="243" y="10"/>
                      </a:cubicBezTo>
                      <a:cubicBezTo>
                        <a:pt x="238" y="7"/>
                        <a:pt x="247" y="6"/>
                        <a:pt x="242" y="3"/>
                      </a:cubicBezTo>
                      <a:cubicBezTo>
                        <a:pt x="237" y="7"/>
                        <a:pt x="240" y="10"/>
                        <a:pt x="234" y="11"/>
                      </a:cubicBezTo>
                      <a:cubicBezTo>
                        <a:pt x="234" y="8"/>
                        <a:pt x="232" y="6"/>
                        <a:pt x="230" y="6"/>
                      </a:cubicBezTo>
                      <a:cubicBezTo>
                        <a:pt x="229" y="8"/>
                        <a:pt x="227" y="11"/>
                        <a:pt x="226" y="5"/>
                      </a:cubicBezTo>
                      <a:cubicBezTo>
                        <a:pt x="220" y="7"/>
                        <a:pt x="230" y="10"/>
                        <a:pt x="224" y="12"/>
                      </a:cubicBezTo>
                      <a:cubicBezTo>
                        <a:pt x="223" y="11"/>
                        <a:pt x="222" y="10"/>
                        <a:pt x="220" y="10"/>
                      </a:cubicBezTo>
                      <a:cubicBezTo>
                        <a:pt x="223" y="8"/>
                        <a:pt x="223" y="6"/>
                        <a:pt x="221" y="4"/>
                      </a:cubicBezTo>
                      <a:cubicBezTo>
                        <a:pt x="214" y="5"/>
                        <a:pt x="221" y="17"/>
                        <a:pt x="213" y="12"/>
                      </a:cubicBezTo>
                      <a:cubicBezTo>
                        <a:pt x="219" y="11"/>
                        <a:pt x="214" y="9"/>
                        <a:pt x="216" y="4"/>
                      </a:cubicBezTo>
                      <a:cubicBezTo>
                        <a:pt x="212" y="5"/>
                        <a:pt x="207" y="9"/>
                        <a:pt x="205" y="13"/>
                      </a:cubicBezTo>
                      <a:cubicBezTo>
                        <a:pt x="202" y="10"/>
                        <a:pt x="204" y="7"/>
                        <a:pt x="201" y="5"/>
                      </a:cubicBezTo>
                      <a:cubicBezTo>
                        <a:pt x="194" y="9"/>
                        <a:pt x="192" y="14"/>
                        <a:pt x="188" y="12"/>
                      </a:cubicBezTo>
                      <a:cubicBezTo>
                        <a:pt x="191" y="10"/>
                        <a:pt x="183" y="7"/>
                        <a:pt x="188" y="6"/>
                      </a:cubicBezTo>
                      <a:cubicBezTo>
                        <a:pt x="189" y="7"/>
                        <a:pt x="188" y="8"/>
                        <a:pt x="190" y="10"/>
                      </a:cubicBezTo>
                      <a:cubicBezTo>
                        <a:pt x="197" y="2"/>
                        <a:pt x="183" y="7"/>
                        <a:pt x="179" y="4"/>
                      </a:cubicBezTo>
                      <a:cubicBezTo>
                        <a:pt x="174" y="7"/>
                        <a:pt x="174" y="12"/>
                        <a:pt x="169" y="8"/>
                      </a:cubicBezTo>
                      <a:cubicBezTo>
                        <a:pt x="169" y="4"/>
                        <a:pt x="176" y="9"/>
                        <a:pt x="175" y="2"/>
                      </a:cubicBezTo>
                      <a:cubicBezTo>
                        <a:pt x="167" y="6"/>
                        <a:pt x="150" y="5"/>
                        <a:pt x="152" y="18"/>
                      </a:cubicBezTo>
                      <a:cubicBezTo>
                        <a:pt x="155" y="14"/>
                        <a:pt x="157" y="17"/>
                        <a:pt x="160" y="17"/>
                      </a:cubicBezTo>
                      <a:cubicBezTo>
                        <a:pt x="165" y="15"/>
                        <a:pt x="162" y="12"/>
                        <a:pt x="166" y="9"/>
                      </a:cubicBezTo>
                      <a:cubicBezTo>
                        <a:pt x="170" y="13"/>
                        <a:pt x="167" y="16"/>
                        <a:pt x="164" y="19"/>
                      </a:cubicBezTo>
                      <a:cubicBezTo>
                        <a:pt x="159" y="19"/>
                        <a:pt x="153" y="20"/>
                        <a:pt x="148" y="23"/>
                      </a:cubicBezTo>
                      <a:cubicBezTo>
                        <a:pt x="147" y="22"/>
                        <a:pt x="147" y="22"/>
                        <a:pt x="146" y="21"/>
                      </a:cubicBezTo>
                      <a:cubicBezTo>
                        <a:pt x="156" y="14"/>
                        <a:pt x="144" y="12"/>
                        <a:pt x="152" y="7"/>
                      </a:cubicBezTo>
                      <a:cubicBezTo>
                        <a:pt x="146" y="7"/>
                        <a:pt x="146" y="11"/>
                        <a:pt x="140" y="13"/>
                      </a:cubicBezTo>
                      <a:cubicBezTo>
                        <a:pt x="138" y="17"/>
                        <a:pt x="144" y="15"/>
                        <a:pt x="142" y="18"/>
                      </a:cubicBezTo>
                      <a:cubicBezTo>
                        <a:pt x="136" y="18"/>
                        <a:pt x="138" y="21"/>
                        <a:pt x="133" y="25"/>
                      </a:cubicBezTo>
                      <a:cubicBezTo>
                        <a:pt x="131" y="19"/>
                        <a:pt x="127" y="30"/>
                        <a:pt x="125" y="26"/>
                      </a:cubicBezTo>
                      <a:cubicBezTo>
                        <a:pt x="123" y="22"/>
                        <a:pt x="130" y="20"/>
                        <a:pt x="129" y="16"/>
                      </a:cubicBezTo>
                      <a:cubicBezTo>
                        <a:pt x="139" y="21"/>
                        <a:pt x="139" y="4"/>
                        <a:pt x="149" y="6"/>
                      </a:cubicBezTo>
                      <a:cubicBezTo>
                        <a:pt x="143" y="3"/>
                        <a:pt x="136" y="7"/>
                        <a:pt x="130" y="5"/>
                      </a:cubicBezTo>
                      <a:cubicBezTo>
                        <a:pt x="129" y="8"/>
                        <a:pt x="127" y="12"/>
                        <a:pt x="127" y="16"/>
                      </a:cubicBezTo>
                      <a:cubicBezTo>
                        <a:pt x="125" y="14"/>
                        <a:pt x="123" y="14"/>
                        <a:pt x="121" y="15"/>
                      </a:cubicBezTo>
                      <a:cubicBezTo>
                        <a:pt x="119" y="19"/>
                        <a:pt x="128" y="17"/>
                        <a:pt x="126" y="20"/>
                      </a:cubicBezTo>
                      <a:cubicBezTo>
                        <a:pt x="115" y="20"/>
                        <a:pt x="116" y="24"/>
                        <a:pt x="111" y="27"/>
                      </a:cubicBezTo>
                      <a:cubicBezTo>
                        <a:pt x="111" y="22"/>
                        <a:pt x="111" y="17"/>
                        <a:pt x="114" y="13"/>
                      </a:cubicBezTo>
                      <a:cubicBezTo>
                        <a:pt x="118" y="16"/>
                        <a:pt x="116" y="18"/>
                        <a:pt x="119" y="21"/>
                      </a:cubicBezTo>
                      <a:cubicBezTo>
                        <a:pt x="120" y="15"/>
                        <a:pt x="122" y="9"/>
                        <a:pt x="126" y="4"/>
                      </a:cubicBezTo>
                      <a:cubicBezTo>
                        <a:pt x="124" y="1"/>
                        <a:pt x="109" y="1"/>
                        <a:pt x="114" y="8"/>
                      </a:cubicBezTo>
                      <a:cubicBezTo>
                        <a:pt x="114" y="10"/>
                        <a:pt x="109" y="12"/>
                        <a:pt x="106" y="12"/>
                      </a:cubicBezTo>
                      <a:cubicBezTo>
                        <a:pt x="103" y="10"/>
                        <a:pt x="112" y="9"/>
                        <a:pt x="109" y="6"/>
                      </a:cubicBezTo>
                      <a:cubicBezTo>
                        <a:pt x="104" y="8"/>
                        <a:pt x="106" y="3"/>
                        <a:pt x="107" y="1"/>
                      </a:cubicBezTo>
                      <a:cubicBezTo>
                        <a:pt x="103" y="6"/>
                        <a:pt x="93" y="13"/>
                        <a:pt x="86" y="16"/>
                      </a:cubicBezTo>
                      <a:cubicBezTo>
                        <a:pt x="87" y="14"/>
                        <a:pt x="85" y="13"/>
                        <a:pt x="86" y="12"/>
                      </a:cubicBezTo>
                      <a:cubicBezTo>
                        <a:pt x="90" y="7"/>
                        <a:pt x="103" y="8"/>
                        <a:pt x="99" y="0"/>
                      </a:cubicBezTo>
                      <a:cubicBezTo>
                        <a:pt x="94" y="2"/>
                        <a:pt x="96" y="5"/>
                        <a:pt x="92" y="7"/>
                      </a:cubicBezTo>
                      <a:cubicBezTo>
                        <a:pt x="86" y="7"/>
                        <a:pt x="91" y="4"/>
                        <a:pt x="89" y="1"/>
                      </a:cubicBezTo>
                      <a:cubicBezTo>
                        <a:pt x="80" y="5"/>
                        <a:pt x="88" y="11"/>
                        <a:pt x="82" y="15"/>
                      </a:cubicBezTo>
                      <a:cubicBezTo>
                        <a:pt x="78" y="10"/>
                        <a:pt x="73" y="16"/>
                        <a:pt x="70" y="10"/>
                      </a:cubicBezTo>
                      <a:cubicBezTo>
                        <a:pt x="68" y="13"/>
                        <a:pt x="69" y="17"/>
                        <a:pt x="64" y="20"/>
                      </a:cubicBezTo>
                      <a:cubicBezTo>
                        <a:pt x="57" y="12"/>
                        <a:pt x="58" y="16"/>
                        <a:pt x="51" y="12"/>
                      </a:cubicBezTo>
                      <a:cubicBezTo>
                        <a:pt x="52" y="17"/>
                        <a:pt x="49" y="18"/>
                        <a:pt x="44" y="21"/>
                      </a:cubicBezTo>
                      <a:cubicBezTo>
                        <a:pt x="50" y="29"/>
                        <a:pt x="44" y="36"/>
                        <a:pt x="35" y="43"/>
                      </a:cubicBezTo>
                      <a:cubicBezTo>
                        <a:pt x="29" y="38"/>
                        <a:pt x="22" y="43"/>
                        <a:pt x="18" y="49"/>
                      </a:cubicBezTo>
                      <a:cubicBezTo>
                        <a:pt x="13" y="48"/>
                        <a:pt x="18" y="44"/>
                        <a:pt x="12" y="42"/>
                      </a:cubicBezTo>
                      <a:cubicBezTo>
                        <a:pt x="11" y="46"/>
                        <a:pt x="16" y="67"/>
                        <a:pt x="8" y="58"/>
                      </a:cubicBezTo>
                      <a:cubicBezTo>
                        <a:pt x="7" y="60"/>
                        <a:pt x="0" y="62"/>
                        <a:pt x="5" y="64"/>
                      </a:cubicBezTo>
                      <a:cubicBezTo>
                        <a:pt x="9" y="64"/>
                        <a:pt x="13" y="63"/>
                        <a:pt x="17" y="64"/>
                      </a:cubicBezTo>
                      <a:cubicBezTo>
                        <a:pt x="18" y="60"/>
                        <a:pt x="17" y="56"/>
                        <a:pt x="20" y="52"/>
                      </a:cubicBezTo>
                      <a:cubicBezTo>
                        <a:pt x="22" y="53"/>
                        <a:pt x="24" y="53"/>
                        <a:pt x="25" y="56"/>
                      </a:cubicBezTo>
                      <a:cubicBezTo>
                        <a:pt x="27" y="51"/>
                        <a:pt x="30" y="52"/>
                        <a:pt x="34" y="51"/>
                      </a:cubicBezTo>
                      <a:cubicBezTo>
                        <a:pt x="32" y="48"/>
                        <a:pt x="30" y="49"/>
                        <a:pt x="29" y="47"/>
                      </a:cubicBezTo>
                      <a:cubicBezTo>
                        <a:pt x="35" y="41"/>
                        <a:pt x="36" y="47"/>
                        <a:pt x="40" y="40"/>
                      </a:cubicBezTo>
                      <a:cubicBezTo>
                        <a:pt x="43" y="44"/>
                        <a:pt x="49" y="46"/>
                        <a:pt x="56" y="46"/>
                      </a:cubicBezTo>
                      <a:cubicBezTo>
                        <a:pt x="46" y="53"/>
                        <a:pt x="60" y="57"/>
                        <a:pt x="51" y="64"/>
                      </a:cubicBezTo>
                      <a:cubicBezTo>
                        <a:pt x="57" y="73"/>
                        <a:pt x="65" y="66"/>
                        <a:pt x="71" y="69"/>
                      </a:cubicBezTo>
                      <a:cubicBezTo>
                        <a:pt x="69" y="66"/>
                        <a:pt x="67" y="67"/>
                        <a:pt x="65" y="63"/>
                      </a:cubicBezTo>
                      <a:cubicBezTo>
                        <a:pt x="66" y="61"/>
                        <a:pt x="66" y="59"/>
                        <a:pt x="68" y="58"/>
                      </a:cubicBezTo>
                      <a:cubicBezTo>
                        <a:pt x="70" y="60"/>
                        <a:pt x="69" y="62"/>
                        <a:pt x="71" y="63"/>
                      </a:cubicBezTo>
                      <a:cubicBezTo>
                        <a:pt x="72" y="64"/>
                        <a:pt x="78" y="62"/>
                        <a:pt x="76" y="59"/>
                      </a:cubicBezTo>
                      <a:cubicBezTo>
                        <a:pt x="75" y="59"/>
                        <a:pt x="81" y="47"/>
                        <a:pt x="86" y="46"/>
                      </a:cubicBezTo>
                      <a:cubicBezTo>
                        <a:pt x="84" y="48"/>
                        <a:pt x="83" y="50"/>
                        <a:pt x="83" y="52"/>
                      </a:cubicBezTo>
                      <a:cubicBezTo>
                        <a:pt x="86" y="51"/>
                        <a:pt x="92" y="50"/>
                        <a:pt x="91" y="55"/>
                      </a:cubicBezTo>
                      <a:cubicBezTo>
                        <a:pt x="94" y="52"/>
                        <a:pt x="98" y="50"/>
                        <a:pt x="101" y="51"/>
                      </a:cubicBezTo>
                      <a:cubicBezTo>
                        <a:pt x="101" y="52"/>
                        <a:pt x="102" y="53"/>
                        <a:pt x="101" y="54"/>
                      </a:cubicBezTo>
                      <a:cubicBezTo>
                        <a:pt x="96" y="55"/>
                        <a:pt x="91" y="54"/>
                        <a:pt x="85" y="59"/>
                      </a:cubicBezTo>
                      <a:cubicBezTo>
                        <a:pt x="85" y="58"/>
                        <a:pt x="85" y="53"/>
                        <a:pt x="82" y="55"/>
                      </a:cubicBezTo>
                      <a:cubicBezTo>
                        <a:pt x="85" y="62"/>
                        <a:pt x="73" y="61"/>
                        <a:pt x="75" y="69"/>
                      </a:cubicBezTo>
                      <a:cubicBezTo>
                        <a:pt x="79" y="65"/>
                        <a:pt x="82" y="74"/>
                        <a:pt x="86" y="69"/>
                      </a:cubicBezTo>
                      <a:cubicBezTo>
                        <a:pt x="90" y="67"/>
                        <a:pt x="84" y="64"/>
                        <a:pt x="86" y="62"/>
                      </a:cubicBezTo>
                      <a:cubicBezTo>
                        <a:pt x="88" y="61"/>
                        <a:pt x="89" y="60"/>
                        <a:pt x="90" y="61"/>
                      </a:cubicBezTo>
                      <a:cubicBezTo>
                        <a:pt x="93" y="63"/>
                        <a:pt x="88" y="65"/>
                        <a:pt x="90" y="67"/>
                      </a:cubicBezTo>
                      <a:cubicBezTo>
                        <a:pt x="92" y="66"/>
                        <a:pt x="93" y="70"/>
                        <a:pt x="96" y="65"/>
                      </a:cubicBezTo>
                      <a:cubicBezTo>
                        <a:pt x="94" y="64"/>
                        <a:pt x="93" y="62"/>
                        <a:pt x="91" y="60"/>
                      </a:cubicBezTo>
                      <a:cubicBezTo>
                        <a:pt x="93" y="59"/>
                        <a:pt x="93" y="57"/>
                        <a:pt x="94" y="56"/>
                      </a:cubicBezTo>
                      <a:cubicBezTo>
                        <a:pt x="96" y="62"/>
                        <a:pt x="99" y="56"/>
                        <a:pt x="101" y="60"/>
                      </a:cubicBezTo>
                      <a:cubicBezTo>
                        <a:pt x="98" y="64"/>
                        <a:pt x="97" y="57"/>
                        <a:pt x="94" y="61"/>
                      </a:cubicBezTo>
                      <a:cubicBezTo>
                        <a:pt x="100" y="64"/>
                        <a:pt x="97" y="67"/>
                        <a:pt x="98" y="71"/>
                      </a:cubicBezTo>
                      <a:cubicBezTo>
                        <a:pt x="105" y="68"/>
                        <a:pt x="100" y="63"/>
                        <a:pt x="104" y="59"/>
                      </a:cubicBezTo>
                      <a:cubicBezTo>
                        <a:pt x="107" y="57"/>
                        <a:pt x="109" y="64"/>
                        <a:pt x="112" y="63"/>
                      </a:cubicBezTo>
                      <a:cubicBezTo>
                        <a:pt x="114" y="59"/>
                        <a:pt x="118" y="57"/>
                        <a:pt x="112" y="54"/>
                      </a:cubicBezTo>
                      <a:cubicBezTo>
                        <a:pt x="115" y="51"/>
                        <a:pt x="120" y="47"/>
                        <a:pt x="124" y="49"/>
                      </a:cubicBezTo>
                      <a:cubicBezTo>
                        <a:pt x="117" y="54"/>
                        <a:pt x="118" y="60"/>
                        <a:pt x="114" y="66"/>
                      </a:cubicBezTo>
                      <a:cubicBezTo>
                        <a:pt x="111" y="60"/>
                        <a:pt x="96" y="73"/>
                        <a:pt x="104" y="74"/>
                      </a:cubicBezTo>
                      <a:cubicBezTo>
                        <a:pt x="103" y="70"/>
                        <a:pt x="109" y="75"/>
                        <a:pt x="112" y="69"/>
                      </a:cubicBezTo>
                      <a:cubicBezTo>
                        <a:pt x="115" y="75"/>
                        <a:pt x="123" y="71"/>
                        <a:pt x="131" y="76"/>
                      </a:cubicBezTo>
                      <a:cubicBezTo>
                        <a:pt x="136" y="74"/>
                        <a:pt x="133" y="71"/>
                        <a:pt x="134" y="68"/>
                      </a:cubicBezTo>
                      <a:cubicBezTo>
                        <a:pt x="136" y="69"/>
                        <a:pt x="138" y="65"/>
                        <a:pt x="140" y="69"/>
                      </a:cubicBezTo>
                      <a:cubicBezTo>
                        <a:pt x="143" y="65"/>
                        <a:pt x="143" y="65"/>
                        <a:pt x="147" y="64"/>
                      </a:cubicBezTo>
                      <a:cubicBezTo>
                        <a:pt x="145" y="58"/>
                        <a:pt x="142" y="67"/>
                        <a:pt x="140" y="64"/>
                      </a:cubicBezTo>
                      <a:cubicBezTo>
                        <a:pt x="137" y="61"/>
                        <a:pt x="137" y="59"/>
                        <a:pt x="138" y="57"/>
                      </a:cubicBezTo>
                      <a:cubicBezTo>
                        <a:pt x="142" y="56"/>
                        <a:pt x="145" y="61"/>
                        <a:pt x="150" y="56"/>
                      </a:cubicBezTo>
                      <a:cubicBezTo>
                        <a:pt x="146" y="52"/>
                        <a:pt x="148" y="49"/>
                        <a:pt x="151" y="46"/>
                      </a:cubicBezTo>
                      <a:cubicBezTo>
                        <a:pt x="154" y="49"/>
                        <a:pt x="157" y="43"/>
                        <a:pt x="160" y="44"/>
                      </a:cubicBezTo>
                      <a:cubicBezTo>
                        <a:pt x="161" y="45"/>
                        <a:pt x="160" y="47"/>
                        <a:pt x="160" y="48"/>
                      </a:cubicBezTo>
                      <a:cubicBezTo>
                        <a:pt x="157" y="52"/>
                        <a:pt x="154" y="50"/>
                        <a:pt x="151" y="51"/>
                      </a:cubicBezTo>
                      <a:cubicBezTo>
                        <a:pt x="154" y="59"/>
                        <a:pt x="144" y="65"/>
                        <a:pt x="147" y="73"/>
                      </a:cubicBezTo>
                      <a:cubicBezTo>
                        <a:pt x="143" y="73"/>
                        <a:pt x="140" y="68"/>
                        <a:pt x="136" y="72"/>
                      </a:cubicBezTo>
                      <a:cubicBezTo>
                        <a:pt x="140" y="79"/>
                        <a:pt x="149" y="71"/>
                        <a:pt x="150" y="77"/>
                      </a:cubicBezTo>
                      <a:cubicBezTo>
                        <a:pt x="157" y="75"/>
                        <a:pt x="157" y="70"/>
                        <a:pt x="162" y="64"/>
                      </a:cubicBezTo>
                      <a:cubicBezTo>
                        <a:pt x="163" y="66"/>
                        <a:pt x="165" y="65"/>
                        <a:pt x="166" y="67"/>
                      </a:cubicBezTo>
                      <a:cubicBezTo>
                        <a:pt x="165" y="71"/>
                        <a:pt x="161" y="69"/>
                        <a:pt x="161" y="72"/>
                      </a:cubicBezTo>
                      <a:cubicBezTo>
                        <a:pt x="163" y="76"/>
                        <a:pt x="166" y="72"/>
                        <a:pt x="169" y="75"/>
                      </a:cubicBezTo>
                      <a:cubicBezTo>
                        <a:pt x="175" y="71"/>
                        <a:pt x="166" y="64"/>
                        <a:pt x="167" y="62"/>
                      </a:cubicBezTo>
                      <a:cubicBezTo>
                        <a:pt x="169" y="61"/>
                        <a:pt x="170" y="62"/>
                        <a:pt x="171" y="63"/>
                      </a:cubicBezTo>
                      <a:cubicBezTo>
                        <a:pt x="173" y="68"/>
                        <a:pt x="172" y="72"/>
                        <a:pt x="177" y="76"/>
                      </a:cubicBezTo>
                      <a:cubicBezTo>
                        <a:pt x="180" y="76"/>
                        <a:pt x="182" y="72"/>
                        <a:pt x="184" y="78"/>
                      </a:cubicBezTo>
                      <a:cubicBezTo>
                        <a:pt x="187" y="73"/>
                        <a:pt x="190" y="78"/>
                        <a:pt x="189" y="81"/>
                      </a:cubicBezTo>
                      <a:cubicBezTo>
                        <a:pt x="195" y="71"/>
                        <a:pt x="202" y="78"/>
                        <a:pt x="204" y="70"/>
                      </a:cubicBezTo>
                      <a:cubicBezTo>
                        <a:pt x="202" y="67"/>
                        <a:pt x="200" y="69"/>
                        <a:pt x="198" y="65"/>
                      </a:cubicBezTo>
                      <a:cubicBezTo>
                        <a:pt x="204" y="64"/>
                        <a:pt x="201" y="62"/>
                        <a:pt x="204" y="58"/>
                      </a:cubicBezTo>
                      <a:cubicBezTo>
                        <a:pt x="204" y="64"/>
                        <a:pt x="210" y="59"/>
                        <a:pt x="213" y="61"/>
                      </a:cubicBezTo>
                      <a:cubicBezTo>
                        <a:pt x="213" y="64"/>
                        <a:pt x="208" y="64"/>
                        <a:pt x="205" y="64"/>
                      </a:cubicBezTo>
                      <a:cubicBezTo>
                        <a:pt x="207" y="69"/>
                        <a:pt x="203" y="73"/>
                        <a:pt x="203" y="78"/>
                      </a:cubicBezTo>
                      <a:cubicBezTo>
                        <a:pt x="209" y="73"/>
                        <a:pt x="209" y="80"/>
                        <a:pt x="215" y="79"/>
                      </a:cubicBezTo>
                      <a:cubicBezTo>
                        <a:pt x="216" y="75"/>
                        <a:pt x="211" y="77"/>
                        <a:pt x="213" y="75"/>
                      </a:cubicBezTo>
                      <a:cubicBezTo>
                        <a:pt x="216" y="77"/>
                        <a:pt x="219" y="75"/>
                        <a:pt x="221" y="76"/>
                      </a:cubicBezTo>
                      <a:cubicBezTo>
                        <a:pt x="223" y="77"/>
                        <a:pt x="220" y="78"/>
                        <a:pt x="221" y="80"/>
                      </a:cubicBezTo>
                      <a:cubicBezTo>
                        <a:pt x="225" y="82"/>
                        <a:pt x="228" y="76"/>
                        <a:pt x="229" y="77"/>
                      </a:cubicBezTo>
                      <a:cubicBezTo>
                        <a:pt x="229" y="82"/>
                        <a:pt x="244" y="78"/>
                        <a:pt x="244" y="84"/>
                      </a:cubicBezTo>
                      <a:cubicBezTo>
                        <a:pt x="249" y="80"/>
                        <a:pt x="255" y="79"/>
                        <a:pt x="259" y="82"/>
                      </a:cubicBezTo>
                      <a:cubicBezTo>
                        <a:pt x="263" y="79"/>
                        <a:pt x="269" y="76"/>
                        <a:pt x="268" y="72"/>
                      </a:cubicBezTo>
                      <a:cubicBezTo>
                        <a:pt x="268" y="73"/>
                        <a:pt x="269" y="73"/>
                        <a:pt x="270" y="73"/>
                      </a:cubicBezTo>
                      <a:cubicBezTo>
                        <a:pt x="266" y="77"/>
                        <a:pt x="272" y="82"/>
                        <a:pt x="274" y="83"/>
                      </a:cubicBezTo>
                      <a:cubicBezTo>
                        <a:pt x="274" y="79"/>
                        <a:pt x="284" y="87"/>
                        <a:pt x="284" y="79"/>
                      </a:cubicBezTo>
                      <a:cubicBezTo>
                        <a:pt x="289" y="84"/>
                        <a:pt x="296" y="83"/>
                        <a:pt x="302" y="82"/>
                      </a:cubicBezTo>
                      <a:cubicBezTo>
                        <a:pt x="300" y="78"/>
                        <a:pt x="296" y="79"/>
                        <a:pt x="299" y="75"/>
                      </a:cubicBezTo>
                      <a:cubicBezTo>
                        <a:pt x="298" y="81"/>
                        <a:pt x="304" y="77"/>
                        <a:pt x="306" y="77"/>
                      </a:cubicBezTo>
                      <a:cubicBezTo>
                        <a:pt x="303" y="84"/>
                        <a:pt x="321" y="74"/>
                        <a:pt x="318" y="84"/>
                      </a:cubicBezTo>
                      <a:cubicBezTo>
                        <a:pt x="314" y="77"/>
                        <a:pt x="310" y="84"/>
                        <a:pt x="305" y="83"/>
                      </a:cubicBezTo>
                      <a:cubicBezTo>
                        <a:pt x="305" y="84"/>
                        <a:pt x="306" y="84"/>
                        <a:pt x="305" y="85"/>
                      </a:cubicBezTo>
                      <a:cubicBezTo>
                        <a:pt x="305" y="86"/>
                        <a:pt x="305" y="87"/>
                        <a:pt x="305" y="88"/>
                      </a:cubicBezTo>
                      <a:cubicBezTo>
                        <a:pt x="312" y="84"/>
                        <a:pt x="317" y="85"/>
                        <a:pt x="327" y="86"/>
                      </a:cubicBezTo>
                      <a:cubicBezTo>
                        <a:pt x="337" y="86"/>
                        <a:pt x="354" y="90"/>
                        <a:pt x="362" y="87"/>
                      </a:cubicBezTo>
                      <a:cubicBezTo>
                        <a:pt x="364" y="86"/>
                        <a:pt x="364" y="86"/>
                        <a:pt x="364" y="85"/>
                      </a:cubicBezTo>
                      <a:cubicBezTo>
                        <a:pt x="363" y="84"/>
                        <a:pt x="364" y="84"/>
                        <a:pt x="364" y="85"/>
                      </a:cubicBezTo>
                      <a:cubicBezTo>
                        <a:pt x="364" y="85"/>
                        <a:pt x="365" y="86"/>
                        <a:pt x="365" y="86"/>
                      </a:cubicBezTo>
                      <a:cubicBezTo>
                        <a:pt x="372" y="93"/>
                        <a:pt x="389" y="81"/>
                        <a:pt x="387" y="91"/>
                      </a:cubicBezTo>
                      <a:cubicBezTo>
                        <a:pt x="387" y="87"/>
                        <a:pt x="400" y="85"/>
                        <a:pt x="399" y="90"/>
                      </a:cubicBezTo>
                      <a:cubicBezTo>
                        <a:pt x="413" y="85"/>
                        <a:pt x="426" y="87"/>
                        <a:pt x="439" y="90"/>
                      </a:cubicBezTo>
                      <a:cubicBezTo>
                        <a:pt x="448" y="88"/>
                        <a:pt x="461" y="85"/>
                        <a:pt x="465" y="91"/>
                      </a:cubicBezTo>
                      <a:cubicBezTo>
                        <a:pt x="464" y="90"/>
                        <a:pt x="465" y="89"/>
                        <a:pt x="466" y="87"/>
                      </a:cubicBezTo>
                      <a:cubicBezTo>
                        <a:pt x="481" y="89"/>
                        <a:pt x="505" y="89"/>
                        <a:pt x="524" y="92"/>
                      </a:cubicBezTo>
                      <a:cubicBezTo>
                        <a:pt x="539" y="86"/>
                        <a:pt x="551" y="95"/>
                        <a:pt x="566" y="89"/>
                      </a:cubicBezTo>
                      <a:cubicBezTo>
                        <a:pt x="569" y="91"/>
                        <a:pt x="572" y="89"/>
                        <a:pt x="575" y="93"/>
                      </a:cubicBezTo>
                      <a:cubicBezTo>
                        <a:pt x="588" y="85"/>
                        <a:pt x="600" y="94"/>
                        <a:pt x="614" y="87"/>
                      </a:cubicBezTo>
                      <a:cubicBezTo>
                        <a:pt x="615" y="88"/>
                        <a:pt x="616" y="90"/>
                        <a:pt x="616" y="91"/>
                      </a:cubicBezTo>
                      <a:cubicBezTo>
                        <a:pt x="625" y="89"/>
                        <a:pt x="634" y="85"/>
                        <a:pt x="641" y="86"/>
                      </a:cubicBezTo>
                      <a:cubicBezTo>
                        <a:pt x="643" y="86"/>
                        <a:pt x="646" y="89"/>
                        <a:pt x="648" y="89"/>
                      </a:cubicBezTo>
                      <a:cubicBezTo>
                        <a:pt x="652" y="89"/>
                        <a:pt x="655" y="84"/>
                        <a:pt x="659" y="85"/>
                      </a:cubicBezTo>
                      <a:cubicBezTo>
                        <a:pt x="661" y="85"/>
                        <a:pt x="662" y="88"/>
                        <a:pt x="665" y="87"/>
                      </a:cubicBezTo>
                      <a:cubicBezTo>
                        <a:pt x="669" y="87"/>
                        <a:pt x="669" y="86"/>
                        <a:pt x="675" y="85"/>
                      </a:cubicBezTo>
                      <a:cubicBezTo>
                        <a:pt x="687" y="81"/>
                        <a:pt x="703" y="89"/>
                        <a:pt x="708" y="79"/>
                      </a:cubicBezTo>
                      <a:cubicBezTo>
                        <a:pt x="708" y="81"/>
                        <a:pt x="709" y="82"/>
                        <a:pt x="712" y="83"/>
                      </a:cubicBezTo>
                      <a:cubicBezTo>
                        <a:pt x="715" y="79"/>
                        <a:pt x="717" y="79"/>
                        <a:pt x="721" y="74"/>
                      </a:cubicBezTo>
                      <a:cubicBezTo>
                        <a:pt x="722" y="77"/>
                        <a:pt x="720" y="79"/>
                        <a:pt x="721" y="81"/>
                      </a:cubicBezTo>
                      <a:cubicBezTo>
                        <a:pt x="728" y="77"/>
                        <a:pt x="735" y="72"/>
                        <a:pt x="736" y="64"/>
                      </a:cubicBezTo>
                      <a:cubicBezTo>
                        <a:pt x="742" y="66"/>
                        <a:pt x="744" y="59"/>
                        <a:pt x="748" y="58"/>
                      </a:cubicBezTo>
                      <a:cubicBezTo>
                        <a:pt x="745" y="56"/>
                        <a:pt x="748" y="50"/>
                        <a:pt x="743" y="51"/>
                      </a:cubicBezTo>
                      <a:cubicBezTo>
                        <a:pt x="742" y="55"/>
                        <a:pt x="745" y="56"/>
                        <a:pt x="744" y="58"/>
                      </a:cubicBezTo>
                      <a:cubicBezTo>
                        <a:pt x="740" y="59"/>
                        <a:pt x="732" y="63"/>
                        <a:pt x="732" y="56"/>
                      </a:cubicBezTo>
                      <a:cubicBezTo>
                        <a:pt x="731" y="61"/>
                        <a:pt x="726" y="59"/>
                        <a:pt x="726" y="62"/>
                      </a:cubicBezTo>
                      <a:cubicBezTo>
                        <a:pt x="733" y="58"/>
                        <a:pt x="727" y="71"/>
                        <a:pt x="730" y="69"/>
                      </a:cubicBezTo>
                      <a:cubicBezTo>
                        <a:pt x="732" y="68"/>
                        <a:pt x="729" y="62"/>
                        <a:pt x="732" y="65"/>
                      </a:cubicBezTo>
                      <a:cubicBezTo>
                        <a:pt x="733" y="68"/>
                        <a:pt x="731" y="70"/>
                        <a:pt x="728" y="72"/>
                      </a:cubicBezTo>
                      <a:cubicBezTo>
                        <a:pt x="727" y="66"/>
                        <a:pt x="723" y="75"/>
                        <a:pt x="721" y="72"/>
                      </a:cubicBezTo>
                      <a:cubicBezTo>
                        <a:pt x="721" y="71"/>
                        <a:pt x="720" y="70"/>
                        <a:pt x="719" y="70"/>
                      </a:cubicBezTo>
                      <a:cubicBezTo>
                        <a:pt x="726" y="65"/>
                        <a:pt x="720" y="62"/>
                        <a:pt x="725" y="56"/>
                      </a:cubicBezTo>
                      <a:cubicBezTo>
                        <a:pt x="732" y="58"/>
                        <a:pt x="730" y="47"/>
                        <a:pt x="736" y="53"/>
                      </a:cubicBezTo>
                      <a:cubicBezTo>
                        <a:pt x="737" y="50"/>
                        <a:pt x="746" y="41"/>
                        <a:pt x="739" y="40"/>
                      </a:cubicBezTo>
                      <a:cubicBezTo>
                        <a:pt x="741" y="41"/>
                        <a:pt x="734" y="48"/>
                        <a:pt x="733" y="43"/>
                      </a:cubicBezTo>
                      <a:cubicBezTo>
                        <a:pt x="729" y="46"/>
                        <a:pt x="726" y="58"/>
                        <a:pt x="720" y="51"/>
                      </a:cubicBezTo>
                      <a:cubicBezTo>
                        <a:pt x="722" y="47"/>
                        <a:pt x="723" y="47"/>
                        <a:pt x="727" y="47"/>
                      </a:cubicBezTo>
                      <a:cubicBezTo>
                        <a:pt x="723" y="44"/>
                        <a:pt x="729" y="42"/>
                        <a:pt x="728" y="39"/>
                      </a:cubicBezTo>
                      <a:cubicBezTo>
                        <a:pt x="724" y="39"/>
                        <a:pt x="725" y="30"/>
                        <a:pt x="730" y="27"/>
                      </a:cubicBezTo>
                      <a:cubicBezTo>
                        <a:pt x="731" y="29"/>
                        <a:pt x="732" y="30"/>
                        <a:pt x="733" y="32"/>
                      </a:cubicBezTo>
                      <a:cubicBezTo>
                        <a:pt x="734" y="31"/>
                        <a:pt x="735" y="31"/>
                        <a:pt x="736" y="30"/>
                      </a:cubicBezTo>
                      <a:cubicBezTo>
                        <a:pt x="737" y="29"/>
                        <a:pt x="736" y="27"/>
                        <a:pt x="736" y="26"/>
                      </a:cubicBezTo>
                      <a:cubicBezTo>
                        <a:pt x="735" y="27"/>
                        <a:pt x="733" y="28"/>
                        <a:pt x="732" y="26"/>
                      </a:cubicBezTo>
                      <a:cubicBezTo>
                        <a:pt x="734" y="22"/>
                        <a:pt x="738" y="21"/>
                        <a:pt x="736" y="17"/>
                      </a:cubicBezTo>
                      <a:cubicBezTo>
                        <a:pt x="733" y="19"/>
                        <a:pt x="734" y="21"/>
                        <a:pt x="730" y="23"/>
                      </a:cubicBezTo>
                      <a:cubicBezTo>
                        <a:pt x="724" y="22"/>
                        <a:pt x="725" y="19"/>
                        <a:pt x="724" y="13"/>
                      </a:cubicBezTo>
                      <a:cubicBezTo>
                        <a:pt x="728" y="14"/>
                        <a:pt x="731" y="16"/>
                        <a:pt x="735" y="14"/>
                      </a:cubicBezTo>
                      <a:cubicBezTo>
                        <a:pt x="732" y="10"/>
                        <a:pt x="725" y="13"/>
                        <a:pt x="725" y="7"/>
                      </a:cubicBezTo>
                      <a:cubicBezTo>
                        <a:pt x="723" y="9"/>
                        <a:pt x="723" y="10"/>
                        <a:pt x="723" y="11"/>
                      </a:cubicBezTo>
                      <a:cubicBezTo>
                        <a:pt x="715" y="0"/>
                        <a:pt x="704" y="15"/>
                        <a:pt x="697" y="8"/>
                      </a:cubicBezTo>
                      <a:cubicBezTo>
                        <a:pt x="692" y="9"/>
                        <a:pt x="697" y="17"/>
                        <a:pt x="693" y="15"/>
                      </a:cubicBezTo>
                      <a:cubicBezTo>
                        <a:pt x="696" y="11"/>
                        <a:pt x="689" y="17"/>
                        <a:pt x="689" y="12"/>
                      </a:cubicBezTo>
                      <a:cubicBezTo>
                        <a:pt x="692" y="10"/>
                        <a:pt x="695" y="8"/>
                        <a:pt x="693" y="6"/>
                      </a:cubicBezTo>
                      <a:cubicBezTo>
                        <a:pt x="687" y="9"/>
                        <a:pt x="689" y="7"/>
                        <a:pt x="689" y="10"/>
                      </a:cubicBezTo>
                      <a:cubicBezTo>
                        <a:pt x="684" y="9"/>
                        <a:pt x="676" y="11"/>
                        <a:pt x="674" y="13"/>
                      </a:cubicBezTo>
                      <a:cubicBezTo>
                        <a:pt x="672" y="12"/>
                        <a:pt x="672" y="10"/>
                        <a:pt x="672" y="9"/>
                      </a:cubicBezTo>
                      <a:cubicBezTo>
                        <a:pt x="668" y="10"/>
                        <a:pt x="664" y="10"/>
                        <a:pt x="660" y="10"/>
                      </a:cubicBezTo>
                      <a:cubicBezTo>
                        <a:pt x="661" y="11"/>
                        <a:pt x="658" y="13"/>
                        <a:pt x="658" y="15"/>
                      </a:cubicBezTo>
                      <a:cubicBezTo>
                        <a:pt x="658" y="8"/>
                        <a:pt x="656" y="16"/>
                        <a:pt x="654" y="14"/>
                      </a:cubicBezTo>
                      <a:cubicBezTo>
                        <a:pt x="654" y="13"/>
                        <a:pt x="653" y="13"/>
                        <a:pt x="652" y="12"/>
                      </a:cubicBezTo>
                      <a:cubicBezTo>
                        <a:pt x="654" y="11"/>
                        <a:pt x="655" y="12"/>
                        <a:pt x="657" y="10"/>
                      </a:cubicBezTo>
                      <a:cubicBezTo>
                        <a:pt x="653" y="8"/>
                        <a:pt x="643" y="5"/>
                        <a:pt x="644" y="13"/>
                      </a:cubicBezTo>
                      <a:cubicBezTo>
                        <a:pt x="645" y="12"/>
                        <a:pt x="648" y="11"/>
                        <a:pt x="646" y="13"/>
                      </a:cubicBezTo>
                      <a:cubicBezTo>
                        <a:pt x="642" y="15"/>
                        <a:pt x="644" y="12"/>
                        <a:pt x="642" y="9"/>
                      </a:cubicBezTo>
                      <a:cubicBezTo>
                        <a:pt x="638" y="11"/>
                        <a:pt x="631" y="8"/>
                        <a:pt x="630" y="13"/>
                      </a:cubicBezTo>
                      <a:cubicBezTo>
                        <a:pt x="626" y="9"/>
                        <a:pt x="618" y="13"/>
                        <a:pt x="622" y="8"/>
                      </a:cubicBezTo>
                      <a:cubicBezTo>
                        <a:pt x="621" y="9"/>
                        <a:pt x="620" y="8"/>
                        <a:pt x="620" y="7"/>
                      </a:cubicBezTo>
                      <a:cubicBezTo>
                        <a:pt x="617" y="8"/>
                        <a:pt x="619" y="10"/>
                        <a:pt x="618" y="12"/>
                      </a:cubicBezTo>
                      <a:cubicBezTo>
                        <a:pt x="617" y="10"/>
                        <a:pt x="615" y="12"/>
                        <a:pt x="614" y="11"/>
                      </a:cubicBezTo>
                      <a:cubicBezTo>
                        <a:pt x="616" y="10"/>
                        <a:pt x="618" y="8"/>
                        <a:pt x="616" y="6"/>
                      </a:cubicBezTo>
                      <a:cubicBezTo>
                        <a:pt x="611" y="7"/>
                        <a:pt x="607" y="11"/>
                        <a:pt x="600" y="9"/>
                      </a:cubicBezTo>
                      <a:cubicBezTo>
                        <a:pt x="601" y="9"/>
                        <a:pt x="607" y="9"/>
                        <a:pt x="604" y="6"/>
                      </a:cubicBezTo>
                      <a:cubicBezTo>
                        <a:pt x="601" y="6"/>
                        <a:pt x="595" y="6"/>
                        <a:pt x="594" y="11"/>
                      </a:cubicBezTo>
                      <a:cubicBezTo>
                        <a:pt x="589" y="4"/>
                        <a:pt x="584" y="11"/>
                        <a:pt x="580" y="12"/>
                      </a:cubicBezTo>
                      <a:cubicBezTo>
                        <a:pt x="582" y="11"/>
                        <a:pt x="583" y="9"/>
                        <a:pt x="582" y="7"/>
                      </a:cubicBezTo>
                      <a:cubicBezTo>
                        <a:pt x="578" y="12"/>
                        <a:pt x="581" y="4"/>
                        <a:pt x="578" y="7"/>
                      </a:cubicBezTo>
                      <a:cubicBezTo>
                        <a:pt x="576" y="11"/>
                        <a:pt x="574" y="9"/>
                        <a:pt x="571" y="7"/>
                      </a:cubicBezTo>
                      <a:cubicBezTo>
                        <a:pt x="566" y="14"/>
                        <a:pt x="564" y="5"/>
                        <a:pt x="559" y="11"/>
                      </a:cubicBezTo>
                      <a:close/>
                      <a:moveTo>
                        <a:pt x="231" y="32"/>
                      </a:moveTo>
                      <a:cubicBezTo>
                        <a:pt x="227" y="31"/>
                        <a:pt x="230" y="31"/>
                        <a:pt x="227" y="28"/>
                      </a:cubicBezTo>
                      <a:cubicBezTo>
                        <a:pt x="231" y="24"/>
                        <a:pt x="236" y="30"/>
                        <a:pt x="231" y="32"/>
                      </a:cubicBezTo>
                      <a:close/>
                      <a:moveTo>
                        <a:pt x="231" y="21"/>
                      </a:moveTo>
                      <a:cubicBezTo>
                        <a:pt x="230" y="21"/>
                        <a:pt x="222" y="23"/>
                        <a:pt x="227" y="23"/>
                      </a:cubicBezTo>
                      <a:cubicBezTo>
                        <a:pt x="228" y="25"/>
                        <a:pt x="222" y="25"/>
                        <a:pt x="221" y="22"/>
                      </a:cubicBezTo>
                      <a:cubicBezTo>
                        <a:pt x="224" y="23"/>
                        <a:pt x="228" y="16"/>
                        <a:pt x="231" y="21"/>
                      </a:cubicBezTo>
                      <a:close/>
                      <a:moveTo>
                        <a:pt x="201" y="36"/>
                      </a:moveTo>
                      <a:cubicBezTo>
                        <a:pt x="201" y="32"/>
                        <a:pt x="207" y="22"/>
                        <a:pt x="209" y="30"/>
                      </a:cubicBezTo>
                      <a:cubicBezTo>
                        <a:pt x="203" y="27"/>
                        <a:pt x="206" y="33"/>
                        <a:pt x="201" y="36"/>
                      </a:cubicBezTo>
                      <a:close/>
                      <a:moveTo>
                        <a:pt x="211" y="26"/>
                      </a:moveTo>
                      <a:cubicBezTo>
                        <a:pt x="213" y="25"/>
                        <a:pt x="213" y="26"/>
                        <a:pt x="212" y="27"/>
                      </a:cubicBezTo>
                      <a:cubicBezTo>
                        <a:pt x="217" y="29"/>
                        <a:pt x="212" y="22"/>
                        <a:pt x="217" y="23"/>
                      </a:cubicBezTo>
                      <a:cubicBezTo>
                        <a:pt x="216" y="26"/>
                        <a:pt x="217" y="30"/>
                        <a:pt x="213" y="32"/>
                      </a:cubicBezTo>
                      <a:cubicBezTo>
                        <a:pt x="212" y="30"/>
                        <a:pt x="212" y="28"/>
                        <a:pt x="211" y="26"/>
                      </a:cubicBezTo>
                      <a:close/>
                      <a:moveTo>
                        <a:pt x="217" y="16"/>
                      </a:moveTo>
                      <a:cubicBezTo>
                        <a:pt x="216" y="19"/>
                        <a:pt x="217" y="19"/>
                        <a:pt x="219" y="18"/>
                      </a:cubicBezTo>
                      <a:cubicBezTo>
                        <a:pt x="220" y="19"/>
                        <a:pt x="219" y="20"/>
                        <a:pt x="220" y="21"/>
                      </a:cubicBezTo>
                      <a:cubicBezTo>
                        <a:pt x="219" y="21"/>
                        <a:pt x="219" y="22"/>
                        <a:pt x="218" y="23"/>
                      </a:cubicBezTo>
                      <a:cubicBezTo>
                        <a:pt x="216" y="20"/>
                        <a:pt x="215" y="21"/>
                        <a:pt x="213" y="19"/>
                      </a:cubicBezTo>
                      <a:cubicBezTo>
                        <a:pt x="214" y="18"/>
                        <a:pt x="215" y="17"/>
                        <a:pt x="217" y="16"/>
                      </a:cubicBezTo>
                      <a:close/>
                      <a:moveTo>
                        <a:pt x="196" y="25"/>
                      </a:moveTo>
                      <a:cubicBezTo>
                        <a:pt x="193" y="27"/>
                        <a:pt x="196" y="29"/>
                        <a:pt x="195" y="31"/>
                      </a:cubicBezTo>
                      <a:cubicBezTo>
                        <a:pt x="193" y="27"/>
                        <a:pt x="186" y="16"/>
                        <a:pt x="180" y="21"/>
                      </a:cubicBezTo>
                      <a:cubicBezTo>
                        <a:pt x="177" y="18"/>
                        <a:pt x="187" y="17"/>
                        <a:pt x="184" y="14"/>
                      </a:cubicBezTo>
                      <a:cubicBezTo>
                        <a:pt x="187" y="17"/>
                        <a:pt x="191" y="19"/>
                        <a:pt x="196" y="25"/>
                      </a:cubicBezTo>
                      <a:close/>
                      <a:moveTo>
                        <a:pt x="181" y="31"/>
                      </a:moveTo>
                      <a:cubicBezTo>
                        <a:pt x="181" y="30"/>
                        <a:pt x="180" y="28"/>
                        <a:pt x="179" y="26"/>
                      </a:cubicBezTo>
                      <a:cubicBezTo>
                        <a:pt x="180" y="26"/>
                        <a:pt x="182" y="25"/>
                        <a:pt x="184" y="24"/>
                      </a:cubicBezTo>
                      <a:cubicBezTo>
                        <a:pt x="187" y="27"/>
                        <a:pt x="184" y="29"/>
                        <a:pt x="181" y="31"/>
                      </a:cubicBezTo>
                      <a:close/>
                      <a:moveTo>
                        <a:pt x="184" y="11"/>
                      </a:moveTo>
                      <a:cubicBezTo>
                        <a:pt x="181" y="15"/>
                        <a:pt x="179" y="12"/>
                        <a:pt x="177" y="15"/>
                      </a:cubicBezTo>
                      <a:cubicBezTo>
                        <a:pt x="172" y="11"/>
                        <a:pt x="183" y="10"/>
                        <a:pt x="180" y="7"/>
                      </a:cubicBezTo>
                      <a:cubicBezTo>
                        <a:pt x="184" y="5"/>
                        <a:pt x="181" y="10"/>
                        <a:pt x="184" y="11"/>
                      </a:cubicBezTo>
                      <a:close/>
                      <a:moveTo>
                        <a:pt x="88" y="30"/>
                      </a:moveTo>
                      <a:cubicBezTo>
                        <a:pt x="87" y="25"/>
                        <a:pt x="93" y="22"/>
                        <a:pt x="97" y="18"/>
                      </a:cubicBezTo>
                      <a:cubicBezTo>
                        <a:pt x="96" y="17"/>
                        <a:pt x="95" y="16"/>
                        <a:pt x="95" y="16"/>
                      </a:cubicBezTo>
                      <a:cubicBezTo>
                        <a:pt x="101" y="18"/>
                        <a:pt x="102" y="25"/>
                        <a:pt x="88" y="30"/>
                      </a:cubicBezTo>
                      <a:close/>
                      <a:moveTo>
                        <a:pt x="74" y="17"/>
                      </a:moveTo>
                      <a:cubicBezTo>
                        <a:pt x="79" y="24"/>
                        <a:pt x="80" y="13"/>
                        <a:pt x="85" y="18"/>
                      </a:cubicBezTo>
                      <a:cubicBezTo>
                        <a:pt x="87" y="24"/>
                        <a:pt x="81" y="35"/>
                        <a:pt x="85" y="38"/>
                      </a:cubicBezTo>
                      <a:cubicBezTo>
                        <a:pt x="86" y="42"/>
                        <a:pt x="80" y="37"/>
                        <a:pt x="79" y="39"/>
                      </a:cubicBezTo>
                      <a:cubicBezTo>
                        <a:pt x="78" y="34"/>
                        <a:pt x="81" y="30"/>
                        <a:pt x="82" y="25"/>
                      </a:cubicBezTo>
                      <a:cubicBezTo>
                        <a:pt x="78" y="21"/>
                        <a:pt x="71" y="28"/>
                        <a:pt x="66" y="23"/>
                      </a:cubicBezTo>
                      <a:cubicBezTo>
                        <a:pt x="69" y="21"/>
                        <a:pt x="72" y="19"/>
                        <a:pt x="74" y="17"/>
                      </a:cubicBezTo>
                      <a:close/>
                      <a:moveTo>
                        <a:pt x="48" y="23"/>
                      </a:moveTo>
                      <a:cubicBezTo>
                        <a:pt x="52" y="17"/>
                        <a:pt x="55" y="22"/>
                        <a:pt x="59" y="18"/>
                      </a:cubicBezTo>
                      <a:cubicBezTo>
                        <a:pt x="56" y="23"/>
                        <a:pt x="53" y="27"/>
                        <a:pt x="51" y="32"/>
                      </a:cubicBezTo>
                      <a:cubicBezTo>
                        <a:pt x="50" y="29"/>
                        <a:pt x="50" y="26"/>
                        <a:pt x="48" y="23"/>
                      </a:cubicBezTo>
                      <a:close/>
                      <a:moveTo>
                        <a:pt x="54" y="40"/>
                      </a:moveTo>
                      <a:cubicBezTo>
                        <a:pt x="56" y="40"/>
                        <a:pt x="58" y="40"/>
                        <a:pt x="59" y="40"/>
                      </a:cubicBezTo>
                      <a:cubicBezTo>
                        <a:pt x="57" y="51"/>
                        <a:pt x="48" y="41"/>
                        <a:pt x="46" y="36"/>
                      </a:cubicBezTo>
                      <a:cubicBezTo>
                        <a:pt x="55" y="39"/>
                        <a:pt x="57" y="20"/>
                        <a:pt x="66" y="25"/>
                      </a:cubicBezTo>
                      <a:cubicBezTo>
                        <a:pt x="63" y="28"/>
                        <a:pt x="64" y="34"/>
                        <a:pt x="58" y="33"/>
                      </a:cubicBezTo>
                      <a:cubicBezTo>
                        <a:pt x="61" y="36"/>
                        <a:pt x="64" y="37"/>
                        <a:pt x="68" y="35"/>
                      </a:cubicBezTo>
                      <a:cubicBezTo>
                        <a:pt x="71" y="32"/>
                        <a:pt x="65" y="34"/>
                        <a:pt x="65" y="30"/>
                      </a:cubicBezTo>
                      <a:cubicBezTo>
                        <a:pt x="67" y="31"/>
                        <a:pt x="71" y="28"/>
                        <a:pt x="74" y="28"/>
                      </a:cubicBezTo>
                      <a:cubicBezTo>
                        <a:pt x="78" y="32"/>
                        <a:pt x="68" y="34"/>
                        <a:pt x="71" y="38"/>
                      </a:cubicBezTo>
                      <a:cubicBezTo>
                        <a:pt x="66" y="38"/>
                        <a:pt x="57" y="41"/>
                        <a:pt x="56" y="35"/>
                      </a:cubicBezTo>
                      <a:cubicBezTo>
                        <a:pt x="55" y="37"/>
                        <a:pt x="56" y="39"/>
                        <a:pt x="54" y="40"/>
                      </a:cubicBezTo>
                      <a:close/>
                      <a:moveTo>
                        <a:pt x="61" y="55"/>
                      </a:moveTo>
                      <a:cubicBezTo>
                        <a:pt x="59" y="55"/>
                        <a:pt x="57" y="53"/>
                        <a:pt x="56" y="51"/>
                      </a:cubicBezTo>
                      <a:cubicBezTo>
                        <a:pt x="63" y="47"/>
                        <a:pt x="63" y="47"/>
                        <a:pt x="64" y="41"/>
                      </a:cubicBezTo>
                      <a:cubicBezTo>
                        <a:pt x="68" y="42"/>
                        <a:pt x="66" y="45"/>
                        <a:pt x="70" y="48"/>
                      </a:cubicBezTo>
                      <a:cubicBezTo>
                        <a:pt x="72" y="45"/>
                        <a:pt x="71" y="41"/>
                        <a:pt x="76" y="38"/>
                      </a:cubicBezTo>
                      <a:cubicBezTo>
                        <a:pt x="76" y="40"/>
                        <a:pt x="77" y="42"/>
                        <a:pt x="79" y="44"/>
                      </a:cubicBezTo>
                      <a:cubicBezTo>
                        <a:pt x="73" y="47"/>
                        <a:pt x="76" y="52"/>
                        <a:pt x="67" y="56"/>
                      </a:cubicBezTo>
                      <a:cubicBezTo>
                        <a:pt x="65" y="54"/>
                        <a:pt x="66" y="52"/>
                        <a:pt x="64" y="50"/>
                      </a:cubicBezTo>
                      <a:cubicBezTo>
                        <a:pt x="62" y="52"/>
                        <a:pt x="63" y="54"/>
                        <a:pt x="61" y="55"/>
                      </a:cubicBezTo>
                      <a:close/>
                      <a:moveTo>
                        <a:pt x="60" y="68"/>
                      </a:moveTo>
                      <a:cubicBezTo>
                        <a:pt x="56" y="66"/>
                        <a:pt x="58" y="66"/>
                        <a:pt x="55" y="61"/>
                      </a:cubicBezTo>
                      <a:cubicBezTo>
                        <a:pt x="57" y="60"/>
                        <a:pt x="58" y="59"/>
                        <a:pt x="60" y="57"/>
                      </a:cubicBezTo>
                      <a:cubicBezTo>
                        <a:pt x="60" y="59"/>
                        <a:pt x="61" y="62"/>
                        <a:pt x="63" y="60"/>
                      </a:cubicBezTo>
                      <a:cubicBezTo>
                        <a:pt x="61" y="62"/>
                        <a:pt x="62" y="64"/>
                        <a:pt x="60" y="68"/>
                      </a:cubicBezTo>
                      <a:close/>
                      <a:moveTo>
                        <a:pt x="95" y="48"/>
                      </a:moveTo>
                      <a:cubicBezTo>
                        <a:pt x="92" y="46"/>
                        <a:pt x="96" y="44"/>
                        <a:pt x="96" y="42"/>
                      </a:cubicBezTo>
                      <a:cubicBezTo>
                        <a:pt x="91" y="39"/>
                        <a:pt x="92" y="44"/>
                        <a:pt x="88" y="46"/>
                      </a:cubicBezTo>
                      <a:cubicBezTo>
                        <a:pt x="87" y="45"/>
                        <a:pt x="86" y="43"/>
                        <a:pt x="85" y="42"/>
                      </a:cubicBezTo>
                      <a:cubicBezTo>
                        <a:pt x="96" y="36"/>
                        <a:pt x="95" y="29"/>
                        <a:pt x="107" y="20"/>
                      </a:cubicBezTo>
                      <a:cubicBezTo>
                        <a:pt x="111" y="23"/>
                        <a:pt x="104" y="32"/>
                        <a:pt x="100" y="27"/>
                      </a:cubicBezTo>
                      <a:cubicBezTo>
                        <a:pt x="100" y="32"/>
                        <a:pt x="99" y="35"/>
                        <a:pt x="101" y="40"/>
                      </a:cubicBezTo>
                      <a:cubicBezTo>
                        <a:pt x="95" y="42"/>
                        <a:pt x="100" y="46"/>
                        <a:pt x="95" y="48"/>
                      </a:cubicBezTo>
                      <a:close/>
                      <a:moveTo>
                        <a:pt x="104" y="52"/>
                      </a:moveTo>
                      <a:cubicBezTo>
                        <a:pt x="105" y="51"/>
                        <a:pt x="107" y="49"/>
                        <a:pt x="109" y="48"/>
                      </a:cubicBezTo>
                      <a:cubicBezTo>
                        <a:pt x="111" y="50"/>
                        <a:pt x="111" y="51"/>
                        <a:pt x="112" y="53"/>
                      </a:cubicBezTo>
                      <a:cubicBezTo>
                        <a:pt x="109" y="55"/>
                        <a:pt x="106" y="55"/>
                        <a:pt x="104" y="52"/>
                      </a:cubicBezTo>
                      <a:close/>
                      <a:moveTo>
                        <a:pt x="127" y="45"/>
                      </a:moveTo>
                      <a:cubicBezTo>
                        <a:pt x="124" y="42"/>
                        <a:pt x="126" y="39"/>
                        <a:pt x="127" y="36"/>
                      </a:cubicBezTo>
                      <a:cubicBezTo>
                        <a:pt x="124" y="36"/>
                        <a:pt x="121" y="35"/>
                        <a:pt x="119" y="35"/>
                      </a:cubicBezTo>
                      <a:cubicBezTo>
                        <a:pt x="117" y="37"/>
                        <a:pt x="119" y="40"/>
                        <a:pt x="115" y="39"/>
                      </a:cubicBezTo>
                      <a:cubicBezTo>
                        <a:pt x="114" y="38"/>
                        <a:pt x="118" y="36"/>
                        <a:pt x="117" y="35"/>
                      </a:cubicBezTo>
                      <a:cubicBezTo>
                        <a:pt x="116" y="32"/>
                        <a:pt x="113" y="35"/>
                        <a:pt x="112" y="33"/>
                      </a:cubicBezTo>
                      <a:cubicBezTo>
                        <a:pt x="113" y="35"/>
                        <a:pt x="113" y="50"/>
                        <a:pt x="105" y="44"/>
                      </a:cubicBezTo>
                      <a:cubicBezTo>
                        <a:pt x="108" y="43"/>
                        <a:pt x="106" y="40"/>
                        <a:pt x="109" y="39"/>
                      </a:cubicBezTo>
                      <a:cubicBezTo>
                        <a:pt x="107" y="38"/>
                        <a:pt x="105" y="37"/>
                        <a:pt x="103" y="38"/>
                      </a:cubicBezTo>
                      <a:cubicBezTo>
                        <a:pt x="106" y="25"/>
                        <a:pt x="120" y="33"/>
                        <a:pt x="128" y="31"/>
                      </a:cubicBezTo>
                      <a:cubicBezTo>
                        <a:pt x="132" y="36"/>
                        <a:pt x="133" y="41"/>
                        <a:pt x="127" y="45"/>
                      </a:cubicBezTo>
                      <a:close/>
                      <a:moveTo>
                        <a:pt x="132" y="31"/>
                      </a:moveTo>
                      <a:cubicBezTo>
                        <a:pt x="140" y="27"/>
                        <a:pt x="141" y="24"/>
                        <a:pt x="145" y="22"/>
                      </a:cubicBezTo>
                      <a:cubicBezTo>
                        <a:pt x="146" y="25"/>
                        <a:pt x="143" y="34"/>
                        <a:pt x="139" y="30"/>
                      </a:cubicBezTo>
                      <a:cubicBezTo>
                        <a:pt x="134" y="34"/>
                        <a:pt x="139" y="39"/>
                        <a:pt x="136" y="43"/>
                      </a:cubicBezTo>
                      <a:cubicBezTo>
                        <a:pt x="133" y="39"/>
                        <a:pt x="135" y="35"/>
                        <a:pt x="132" y="31"/>
                      </a:cubicBezTo>
                      <a:close/>
                      <a:moveTo>
                        <a:pt x="155" y="26"/>
                      </a:moveTo>
                      <a:cubicBezTo>
                        <a:pt x="161" y="26"/>
                        <a:pt x="164" y="21"/>
                        <a:pt x="171" y="23"/>
                      </a:cubicBezTo>
                      <a:cubicBezTo>
                        <a:pt x="172" y="26"/>
                        <a:pt x="172" y="33"/>
                        <a:pt x="168" y="33"/>
                      </a:cubicBezTo>
                      <a:cubicBezTo>
                        <a:pt x="164" y="30"/>
                        <a:pt x="170" y="28"/>
                        <a:pt x="168" y="26"/>
                      </a:cubicBezTo>
                      <a:cubicBezTo>
                        <a:pt x="167" y="25"/>
                        <a:pt x="166" y="25"/>
                        <a:pt x="165" y="24"/>
                      </a:cubicBezTo>
                      <a:cubicBezTo>
                        <a:pt x="162" y="28"/>
                        <a:pt x="162" y="31"/>
                        <a:pt x="158" y="35"/>
                      </a:cubicBezTo>
                      <a:cubicBezTo>
                        <a:pt x="154" y="31"/>
                        <a:pt x="159" y="29"/>
                        <a:pt x="155" y="26"/>
                      </a:cubicBezTo>
                      <a:close/>
                      <a:moveTo>
                        <a:pt x="149" y="42"/>
                      </a:moveTo>
                      <a:cubicBezTo>
                        <a:pt x="148" y="39"/>
                        <a:pt x="151" y="38"/>
                        <a:pt x="148" y="35"/>
                      </a:cubicBezTo>
                      <a:cubicBezTo>
                        <a:pt x="150" y="34"/>
                        <a:pt x="152" y="35"/>
                        <a:pt x="154" y="33"/>
                      </a:cubicBezTo>
                      <a:cubicBezTo>
                        <a:pt x="157" y="36"/>
                        <a:pt x="153" y="39"/>
                        <a:pt x="149" y="42"/>
                      </a:cubicBezTo>
                      <a:close/>
                      <a:moveTo>
                        <a:pt x="134" y="63"/>
                      </a:moveTo>
                      <a:cubicBezTo>
                        <a:pt x="137" y="68"/>
                        <a:pt x="128" y="66"/>
                        <a:pt x="130" y="70"/>
                      </a:cubicBezTo>
                      <a:cubicBezTo>
                        <a:pt x="126" y="67"/>
                        <a:pt x="126" y="57"/>
                        <a:pt x="127" y="52"/>
                      </a:cubicBezTo>
                      <a:cubicBezTo>
                        <a:pt x="134" y="49"/>
                        <a:pt x="143" y="49"/>
                        <a:pt x="143" y="40"/>
                      </a:cubicBezTo>
                      <a:cubicBezTo>
                        <a:pt x="149" y="41"/>
                        <a:pt x="144" y="47"/>
                        <a:pt x="145" y="50"/>
                      </a:cubicBezTo>
                      <a:cubicBezTo>
                        <a:pt x="138" y="46"/>
                        <a:pt x="123" y="64"/>
                        <a:pt x="134" y="63"/>
                      </a:cubicBezTo>
                      <a:close/>
                      <a:moveTo>
                        <a:pt x="170" y="42"/>
                      </a:moveTo>
                      <a:cubicBezTo>
                        <a:pt x="168" y="40"/>
                        <a:pt x="164" y="38"/>
                        <a:pt x="160" y="41"/>
                      </a:cubicBezTo>
                      <a:cubicBezTo>
                        <a:pt x="158" y="33"/>
                        <a:pt x="172" y="39"/>
                        <a:pt x="174" y="29"/>
                      </a:cubicBezTo>
                      <a:cubicBezTo>
                        <a:pt x="174" y="33"/>
                        <a:pt x="175" y="37"/>
                        <a:pt x="180" y="32"/>
                      </a:cubicBezTo>
                      <a:cubicBezTo>
                        <a:pt x="186" y="42"/>
                        <a:pt x="170" y="33"/>
                        <a:pt x="170" y="42"/>
                      </a:cubicBezTo>
                      <a:close/>
                      <a:moveTo>
                        <a:pt x="189" y="32"/>
                      </a:moveTo>
                      <a:cubicBezTo>
                        <a:pt x="190" y="35"/>
                        <a:pt x="189" y="39"/>
                        <a:pt x="185" y="39"/>
                      </a:cubicBezTo>
                      <a:cubicBezTo>
                        <a:pt x="184" y="36"/>
                        <a:pt x="186" y="32"/>
                        <a:pt x="189" y="32"/>
                      </a:cubicBezTo>
                      <a:close/>
                      <a:moveTo>
                        <a:pt x="159" y="58"/>
                      </a:moveTo>
                      <a:cubicBezTo>
                        <a:pt x="164" y="58"/>
                        <a:pt x="165" y="48"/>
                        <a:pt x="170" y="54"/>
                      </a:cubicBezTo>
                      <a:cubicBezTo>
                        <a:pt x="165" y="53"/>
                        <a:pt x="164" y="65"/>
                        <a:pt x="159" y="58"/>
                      </a:cubicBezTo>
                      <a:close/>
                      <a:moveTo>
                        <a:pt x="173" y="58"/>
                      </a:moveTo>
                      <a:cubicBezTo>
                        <a:pt x="171" y="55"/>
                        <a:pt x="177" y="53"/>
                        <a:pt x="172" y="49"/>
                      </a:cubicBezTo>
                      <a:cubicBezTo>
                        <a:pt x="174" y="48"/>
                        <a:pt x="175" y="47"/>
                        <a:pt x="174" y="46"/>
                      </a:cubicBezTo>
                      <a:cubicBezTo>
                        <a:pt x="176" y="45"/>
                        <a:pt x="176" y="46"/>
                        <a:pt x="175" y="47"/>
                      </a:cubicBezTo>
                      <a:cubicBezTo>
                        <a:pt x="177" y="49"/>
                        <a:pt x="178" y="49"/>
                        <a:pt x="180" y="48"/>
                      </a:cubicBezTo>
                      <a:cubicBezTo>
                        <a:pt x="181" y="50"/>
                        <a:pt x="179" y="50"/>
                        <a:pt x="179" y="49"/>
                      </a:cubicBezTo>
                      <a:cubicBezTo>
                        <a:pt x="174" y="52"/>
                        <a:pt x="178" y="55"/>
                        <a:pt x="173" y="58"/>
                      </a:cubicBezTo>
                      <a:close/>
                      <a:moveTo>
                        <a:pt x="194" y="38"/>
                      </a:moveTo>
                      <a:cubicBezTo>
                        <a:pt x="197" y="42"/>
                        <a:pt x="189" y="43"/>
                        <a:pt x="196" y="45"/>
                      </a:cubicBezTo>
                      <a:cubicBezTo>
                        <a:pt x="193" y="47"/>
                        <a:pt x="192" y="48"/>
                        <a:pt x="194" y="50"/>
                      </a:cubicBezTo>
                      <a:cubicBezTo>
                        <a:pt x="188" y="49"/>
                        <a:pt x="190" y="41"/>
                        <a:pt x="194" y="38"/>
                      </a:cubicBezTo>
                      <a:close/>
                      <a:moveTo>
                        <a:pt x="182" y="60"/>
                      </a:moveTo>
                      <a:cubicBezTo>
                        <a:pt x="180" y="58"/>
                        <a:pt x="181" y="57"/>
                        <a:pt x="180" y="56"/>
                      </a:cubicBezTo>
                      <a:cubicBezTo>
                        <a:pt x="183" y="54"/>
                        <a:pt x="187" y="53"/>
                        <a:pt x="189" y="56"/>
                      </a:cubicBezTo>
                      <a:cubicBezTo>
                        <a:pt x="187" y="59"/>
                        <a:pt x="185" y="56"/>
                        <a:pt x="182" y="60"/>
                      </a:cubicBezTo>
                      <a:close/>
                      <a:moveTo>
                        <a:pt x="201" y="43"/>
                      </a:moveTo>
                      <a:cubicBezTo>
                        <a:pt x="203" y="39"/>
                        <a:pt x="207" y="38"/>
                        <a:pt x="211" y="35"/>
                      </a:cubicBezTo>
                      <a:cubicBezTo>
                        <a:pt x="214" y="42"/>
                        <a:pt x="205" y="42"/>
                        <a:pt x="201" y="43"/>
                      </a:cubicBezTo>
                      <a:close/>
                      <a:moveTo>
                        <a:pt x="197" y="55"/>
                      </a:moveTo>
                      <a:cubicBezTo>
                        <a:pt x="198" y="57"/>
                        <a:pt x="197" y="58"/>
                        <a:pt x="198" y="60"/>
                      </a:cubicBezTo>
                      <a:cubicBezTo>
                        <a:pt x="196" y="61"/>
                        <a:pt x="194" y="58"/>
                        <a:pt x="192" y="61"/>
                      </a:cubicBezTo>
                      <a:cubicBezTo>
                        <a:pt x="190" y="58"/>
                        <a:pt x="194" y="55"/>
                        <a:pt x="197" y="55"/>
                      </a:cubicBezTo>
                      <a:close/>
                      <a:moveTo>
                        <a:pt x="184" y="72"/>
                      </a:moveTo>
                      <a:cubicBezTo>
                        <a:pt x="182" y="70"/>
                        <a:pt x="181" y="68"/>
                        <a:pt x="183" y="66"/>
                      </a:cubicBezTo>
                      <a:cubicBezTo>
                        <a:pt x="188" y="63"/>
                        <a:pt x="191" y="70"/>
                        <a:pt x="196" y="65"/>
                      </a:cubicBezTo>
                      <a:cubicBezTo>
                        <a:pt x="198" y="73"/>
                        <a:pt x="190" y="69"/>
                        <a:pt x="184" y="72"/>
                      </a:cubicBezTo>
                      <a:close/>
                      <a:moveTo>
                        <a:pt x="214" y="36"/>
                      </a:moveTo>
                      <a:cubicBezTo>
                        <a:pt x="216" y="36"/>
                        <a:pt x="218" y="38"/>
                        <a:pt x="217" y="36"/>
                      </a:cubicBezTo>
                      <a:cubicBezTo>
                        <a:pt x="221" y="40"/>
                        <a:pt x="224" y="38"/>
                        <a:pt x="229" y="37"/>
                      </a:cubicBezTo>
                      <a:cubicBezTo>
                        <a:pt x="231" y="43"/>
                        <a:pt x="214" y="41"/>
                        <a:pt x="214" y="36"/>
                      </a:cubicBezTo>
                      <a:close/>
                      <a:moveTo>
                        <a:pt x="225" y="57"/>
                      </a:moveTo>
                      <a:cubicBezTo>
                        <a:pt x="223" y="59"/>
                        <a:pt x="226" y="61"/>
                        <a:pt x="222" y="63"/>
                      </a:cubicBezTo>
                      <a:cubicBezTo>
                        <a:pt x="220" y="61"/>
                        <a:pt x="217" y="62"/>
                        <a:pt x="215" y="59"/>
                      </a:cubicBezTo>
                      <a:cubicBezTo>
                        <a:pt x="218" y="57"/>
                        <a:pt x="214" y="55"/>
                        <a:pt x="218" y="53"/>
                      </a:cubicBezTo>
                      <a:cubicBezTo>
                        <a:pt x="222" y="56"/>
                        <a:pt x="227" y="55"/>
                        <a:pt x="232" y="59"/>
                      </a:cubicBezTo>
                      <a:cubicBezTo>
                        <a:pt x="228" y="61"/>
                        <a:pt x="229" y="58"/>
                        <a:pt x="225" y="57"/>
                      </a:cubicBezTo>
                      <a:close/>
                      <a:moveTo>
                        <a:pt x="224" y="72"/>
                      </a:moveTo>
                      <a:cubicBezTo>
                        <a:pt x="223" y="67"/>
                        <a:pt x="222" y="72"/>
                        <a:pt x="218" y="73"/>
                      </a:cubicBezTo>
                      <a:cubicBezTo>
                        <a:pt x="219" y="67"/>
                        <a:pt x="224" y="66"/>
                        <a:pt x="228" y="63"/>
                      </a:cubicBezTo>
                      <a:cubicBezTo>
                        <a:pt x="229" y="65"/>
                        <a:pt x="228" y="68"/>
                        <a:pt x="227" y="66"/>
                      </a:cubicBezTo>
                      <a:cubicBezTo>
                        <a:pt x="224" y="68"/>
                        <a:pt x="228" y="70"/>
                        <a:pt x="224" y="72"/>
                      </a:cubicBezTo>
                      <a:close/>
                      <a:moveTo>
                        <a:pt x="241" y="73"/>
                      </a:moveTo>
                      <a:cubicBezTo>
                        <a:pt x="240" y="72"/>
                        <a:pt x="242" y="72"/>
                        <a:pt x="242" y="72"/>
                      </a:cubicBezTo>
                      <a:cubicBezTo>
                        <a:pt x="245" y="71"/>
                        <a:pt x="241" y="68"/>
                        <a:pt x="243" y="66"/>
                      </a:cubicBezTo>
                      <a:cubicBezTo>
                        <a:pt x="241" y="65"/>
                        <a:pt x="241" y="68"/>
                        <a:pt x="242" y="69"/>
                      </a:cubicBezTo>
                      <a:cubicBezTo>
                        <a:pt x="239" y="70"/>
                        <a:pt x="239" y="62"/>
                        <a:pt x="242" y="60"/>
                      </a:cubicBezTo>
                      <a:cubicBezTo>
                        <a:pt x="242" y="65"/>
                        <a:pt x="242" y="65"/>
                        <a:pt x="246" y="71"/>
                      </a:cubicBezTo>
                      <a:cubicBezTo>
                        <a:pt x="244" y="73"/>
                        <a:pt x="243" y="72"/>
                        <a:pt x="241" y="73"/>
                      </a:cubicBezTo>
                      <a:close/>
                      <a:moveTo>
                        <a:pt x="251" y="78"/>
                      </a:moveTo>
                      <a:cubicBezTo>
                        <a:pt x="251" y="73"/>
                        <a:pt x="256" y="72"/>
                        <a:pt x="255" y="68"/>
                      </a:cubicBezTo>
                      <a:cubicBezTo>
                        <a:pt x="257" y="68"/>
                        <a:pt x="258" y="76"/>
                        <a:pt x="257" y="79"/>
                      </a:cubicBezTo>
                      <a:cubicBezTo>
                        <a:pt x="254" y="73"/>
                        <a:pt x="255" y="74"/>
                        <a:pt x="251" y="78"/>
                      </a:cubicBezTo>
                      <a:close/>
                      <a:moveTo>
                        <a:pt x="354" y="12"/>
                      </a:moveTo>
                      <a:cubicBezTo>
                        <a:pt x="355" y="11"/>
                        <a:pt x="356" y="13"/>
                        <a:pt x="357" y="13"/>
                      </a:cubicBezTo>
                      <a:cubicBezTo>
                        <a:pt x="359" y="12"/>
                        <a:pt x="358" y="10"/>
                        <a:pt x="361" y="9"/>
                      </a:cubicBezTo>
                      <a:cubicBezTo>
                        <a:pt x="361" y="10"/>
                        <a:pt x="362" y="11"/>
                        <a:pt x="363" y="12"/>
                      </a:cubicBezTo>
                      <a:cubicBezTo>
                        <a:pt x="360" y="13"/>
                        <a:pt x="357" y="15"/>
                        <a:pt x="354" y="12"/>
                      </a:cubicBezTo>
                      <a:close/>
                      <a:moveTo>
                        <a:pt x="716" y="72"/>
                      </a:moveTo>
                      <a:cubicBezTo>
                        <a:pt x="717" y="79"/>
                        <a:pt x="704" y="74"/>
                        <a:pt x="698" y="77"/>
                      </a:cubicBezTo>
                      <a:cubicBezTo>
                        <a:pt x="697" y="72"/>
                        <a:pt x="708" y="74"/>
                        <a:pt x="704" y="69"/>
                      </a:cubicBezTo>
                      <a:cubicBezTo>
                        <a:pt x="707" y="71"/>
                        <a:pt x="711" y="68"/>
                        <a:pt x="714" y="65"/>
                      </a:cubicBezTo>
                      <a:cubicBezTo>
                        <a:pt x="714" y="71"/>
                        <a:pt x="706" y="74"/>
                        <a:pt x="702" y="75"/>
                      </a:cubicBezTo>
                      <a:cubicBezTo>
                        <a:pt x="706" y="77"/>
                        <a:pt x="711" y="73"/>
                        <a:pt x="716" y="72"/>
                      </a:cubicBezTo>
                      <a:close/>
                      <a:moveTo>
                        <a:pt x="717" y="62"/>
                      </a:moveTo>
                      <a:cubicBezTo>
                        <a:pt x="718" y="66"/>
                        <a:pt x="708" y="63"/>
                        <a:pt x="710" y="59"/>
                      </a:cubicBezTo>
                      <a:cubicBezTo>
                        <a:pt x="717" y="63"/>
                        <a:pt x="711" y="54"/>
                        <a:pt x="716" y="51"/>
                      </a:cubicBezTo>
                      <a:cubicBezTo>
                        <a:pt x="722" y="56"/>
                        <a:pt x="711" y="60"/>
                        <a:pt x="717" y="62"/>
                      </a:cubicBezTo>
                      <a:close/>
                      <a:moveTo>
                        <a:pt x="712" y="39"/>
                      </a:moveTo>
                      <a:cubicBezTo>
                        <a:pt x="714" y="43"/>
                        <a:pt x="714" y="33"/>
                        <a:pt x="717" y="39"/>
                      </a:cubicBezTo>
                      <a:cubicBezTo>
                        <a:pt x="712" y="44"/>
                        <a:pt x="711" y="46"/>
                        <a:pt x="706" y="43"/>
                      </a:cubicBezTo>
                      <a:cubicBezTo>
                        <a:pt x="713" y="44"/>
                        <a:pt x="708" y="28"/>
                        <a:pt x="712" y="39"/>
                      </a:cubicBezTo>
                      <a:close/>
                      <a:moveTo>
                        <a:pt x="721" y="30"/>
                      </a:moveTo>
                      <a:cubicBezTo>
                        <a:pt x="717" y="32"/>
                        <a:pt x="712" y="33"/>
                        <a:pt x="708" y="32"/>
                      </a:cubicBezTo>
                      <a:cubicBezTo>
                        <a:pt x="709" y="28"/>
                        <a:pt x="716" y="17"/>
                        <a:pt x="720" y="10"/>
                      </a:cubicBezTo>
                      <a:cubicBezTo>
                        <a:pt x="722" y="17"/>
                        <a:pt x="720" y="21"/>
                        <a:pt x="721" y="30"/>
                      </a:cubicBezTo>
                      <a:close/>
                      <a:moveTo>
                        <a:pt x="716" y="13"/>
                      </a:moveTo>
                      <a:cubicBezTo>
                        <a:pt x="714" y="14"/>
                        <a:pt x="713" y="15"/>
                        <a:pt x="711" y="17"/>
                      </a:cubicBezTo>
                      <a:cubicBezTo>
                        <a:pt x="709" y="11"/>
                        <a:pt x="706" y="17"/>
                        <a:pt x="704" y="13"/>
                      </a:cubicBezTo>
                      <a:cubicBezTo>
                        <a:pt x="708" y="13"/>
                        <a:pt x="713" y="8"/>
                        <a:pt x="716" y="13"/>
                      </a:cubicBezTo>
                      <a:close/>
                    </a:path>
                  </a:pathLst>
                </a:custGeom>
                <a:solidFill>
                  <a:srgbClr val="FDBE00"/>
                </a:solidFill>
                <a:ln>
                  <a:noFill/>
                </a:ln>
              </p:spPr>
              <p:txBody>
                <a:bodyPr vert="horz" wrap="square" lIns="91440" tIns="45720" rIns="91440" bIns="45720" numCol="1" anchor="t" anchorCtr="0" compatLnSpc="1"/>
                <a:lstStyle/>
                <a:p>
                  <a:pPr fontAlgn="auto"/>
                  <a:endParaRPr lang="zh-CN" altLang="en-US" strike="noStrike" noProof="1"/>
                </a:p>
              </p:txBody>
            </p:sp>
            <p:sp>
              <p:nvSpPr>
                <p:cNvPr id="18" name="Freeform 548"/>
                <p:cNvSpPr>
                  <a:spLocks noEditPoints="1"/>
                </p:cNvSpPr>
                <p:nvPr/>
              </p:nvSpPr>
              <p:spPr bwMode="auto">
                <a:xfrm rot="16200000" flipV="1">
                  <a:off x="4438472" y="4462199"/>
                  <a:ext cx="363777" cy="45719"/>
                </a:xfrm>
                <a:custGeom>
                  <a:avLst/>
                  <a:gdLst>
                    <a:gd name="T0" fmla="*/ 480 w 748"/>
                    <a:gd name="T1" fmla="*/ 13 h 95"/>
                    <a:gd name="T2" fmla="*/ 427 w 748"/>
                    <a:gd name="T3" fmla="*/ 8 h 95"/>
                    <a:gd name="T4" fmla="*/ 366 w 748"/>
                    <a:gd name="T5" fmla="*/ 13 h 95"/>
                    <a:gd name="T6" fmla="*/ 311 w 748"/>
                    <a:gd name="T7" fmla="*/ 15 h 95"/>
                    <a:gd name="T8" fmla="*/ 289 w 748"/>
                    <a:gd name="T9" fmla="*/ 1 h 95"/>
                    <a:gd name="T10" fmla="*/ 234 w 748"/>
                    <a:gd name="T11" fmla="*/ 11 h 95"/>
                    <a:gd name="T12" fmla="*/ 205 w 748"/>
                    <a:gd name="T13" fmla="*/ 13 h 95"/>
                    <a:gd name="T14" fmla="*/ 152 w 748"/>
                    <a:gd name="T15" fmla="*/ 18 h 95"/>
                    <a:gd name="T16" fmla="*/ 142 w 748"/>
                    <a:gd name="T17" fmla="*/ 18 h 95"/>
                    <a:gd name="T18" fmla="*/ 126 w 748"/>
                    <a:gd name="T19" fmla="*/ 20 h 95"/>
                    <a:gd name="T20" fmla="*/ 107 w 748"/>
                    <a:gd name="T21" fmla="*/ 1 h 95"/>
                    <a:gd name="T22" fmla="*/ 64 w 748"/>
                    <a:gd name="T23" fmla="*/ 20 h 95"/>
                    <a:gd name="T24" fmla="*/ 17 w 748"/>
                    <a:gd name="T25" fmla="*/ 64 h 95"/>
                    <a:gd name="T26" fmla="*/ 71 w 748"/>
                    <a:gd name="T27" fmla="*/ 69 h 95"/>
                    <a:gd name="T28" fmla="*/ 101 w 748"/>
                    <a:gd name="T29" fmla="*/ 51 h 95"/>
                    <a:gd name="T30" fmla="*/ 90 w 748"/>
                    <a:gd name="T31" fmla="*/ 67 h 95"/>
                    <a:gd name="T32" fmla="*/ 112 w 748"/>
                    <a:gd name="T33" fmla="*/ 63 h 95"/>
                    <a:gd name="T34" fmla="*/ 140 w 748"/>
                    <a:gd name="T35" fmla="*/ 69 h 95"/>
                    <a:gd name="T36" fmla="*/ 151 w 748"/>
                    <a:gd name="T37" fmla="*/ 51 h 95"/>
                    <a:gd name="T38" fmla="*/ 167 w 748"/>
                    <a:gd name="T39" fmla="*/ 62 h 95"/>
                    <a:gd name="T40" fmla="*/ 213 w 748"/>
                    <a:gd name="T41" fmla="*/ 61 h 95"/>
                    <a:gd name="T42" fmla="*/ 244 w 748"/>
                    <a:gd name="T43" fmla="*/ 84 h 95"/>
                    <a:gd name="T44" fmla="*/ 306 w 748"/>
                    <a:gd name="T45" fmla="*/ 77 h 95"/>
                    <a:gd name="T46" fmla="*/ 364 w 748"/>
                    <a:gd name="T47" fmla="*/ 85 h 95"/>
                    <a:gd name="T48" fmla="*/ 566 w 748"/>
                    <a:gd name="T49" fmla="*/ 89 h 95"/>
                    <a:gd name="T50" fmla="*/ 675 w 748"/>
                    <a:gd name="T51" fmla="*/ 85 h 95"/>
                    <a:gd name="T52" fmla="*/ 744 w 748"/>
                    <a:gd name="T53" fmla="*/ 58 h 95"/>
                    <a:gd name="T54" fmla="*/ 725 w 748"/>
                    <a:gd name="T55" fmla="*/ 56 h 95"/>
                    <a:gd name="T56" fmla="*/ 733 w 748"/>
                    <a:gd name="T57" fmla="*/ 32 h 95"/>
                    <a:gd name="T58" fmla="*/ 725 w 748"/>
                    <a:gd name="T59" fmla="*/ 7 h 95"/>
                    <a:gd name="T60" fmla="*/ 672 w 748"/>
                    <a:gd name="T61" fmla="*/ 9 h 95"/>
                    <a:gd name="T62" fmla="*/ 642 w 748"/>
                    <a:gd name="T63" fmla="*/ 9 h 95"/>
                    <a:gd name="T64" fmla="*/ 604 w 748"/>
                    <a:gd name="T65" fmla="*/ 6 h 95"/>
                    <a:gd name="T66" fmla="*/ 227 w 748"/>
                    <a:gd name="T67" fmla="*/ 28 h 95"/>
                    <a:gd name="T68" fmla="*/ 201 w 748"/>
                    <a:gd name="T69" fmla="*/ 36 h 95"/>
                    <a:gd name="T70" fmla="*/ 220 w 748"/>
                    <a:gd name="T71" fmla="*/ 21 h 95"/>
                    <a:gd name="T72" fmla="*/ 196 w 748"/>
                    <a:gd name="T73" fmla="*/ 25 h 95"/>
                    <a:gd name="T74" fmla="*/ 184 w 748"/>
                    <a:gd name="T75" fmla="*/ 11 h 95"/>
                    <a:gd name="T76" fmla="*/ 79 w 748"/>
                    <a:gd name="T77" fmla="*/ 39 h 95"/>
                    <a:gd name="T78" fmla="*/ 54 w 748"/>
                    <a:gd name="T79" fmla="*/ 40 h 95"/>
                    <a:gd name="T80" fmla="*/ 71 w 748"/>
                    <a:gd name="T81" fmla="*/ 38 h 95"/>
                    <a:gd name="T82" fmla="*/ 79 w 748"/>
                    <a:gd name="T83" fmla="*/ 44 h 95"/>
                    <a:gd name="T84" fmla="*/ 60 w 748"/>
                    <a:gd name="T85" fmla="*/ 68 h 95"/>
                    <a:gd name="T86" fmla="*/ 95 w 748"/>
                    <a:gd name="T87" fmla="*/ 48 h 95"/>
                    <a:gd name="T88" fmla="*/ 115 w 748"/>
                    <a:gd name="T89" fmla="*/ 39 h 95"/>
                    <a:gd name="T90" fmla="*/ 132 w 748"/>
                    <a:gd name="T91" fmla="*/ 31 h 95"/>
                    <a:gd name="T92" fmla="*/ 168 w 748"/>
                    <a:gd name="T93" fmla="*/ 26 h 95"/>
                    <a:gd name="T94" fmla="*/ 134 w 748"/>
                    <a:gd name="T95" fmla="*/ 63 h 95"/>
                    <a:gd name="T96" fmla="*/ 174 w 748"/>
                    <a:gd name="T97" fmla="*/ 29 h 95"/>
                    <a:gd name="T98" fmla="*/ 159 w 748"/>
                    <a:gd name="T99" fmla="*/ 58 h 95"/>
                    <a:gd name="T100" fmla="*/ 194 w 748"/>
                    <a:gd name="T101" fmla="*/ 38 h 95"/>
                    <a:gd name="T102" fmla="*/ 201 w 748"/>
                    <a:gd name="T103" fmla="*/ 43 h 95"/>
                    <a:gd name="T104" fmla="*/ 183 w 748"/>
                    <a:gd name="T105" fmla="*/ 66 h 95"/>
                    <a:gd name="T106" fmla="*/ 222 w 748"/>
                    <a:gd name="T107" fmla="*/ 63 h 95"/>
                    <a:gd name="T108" fmla="*/ 227 w 748"/>
                    <a:gd name="T109" fmla="*/ 66 h 95"/>
                    <a:gd name="T110" fmla="*/ 241 w 748"/>
                    <a:gd name="T111" fmla="*/ 73 h 95"/>
                    <a:gd name="T112" fmla="*/ 363 w 748"/>
                    <a:gd name="T113" fmla="*/ 12 h 95"/>
                    <a:gd name="T114" fmla="*/ 717 w 748"/>
                    <a:gd name="T115" fmla="*/ 62 h 95"/>
                    <a:gd name="T116" fmla="*/ 721 w 748"/>
                    <a:gd name="T117" fmla="*/ 3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8" h="95">
                      <a:moveTo>
                        <a:pt x="559" y="11"/>
                      </a:moveTo>
                      <a:cubicBezTo>
                        <a:pt x="559" y="7"/>
                        <a:pt x="557" y="9"/>
                        <a:pt x="557" y="5"/>
                      </a:cubicBezTo>
                      <a:cubicBezTo>
                        <a:pt x="546" y="13"/>
                        <a:pt x="543" y="8"/>
                        <a:pt x="534" y="8"/>
                      </a:cubicBezTo>
                      <a:cubicBezTo>
                        <a:pt x="537" y="7"/>
                        <a:pt x="541" y="7"/>
                        <a:pt x="539" y="3"/>
                      </a:cubicBezTo>
                      <a:cubicBezTo>
                        <a:pt x="529" y="8"/>
                        <a:pt x="508" y="10"/>
                        <a:pt x="498" y="11"/>
                      </a:cubicBezTo>
                      <a:cubicBezTo>
                        <a:pt x="499" y="11"/>
                        <a:pt x="499" y="9"/>
                        <a:pt x="498" y="8"/>
                      </a:cubicBezTo>
                      <a:cubicBezTo>
                        <a:pt x="491" y="10"/>
                        <a:pt x="491" y="13"/>
                        <a:pt x="485" y="9"/>
                      </a:cubicBezTo>
                      <a:cubicBezTo>
                        <a:pt x="483" y="14"/>
                        <a:pt x="481" y="8"/>
                        <a:pt x="480" y="13"/>
                      </a:cubicBezTo>
                      <a:cubicBezTo>
                        <a:pt x="478" y="10"/>
                        <a:pt x="476" y="12"/>
                        <a:pt x="476" y="9"/>
                      </a:cubicBezTo>
                      <a:cubicBezTo>
                        <a:pt x="473" y="9"/>
                        <a:pt x="470" y="11"/>
                        <a:pt x="467" y="8"/>
                      </a:cubicBezTo>
                      <a:cubicBezTo>
                        <a:pt x="463" y="10"/>
                        <a:pt x="469" y="13"/>
                        <a:pt x="465" y="15"/>
                      </a:cubicBezTo>
                      <a:cubicBezTo>
                        <a:pt x="464" y="14"/>
                        <a:pt x="463" y="13"/>
                        <a:pt x="462" y="13"/>
                      </a:cubicBezTo>
                      <a:cubicBezTo>
                        <a:pt x="463" y="12"/>
                        <a:pt x="464" y="10"/>
                        <a:pt x="462" y="9"/>
                      </a:cubicBezTo>
                      <a:cubicBezTo>
                        <a:pt x="461" y="10"/>
                        <a:pt x="459" y="11"/>
                        <a:pt x="458" y="12"/>
                      </a:cubicBezTo>
                      <a:cubicBezTo>
                        <a:pt x="445" y="2"/>
                        <a:pt x="432" y="14"/>
                        <a:pt x="426" y="14"/>
                      </a:cubicBezTo>
                      <a:cubicBezTo>
                        <a:pt x="422" y="9"/>
                        <a:pt x="428" y="10"/>
                        <a:pt x="427" y="8"/>
                      </a:cubicBezTo>
                      <a:cubicBezTo>
                        <a:pt x="420" y="9"/>
                        <a:pt x="412" y="6"/>
                        <a:pt x="410" y="14"/>
                      </a:cubicBezTo>
                      <a:cubicBezTo>
                        <a:pt x="405" y="6"/>
                        <a:pt x="404" y="18"/>
                        <a:pt x="401" y="13"/>
                      </a:cubicBezTo>
                      <a:cubicBezTo>
                        <a:pt x="400" y="11"/>
                        <a:pt x="406" y="9"/>
                        <a:pt x="402" y="7"/>
                      </a:cubicBezTo>
                      <a:cubicBezTo>
                        <a:pt x="397" y="8"/>
                        <a:pt x="397" y="14"/>
                        <a:pt x="392" y="11"/>
                      </a:cubicBezTo>
                      <a:cubicBezTo>
                        <a:pt x="393" y="10"/>
                        <a:pt x="394" y="9"/>
                        <a:pt x="392" y="7"/>
                      </a:cubicBezTo>
                      <a:cubicBezTo>
                        <a:pt x="386" y="13"/>
                        <a:pt x="381" y="11"/>
                        <a:pt x="375" y="13"/>
                      </a:cubicBezTo>
                      <a:cubicBezTo>
                        <a:pt x="376" y="13"/>
                        <a:pt x="376" y="7"/>
                        <a:pt x="374" y="9"/>
                      </a:cubicBezTo>
                      <a:cubicBezTo>
                        <a:pt x="375" y="12"/>
                        <a:pt x="368" y="13"/>
                        <a:pt x="366" y="13"/>
                      </a:cubicBezTo>
                      <a:cubicBezTo>
                        <a:pt x="370" y="11"/>
                        <a:pt x="369" y="8"/>
                        <a:pt x="370" y="5"/>
                      </a:cubicBezTo>
                      <a:cubicBezTo>
                        <a:pt x="365" y="4"/>
                        <a:pt x="369" y="8"/>
                        <a:pt x="365" y="10"/>
                      </a:cubicBezTo>
                      <a:cubicBezTo>
                        <a:pt x="361" y="4"/>
                        <a:pt x="353" y="5"/>
                        <a:pt x="350" y="11"/>
                      </a:cubicBezTo>
                      <a:cubicBezTo>
                        <a:pt x="346" y="10"/>
                        <a:pt x="340" y="11"/>
                        <a:pt x="338" y="8"/>
                      </a:cubicBezTo>
                      <a:cubicBezTo>
                        <a:pt x="336" y="8"/>
                        <a:pt x="326" y="14"/>
                        <a:pt x="322" y="8"/>
                      </a:cubicBezTo>
                      <a:cubicBezTo>
                        <a:pt x="318" y="9"/>
                        <a:pt x="321" y="12"/>
                        <a:pt x="319" y="14"/>
                      </a:cubicBezTo>
                      <a:cubicBezTo>
                        <a:pt x="317" y="11"/>
                        <a:pt x="315" y="8"/>
                        <a:pt x="315" y="6"/>
                      </a:cubicBezTo>
                      <a:cubicBezTo>
                        <a:pt x="310" y="8"/>
                        <a:pt x="314" y="12"/>
                        <a:pt x="311" y="15"/>
                      </a:cubicBezTo>
                      <a:cubicBezTo>
                        <a:pt x="309" y="12"/>
                        <a:pt x="301" y="15"/>
                        <a:pt x="302" y="11"/>
                      </a:cubicBezTo>
                      <a:cubicBezTo>
                        <a:pt x="304" y="12"/>
                        <a:pt x="311" y="14"/>
                        <a:pt x="310" y="8"/>
                      </a:cubicBezTo>
                      <a:cubicBezTo>
                        <a:pt x="305" y="11"/>
                        <a:pt x="302" y="7"/>
                        <a:pt x="298" y="7"/>
                      </a:cubicBezTo>
                      <a:cubicBezTo>
                        <a:pt x="298" y="11"/>
                        <a:pt x="299" y="8"/>
                        <a:pt x="302" y="9"/>
                      </a:cubicBezTo>
                      <a:cubicBezTo>
                        <a:pt x="298" y="10"/>
                        <a:pt x="297" y="14"/>
                        <a:pt x="295" y="13"/>
                      </a:cubicBezTo>
                      <a:cubicBezTo>
                        <a:pt x="292" y="11"/>
                        <a:pt x="295" y="6"/>
                        <a:pt x="292" y="8"/>
                      </a:cubicBezTo>
                      <a:cubicBezTo>
                        <a:pt x="294" y="10"/>
                        <a:pt x="287" y="15"/>
                        <a:pt x="286" y="13"/>
                      </a:cubicBezTo>
                      <a:cubicBezTo>
                        <a:pt x="284" y="8"/>
                        <a:pt x="293" y="5"/>
                        <a:pt x="289" y="1"/>
                      </a:cubicBezTo>
                      <a:cubicBezTo>
                        <a:pt x="285" y="11"/>
                        <a:pt x="272" y="11"/>
                        <a:pt x="263" y="11"/>
                      </a:cubicBezTo>
                      <a:cubicBezTo>
                        <a:pt x="263" y="8"/>
                        <a:pt x="264" y="2"/>
                        <a:pt x="260" y="4"/>
                      </a:cubicBezTo>
                      <a:cubicBezTo>
                        <a:pt x="258" y="8"/>
                        <a:pt x="261" y="7"/>
                        <a:pt x="260" y="9"/>
                      </a:cubicBezTo>
                      <a:cubicBezTo>
                        <a:pt x="257" y="10"/>
                        <a:pt x="256" y="12"/>
                        <a:pt x="253" y="6"/>
                      </a:cubicBezTo>
                      <a:cubicBezTo>
                        <a:pt x="251" y="7"/>
                        <a:pt x="252" y="9"/>
                        <a:pt x="250" y="10"/>
                      </a:cubicBezTo>
                      <a:cubicBezTo>
                        <a:pt x="245" y="1"/>
                        <a:pt x="245" y="12"/>
                        <a:pt x="243" y="10"/>
                      </a:cubicBezTo>
                      <a:cubicBezTo>
                        <a:pt x="238" y="7"/>
                        <a:pt x="247" y="6"/>
                        <a:pt x="242" y="3"/>
                      </a:cubicBezTo>
                      <a:cubicBezTo>
                        <a:pt x="237" y="7"/>
                        <a:pt x="240" y="10"/>
                        <a:pt x="234" y="11"/>
                      </a:cubicBezTo>
                      <a:cubicBezTo>
                        <a:pt x="234" y="8"/>
                        <a:pt x="232" y="6"/>
                        <a:pt x="230" y="6"/>
                      </a:cubicBezTo>
                      <a:cubicBezTo>
                        <a:pt x="229" y="8"/>
                        <a:pt x="227" y="11"/>
                        <a:pt x="226" y="5"/>
                      </a:cubicBezTo>
                      <a:cubicBezTo>
                        <a:pt x="220" y="7"/>
                        <a:pt x="230" y="10"/>
                        <a:pt x="224" y="12"/>
                      </a:cubicBezTo>
                      <a:cubicBezTo>
                        <a:pt x="223" y="11"/>
                        <a:pt x="222" y="10"/>
                        <a:pt x="220" y="10"/>
                      </a:cubicBezTo>
                      <a:cubicBezTo>
                        <a:pt x="223" y="8"/>
                        <a:pt x="223" y="6"/>
                        <a:pt x="221" y="4"/>
                      </a:cubicBezTo>
                      <a:cubicBezTo>
                        <a:pt x="214" y="5"/>
                        <a:pt x="221" y="17"/>
                        <a:pt x="213" y="12"/>
                      </a:cubicBezTo>
                      <a:cubicBezTo>
                        <a:pt x="219" y="11"/>
                        <a:pt x="214" y="9"/>
                        <a:pt x="216" y="4"/>
                      </a:cubicBezTo>
                      <a:cubicBezTo>
                        <a:pt x="212" y="5"/>
                        <a:pt x="207" y="9"/>
                        <a:pt x="205" y="13"/>
                      </a:cubicBezTo>
                      <a:cubicBezTo>
                        <a:pt x="202" y="10"/>
                        <a:pt x="204" y="7"/>
                        <a:pt x="201" y="5"/>
                      </a:cubicBezTo>
                      <a:cubicBezTo>
                        <a:pt x="194" y="9"/>
                        <a:pt x="192" y="14"/>
                        <a:pt x="188" y="12"/>
                      </a:cubicBezTo>
                      <a:cubicBezTo>
                        <a:pt x="191" y="10"/>
                        <a:pt x="183" y="7"/>
                        <a:pt x="188" y="6"/>
                      </a:cubicBezTo>
                      <a:cubicBezTo>
                        <a:pt x="189" y="7"/>
                        <a:pt x="188" y="8"/>
                        <a:pt x="190" y="10"/>
                      </a:cubicBezTo>
                      <a:cubicBezTo>
                        <a:pt x="197" y="2"/>
                        <a:pt x="183" y="7"/>
                        <a:pt x="179" y="4"/>
                      </a:cubicBezTo>
                      <a:cubicBezTo>
                        <a:pt x="174" y="7"/>
                        <a:pt x="174" y="12"/>
                        <a:pt x="169" y="8"/>
                      </a:cubicBezTo>
                      <a:cubicBezTo>
                        <a:pt x="169" y="4"/>
                        <a:pt x="176" y="9"/>
                        <a:pt x="175" y="2"/>
                      </a:cubicBezTo>
                      <a:cubicBezTo>
                        <a:pt x="167" y="6"/>
                        <a:pt x="150" y="5"/>
                        <a:pt x="152" y="18"/>
                      </a:cubicBezTo>
                      <a:cubicBezTo>
                        <a:pt x="155" y="14"/>
                        <a:pt x="157" y="17"/>
                        <a:pt x="160" y="17"/>
                      </a:cubicBezTo>
                      <a:cubicBezTo>
                        <a:pt x="165" y="15"/>
                        <a:pt x="162" y="12"/>
                        <a:pt x="166" y="9"/>
                      </a:cubicBezTo>
                      <a:cubicBezTo>
                        <a:pt x="170" y="13"/>
                        <a:pt x="167" y="16"/>
                        <a:pt x="164" y="19"/>
                      </a:cubicBezTo>
                      <a:cubicBezTo>
                        <a:pt x="159" y="19"/>
                        <a:pt x="153" y="20"/>
                        <a:pt x="148" y="23"/>
                      </a:cubicBezTo>
                      <a:cubicBezTo>
                        <a:pt x="147" y="22"/>
                        <a:pt x="147" y="22"/>
                        <a:pt x="146" y="21"/>
                      </a:cubicBezTo>
                      <a:cubicBezTo>
                        <a:pt x="156" y="14"/>
                        <a:pt x="144" y="12"/>
                        <a:pt x="152" y="7"/>
                      </a:cubicBezTo>
                      <a:cubicBezTo>
                        <a:pt x="146" y="7"/>
                        <a:pt x="146" y="11"/>
                        <a:pt x="140" y="13"/>
                      </a:cubicBezTo>
                      <a:cubicBezTo>
                        <a:pt x="138" y="17"/>
                        <a:pt x="144" y="15"/>
                        <a:pt x="142" y="18"/>
                      </a:cubicBezTo>
                      <a:cubicBezTo>
                        <a:pt x="136" y="18"/>
                        <a:pt x="138" y="21"/>
                        <a:pt x="133" y="25"/>
                      </a:cubicBezTo>
                      <a:cubicBezTo>
                        <a:pt x="131" y="19"/>
                        <a:pt x="127" y="30"/>
                        <a:pt x="125" y="26"/>
                      </a:cubicBezTo>
                      <a:cubicBezTo>
                        <a:pt x="123" y="22"/>
                        <a:pt x="130" y="20"/>
                        <a:pt x="129" y="16"/>
                      </a:cubicBezTo>
                      <a:cubicBezTo>
                        <a:pt x="139" y="21"/>
                        <a:pt x="139" y="4"/>
                        <a:pt x="149" y="6"/>
                      </a:cubicBezTo>
                      <a:cubicBezTo>
                        <a:pt x="143" y="3"/>
                        <a:pt x="136" y="7"/>
                        <a:pt x="130" y="5"/>
                      </a:cubicBezTo>
                      <a:cubicBezTo>
                        <a:pt x="129" y="8"/>
                        <a:pt x="127" y="12"/>
                        <a:pt x="127" y="16"/>
                      </a:cubicBezTo>
                      <a:cubicBezTo>
                        <a:pt x="125" y="14"/>
                        <a:pt x="123" y="14"/>
                        <a:pt x="121" y="15"/>
                      </a:cubicBezTo>
                      <a:cubicBezTo>
                        <a:pt x="119" y="19"/>
                        <a:pt x="128" y="17"/>
                        <a:pt x="126" y="20"/>
                      </a:cubicBezTo>
                      <a:cubicBezTo>
                        <a:pt x="115" y="20"/>
                        <a:pt x="116" y="24"/>
                        <a:pt x="111" y="27"/>
                      </a:cubicBezTo>
                      <a:cubicBezTo>
                        <a:pt x="111" y="22"/>
                        <a:pt x="111" y="17"/>
                        <a:pt x="114" y="13"/>
                      </a:cubicBezTo>
                      <a:cubicBezTo>
                        <a:pt x="118" y="16"/>
                        <a:pt x="116" y="18"/>
                        <a:pt x="119" y="21"/>
                      </a:cubicBezTo>
                      <a:cubicBezTo>
                        <a:pt x="120" y="15"/>
                        <a:pt x="122" y="9"/>
                        <a:pt x="126" y="4"/>
                      </a:cubicBezTo>
                      <a:cubicBezTo>
                        <a:pt x="124" y="1"/>
                        <a:pt x="109" y="1"/>
                        <a:pt x="114" y="8"/>
                      </a:cubicBezTo>
                      <a:cubicBezTo>
                        <a:pt x="114" y="10"/>
                        <a:pt x="109" y="12"/>
                        <a:pt x="106" y="12"/>
                      </a:cubicBezTo>
                      <a:cubicBezTo>
                        <a:pt x="103" y="10"/>
                        <a:pt x="112" y="9"/>
                        <a:pt x="109" y="6"/>
                      </a:cubicBezTo>
                      <a:cubicBezTo>
                        <a:pt x="104" y="8"/>
                        <a:pt x="106" y="3"/>
                        <a:pt x="107" y="1"/>
                      </a:cubicBezTo>
                      <a:cubicBezTo>
                        <a:pt x="103" y="6"/>
                        <a:pt x="93" y="13"/>
                        <a:pt x="86" y="16"/>
                      </a:cubicBezTo>
                      <a:cubicBezTo>
                        <a:pt x="87" y="14"/>
                        <a:pt x="85" y="13"/>
                        <a:pt x="86" y="12"/>
                      </a:cubicBezTo>
                      <a:cubicBezTo>
                        <a:pt x="90" y="7"/>
                        <a:pt x="103" y="8"/>
                        <a:pt x="99" y="0"/>
                      </a:cubicBezTo>
                      <a:cubicBezTo>
                        <a:pt x="94" y="2"/>
                        <a:pt x="96" y="5"/>
                        <a:pt x="92" y="7"/>
                      </a:cubicBezTo>
                      <a:cubicBezTo>
                        <a:pt x="86" y="7"/>
                        <a:pt x="91" y="4"/>
                        <a:pt x="89" y="1"/>
                      </a:cubicBezTo>
                      <a:cubicBezTo>
                        <a:pt x="80" y="5"/>
                        <a:pt x="88" y="11"/>
                        <a:pt x="82" y="15"/>
                      </a:cubicBezTo>
                      <a:cubicBezTo>
                        <a:pt x="78" y="10"/>
                        <a:pt x="73" y="16"/>
                        <a:pt x="70" y="10"/>
                      </a:cubicBezTo>
                      <a:cubicBezTo>
                        <a:pt x="68" y="13"/>
                        <a:pt x="69" y="17"/>
                        <a:pt x="64" y="20"/>
                      </a:cubicBezTo>
                      <a:cubicBezTo>
                        <a:pt x="57" y="12"/>
                        <a:pt x="58" y="16"/>
                        <a:pt x="51" y="12"/>
                      </a:cubicBezTo>
                      <a:cubicBezTo>
                        <a:pt x="52" y="17"/>
                        <a:pt x="49" y="18"/>
                        <a:pt x="44" y="21"/>
                      </a:cubicBezTo>
                      <a:cubicBezTo>
                        <a:pt x="50" y="29"/>
                        <a:pt x="44" y="36"/>
                        <a:pt x="35" y="43"/>
                      </a:cubicBezTo>
                      <a:cubicBezTo>
                        <a:pt x="29" y="38"/>
                        <a:pt x="22" y="43"/>
                        <a:pt x="18" y="49"/>
                      </a:cubicBezTo>
                      <a:cubicBezTo>
                        <a:pt x="13" y="48"/>
                        <a:pt x="18" y="44"/>
                        <a:pt x="12" y="42"/>
                      </a:cubicBezTo>
                      <a:cubicBezTo>
                        <a:pt x="11" y="46"/>
                        <a:pt x="16" y="67"/>
                        <a:pt x="8" y="58"/>
                      </a:cubicBezTo>
                      <a:cubicBezTo>
                        <a:pt x="7" y="60"/>
                        <a:pt x="0" y="62"/>
                        <a:pt x="5" y="64"/>
                      </a:cubicBezTo>
                      <a:cubicBezTo>
                        <a:pt x="9" y="64"/>
                        <a:pt x="13" y="63"/>
                        <a:pt x="17" y="64"/>
                      </a:cubicBezTo>
                      <a:cubicBezTo>
                        <a:pt x="18" y="60"/>
                        <a:pt x="17" y="56"/>
                        <a:pt x="20" y="52"/>
                      </a:cubicBezTo>
                      <a:cubicBezTo>
                        <a:pt x="22" y="53"/>
                        <a:pt x="24" y="53"/>
                        <a:pt x="25" y="56"/>
                      </a:cubicBezTo>
                      <a:cubicBezTo>
                        <a:pt x="27" y="51"/>
                        <a:pt x="30" y="52"/>
                        <a:pt x="34" y="51"/>
                      </a:cubicBezTo>
                      <a:cubicBezTo>
                        <a:pt x="32" y="48"/>
                        <a:pt x="30" y="49"/>
                        <a:pt x="29" y="47"/>
                      </a:cubicBezTo>
                      <a:cubicBezTo>
                        <a:pt x="35" y="41"/>
                        <a:pt x="36" y="47"/>
                        <a:pt x="40" y="40"/>
                      </a:cubicBezTo>
                      <a:cubicBezTo>
                        <a:pt x="43" y="44"/>
                        <a:pt x="49" y="46"/>
                        <a:pt x="56" y="46"/>
                      </a:cubicBezTo>
                      <a:cubicBezTo>
                        <a:pt x="46" y="53"/>
                        <a:pt x="60" y="57"/>
                        <a:pt x="51" y="64"/>
                      </a:cubicBezTo>
                      <a:cubicBezTo>
                        <a:pt x="57" y="73"/>
                        <a:pt x="65" y="66"/>
                        <a:pt x="71" y="69"/>
                      </a:cubicBezTo>
                      <a:cubicBezTo>
                        <a:pt x="69" y="66"/>
                        <a:pt x="67" y="67"/>
                        <a:pt x="65" y="63"/>
                      </a:cubicBezTo>
                      <a:cubicBezTo>
                        <a:pt x="66" y="61"/>
                        <a:pt x="66" y="59"/>
                        <a:pt x="68" y="58"/>
                      </a:cubicBezTo>
                      <a:cubicBezTo>
                        <a:pt x="70" y="60"/>
                        <a:pt x="69" y="62"/>
                        <a:pt x="71" y="63"/>
                      </a:cubicBezTo>
                      <a:cubicBezTo>
                        <a:pt x="72" y="64"/>
                        <a:pt x="78" y="62"/>
                        <a:pt x="76" y="59"/>
                      </a:cubicBezTo>
                      <a:cubicBezTo>
                        <a:pt x="75" y="59"/>
                        <a:pt x="81" y="47"/>
                        <a:pt x="86" y="46"/>
                      </a:cubicBezTo>
                      <a:cubicBezTo>
                        <a:pt x="84" y="48"/>
                        <a:pt x="83" y="50"/>
                        <a:pt x="83" y="52"/>
                      </a:cubicBezTo>
                      <a:cubicBezTo>
                        <a:pt x="86" y="51"/>
                        <a:pt x="92" y="50"/>
                        <a:pt x="91" y="55"/>
                      </a:cubicBezTo>
                      <a:cubicBezTo>
                        <a:pt x="94" y="52"/>
                        <a:pt x="98" y="50"/>
                        <a:pt x="101" y="51"/>
                      </a:cubicBezTo>
                      <a:cubicBezTo>
                        <a:pt x="101" y="52"/>
                        <a:pt x="102" y="53"/>
                        <a:pt x="101" y="54"/>
                      </a:cubicBezTo>
                      <a:cubicBezTo>
                        <a:pt x="96" y="55"/>
                        <a:pt x="91" y="54"/>
                        <a:pt x="85" y="59"/>
                      </a:cubicBezTo>
                      <a:cubicBezTo>
                        <a:pt x="85" y="58"/>
                        <a:pt x="85" y="53"/>
                        <a:pt x="82" y="55"/>
                      </a:cubicBezTo>
                      <a:cubicBezTo>
                        <a:pt x="85" y="62"/>
                        <a:pt x="73" y="61"/>
                        <a:pt x="75" y="69"/>
                      </a:cubicBezTo>
                      <a:cubicBezTo>
                        <a:pt x="79" y="65"/>
                        <a:pt x="82" y="74"/>
                        <a:pt x="86" y="69"/>
                      </a:cubicBezTo>
                      <a:cubicBezTo>
                        <a:pt x="90" y="67"/>
                        <a:pt x="84" y="64"/>
                        <a:pt x="86" y="62"/>
                      </a:cubicBezTo>
                      <a:cubicBezTo>
                        <a:pt x="88" y="61"/>
                        <a:pt x="89" y="60"/>
                        <a:pt x="90" y="61"/>
                      </a:cubicBezTo>
                      <a:cubicBezTo>
                        <a:pt x="93" y="63"/>
                        <a:pt x="88" y="65"/>
                        <a:pt x="90" y="67"/>
                      </a:cubicBezTo>
                      <a:cubicBezTo>
                        <a:pt x="92" y="66"/>
                        <a:pt x="93" y="70"/>
                        <a:pt x="96" y="65"/>
                      </a:cubicBezTo>
                      <a:cubicBezTo>
                        <a:pt x="94" y="64"/>
                        <a:pt x="93" y="62"/>
                        <a:pt x="91" y="60"/>
                      </a:cubicBezTo>
                      <a:cubicBezTo>
                        <a:pt x="93" y="59"/>
                        <a:pt x="93" y="57"/>
                        <a:pt x="94" y="56"/>
                      </a:cubicBezTo>
                      <a:cubicBezTo>
                        <a:pt x="96" y="62"/>
                        <a:pt x="99" y="56"/>
                        <a:pt x="101" y="60"/>
                      </a:cubicBezTo>
                      <a:cubicBezTo>
                        <a:pt x="98" y="64"/>
                        <a:pt x="97" y="57"/>
                        <a:pt x="94" y="61"/>
                      </a:cubicBezTo>
                      <a:cubicBezTo>
                        <a:pt x="100" y="64"/>
                        <a:pt x="97" y="67"/>
                        <a:pt x="98" y="71"/>
                      </a:cubicBezTo>
                      <a:cubicBezTo>
                        <a:pt x="105" y="68"/>
                        <a:pt x="100" y="63"/>
                        <a:pt x="104" y="59"/>
                      </a:cubicBezTo>
                      <a:cubicBezTo>
                        <a:pt x="107" y="57"/>
                        <a:pt x="109" y="64"/>
                        <a:pt x="112" y="63"/>
                      </a:cubicBezTo>
                      <a:cubicBezTo>
                        <a:pt x="114" y="59"/>
                        <a:pt x="118" y="57"/>
                        <a:pt x="112" y="54"/>
                      </a:cubicBezTo>
                      <a:cubicBezTo>
                        <a:pt x="115" y="51"/>
                        <a:pt x="120" y="47"/>
                        <a:pt x="124" y="49"/>
                      </a:cubicBezTo>
                      <a:cubicBezTo>
                        <a:pt x="117" y="54"/>
                        <a:pt x="118" y="60"/>
                        <a:pt x="114" y="66"/>
                      </a:cubicBezTo>
                      <a:cubicBezTo>
                        <a:pt x="111" y="60"/>
                        <a:pt x="96" y="73"/>
                        <a:pt x="104" y="74"/>
                      </a:cubicBezTo>
                      <a:cubicBezTo>
                        <a:pt x="103" y="70"/>
                        <a:pt x="109" y="75"/>
                        <a:pt x="112" y="69"/>
                      </a:cubicBezTo>
                      <a:cubicBezTo>
                        <a:pt x="115" y="75"/>
                        <a:pt x="123" y="71"/>
                        <a:pt x="131" y="76"/>
                      </a:cubicBezTo>
                      <a:cubicBezTo>
                        <a:pt x="136" y="74"/>
                        <a:pt x="133" y="71"/>
                        <a:pt x="134" y="68"/>
                      </a:cubicBezTo>
                      <a:cubicBezTo>
                        <a:pt x="136" y="69"/>
                        <a:pt x="138" y="65"/>
                        <a:pt x="140" y="69"/>
                      </a:cubicBezTo>
                      <a:cubicBezTo>
                        <a:pt x="143" y="65"/>
                        <a:pt x="143" y="65"/>
                        <a:pt x="147" y="64"/>
                      </a:cubicBezTo>
                      <a:cubicBezTo>
                        <a:pt x="145" y="58"/>
                        <a:pt x="142" y="67"/>
                        <a:pt x="140" y="64"/>
                      </a:cubicBezTo>
                      <a:cubicBezTo>
                        <a:pt x="137" y="61"/>
                        <a:pt x="137" y="59"/>
                        <a:pt x="138" y="57"/>
                      </a:cubicBezTo>
                      <a:cubicBezTo>
                        <a:pt x="142" y="56"/>
                        <a:pt x="145" y="61"/>
                        <a:pt x="150" y="56"/>
                      </a:cubicBezTo>
                      <a:cubicBezTo>
                        <a:pt x="146" y="52"/>
                        <a:pt x="148" y="49"/>
                        <a:pt x="151" y="46"/>
                      </a:cubicBezTo>
                      <a:cubicBezTo>
                        <a:pt x="154" y="49"/>
                        <a:pt x="157" y="43"/>
                        <a:pt x="160" y="44"/>
                      </a:cubicBezTo>
                      <a:cubicBezTo>
                        <a:pt x="161" y="45"/>
                        <a:pt x="160" y="47"/>
                        <a:pt x="160" y="48"/>
                      </a:cubicBezTo>
                      <a:cubicBezTo>
                        <a:pt x="157" y="52"/>
                        <a:pt x="154" y="50"/>
                        <a:pt x="151" y="51"/>
                      </a:cubicBezTo>
                      <a:cubicBezTo>
                        <a:pt x="154" y="59"/>
                        <a:pt x="144" y="65"/>
                        <a:pt x="147" y="73"/>
                      </a:cubicBezTo>
                      <a:cubicBezTo>
                        <a:pt x="143" y="73"/>
                        <a:pt x="140" y="68"/>
                        <a:pt x="136" y="72"/>
                      </a:cubicBezTo>
                      <a:cubicBezTo>
                        <a:pt x="140" y="79"/>
                        <a:pt x="149" y="71"/>
                        <a:pt x="150" y="77"/>
                      </a:cubicBezTo>
                      <a:cubicBezTo>
                        <a:pt x="157" y="75"/>
                        <a:pt x="157" y="70"/>
                        <a:pt x="162" y="64"/>
                      </a:cubicBezTo>
                      <a:cubicBezTo>
                        <a:pt x="163" y="66"/>
                        <a:pt x="165" y="65"/>
                        <a:pt x="166" y="67"/>
                      </a:cubicBezTo>
                      <a:cubicBezTo>
                        <a:pt x="165" y="71"/>
                        <a:pt x="161" y="69"/>
                        <a:pt x="161" y="72"/>
                      </a:cubicBezTo>
                      <a:cubicBezTo>
                        <a:pt x="163" y="76"/>
                        <a:pt x="166" y="72"/>
                        <a:pt x="169" y="75"/>
                      </a:cubicBezTo>
                      <a:cubicBezTo>
                        <a:pt x="175" y="71"/>
                        <a:pt x="166" y="64"/>
                        <a:pt x="167" y="62"/>
                      </a:cubicBezTo>
                      <a:cubicBezTo>
                        <a:pt x="169" y="61"/>
                        <a:pt x="170" y="62"/>
                        <a:pt x="171" y="63"/>
                      </a:cubicBezTo>
                      <a:cubicBezTo>
                        <a:pt x="173" y="68"/>
                        <a:pt x="172" y="72"/>
                        <a:pt x="177" y="76"/>
                      </a:cubicBezTo>
                      <a:cubicBezTo>
                        <a:pt x="180" y="76"/>
                        <a:pt x="182" y="72"/>
                        <a:pt x="184" y="78"/>
                      </a:cubicBezTo>
                      <a:cubicBezTo>
                        <a:pt x="187" y="73"/>
                        <a:pt x="190" y="78"/>
                        <a:pt x="189" y="81"/>
                      </a:cubicBezTo>
                      <a:cubicBezTo>
                        <a:pt x="195" y="71"/>
                        <a:pt x="202" y="78"/>
                        <a:pt x="204" y="70"/>
                      </a:cubicBezTo>
                      <a:cubicBezTo>
                        <a:pt x="202" y="67"/>
                        <a:pt x="200" y="69"/>
                        <a:pt x="198" y="65"/>
                      </a:cubicBezTo>
                      <a:cubicBezTo>
                        <a:pt x="204" y="64"/>
                        <a:pt x="201" y="62"/>
                        <a:pt x="204" y="58"/>
                      </a:cubicBezTo>
                      <a:cubicBezTo>
                        <a:pt x="204" y="64"/>
                        <a:pt x="210" y="59"/>
                        <a:pt x="213" y="61"/>
                      </a:cubicBezTo>
                      <a:cubicBezTo>
                        <a:pt x="213" y="64"/>
                        <a:pt x="208" y="64"/>
                        <a:pt x="205" y="64"/>
                      </a:cubicBezTo>
                      <a:cubicBezTo>
                        <a:pt x="207" y="69"/>
                        <a:pt x="203" y="73"/>
                        <a:pt x="203" y="78"/>
                      </a:cubicBezTo>
                      <a:cubicBezTo>
                        <a:pt x="209" y="73"/>
                        <a:pt x="209" y="80"/>
                        <a:pt x="215" y="79"/>
                      </a:cubicBezTo>
                      <a:cubicBezTo>
                        <a:pt x="216" y="75"/>
                        <a:pt x="211" y="77"/>
                        <a:pt x="213" y="75"/>
                      </a:cubicBezTo>
                      <a:cubicBezTo>
                        <a:pt x="216" y="77"/>
                        <a:pt x="219" y="75"/>
                        <a:pt x="221" y="76"/>
                      </a:cubicBezTo>
                      <a:cubicBezTo>
                        <a:pt x="223" y="77"/>
                        <a:pt x="220" y="78"/>
                        <a:pt x="221" y="80"/>
                      </a:cubicBezTo>
                      <a:cubicBezTo>
                        <a:pt x="225" y="82"/>
                        <a:pt x="228" y="76"/>
                        <a:pt x="229" y="77"/>
                      </a:cubicBezTo>
                      <a:cubicBezTo>
                        <a:pt x="229" y="82"/>
                        <a:pt x="244" y="78"/>
                        <a:pt x="244" y="84"/>
                      </a:cubicBezTo>
                      <a:cubicBezTo>
                        <a:pt x="249" y="80"/>
                        <a:pt x="255" y="79"/>
                        <a:pt x="259" y="82"/>
                      </a:cubicBezTo>
                      <a:cubicBezTo>
                        <a:pt x="263" y="79"/>
                        <a:pt x="269" y="76"/>
                        <a:pt x="268" y="72"/>
                      </a:cubicBezTo>
                      <a:cubicBezTo>
                        <a:pt x="268" y="73"/>
                        <a:pt x="269" y="73"/>
                        <a:pt x="270" y="73"/>
                      </a:cubicBezTo>
                      <a:cubicBezTo>
                        <a:pt x="266" y="77"/>
                        <a:pt x="272" y="82"/>
                        <a:pt x="274" y="83"/>
                      </a:cubicBezTo>
                      <a:cubicBezTo>
                        <a:pt x="274" y="79"/>
                        <a:pt x="284" y="87"/>
                        <a:pt x="284" y="79"/>
                      </a:cubicBezTo>
                      <a:cubicBezTo>
                        <a:pt x="289" y="84"/>
                        <a:pt x="296" y="83"/>
                        <a:pt x="302" y="82"/>
                      </a:cubicBezTo>
                      <a:cubicBezTo>
                        <a:pt x="300" y="78"/>
                        <a:pt x="296" y="79"/>
                        <a:pt x="299" y="75"/>
                      </a:cubicBezTo>
                      <a:cubicBezTo>
                        <a:pt x="298" y="81"/>
                        <a:pt x="304" y="77"/>
                        <a:pt x="306" y="77"/>
                      </a:cubicBezTo>
                      <a:cubicBezTo>
                        <a:pt x="303" y="84"/>
                        <a:pt x="321" y="74"/>
                        <a:pt x="318" y="84"/>
                      </a:cubicBezTo>
                      <a:cubicBezTo>
                        <a:pt x="314" y="77"/>
                        <a:pt x="310" y="84"/>
                        <a:pt x="305" y="83"/>
                      </a:cubicBezTo>
                      <a:cubicBezTo>
                        <a:pt x="305" y="84"/>
                        <a:pt x="306" y="84"/>
                        <a:pt x="305" y="85"/>
                      </a:cubicBezTo>
                      <a:cubicBezTo>
                        <a:pt x="305" y="86"/>
                        <a:pt x="305" y="87"/>
                        <a:pt x="305" y="88"/>
                      </a:cubicBezTo>
                      <a:cubicBezTo>
                        <a:pt x="312" y="84"/>
                        <a:pt x="317" y="85"/>
                        <a:pt x="327" y="86"/>
                      </a:cubicBezTo>
                      <a:cubicBezTo>
                        <a:pt x="337" y="86"/>
                        <a:pt x="354" y="90"/>
                        <a:pt x="362" y="87"/>
                      </a:cubicBezTo>
                      <a:cubicBezTo>
                        <a:pt x="364" y="86"/>
                        <a:pt x="364" y="86"/>
                        <a:pt x="364" y="85"/>
                      </a:cubicBezTo>
                      <a:cubicBezTo>
                        <a:pt x="363" y="84"/>
                        <a:pt x="364" y="84"/>
                        <a:pt x="364" y="85"/>
                      </a:cubicBezTo>
                      <a:cubicBezTo>
                        <a:pt x="364" y="85"/>
                        <a:pt x="365" y="86"/>
                        <a:pt x="365" y="86"/>
                      </a:cubicBezTo>
                      <a:cubicBezTo>
                        <a:pt x="372" y="93"/>
                        <a:pt x="389" y="81"/>
                        <a:pt x="387" y="91"/>
                      </a:cubicBezTo>
                      <a:cubicBezTo>
                        <a:pt x="387" y="87"/>
                        <a:pt x="400" y="85"/>
                        <a:pt x="399" y="90"/>
                      </a:cubicBezTo>
                      <a:cubicBezTo>
                        <a:pt x="413" y="85"/>
                        <a:pt x="426" y="87"/>
                        <a:pt x="439" y="90"/>
                      </a:cubicBezTo>
                      <a:cubicBezTo>
                        <a:pt x="448" y="88"/>
                        <a:pt x="461" y="85"/>
                        <a:pt x="465" y="91"/>
                      </a:cubicBezTo>
                      <a:cubicBezTo>
                        <a:pt x="464" y="90"/>
                        <a:pt x="465" y="89"/>
                        <a:pt x="466" y="87"/>
                      </a:cubicBezTo>
                      <a:cubicBezTo>
                        <a:pt x="481" y="89"/>
                        <a:pt x="505" y="89"/>
                        <a:pt x="524" y="92"/>
                      </a:cubicBezTo>
                      <a:cubicBezTo>
                        <a:pt x="539" y="86"/>
                        <a:pt x="551" y="95"/>
                        <a:pt x="566" y="89"/>
                      </a:cubicBezTo>
                      <a:cubicBezTo>
                        <a:pt x="569" y="91"/>
                        <a:pt x="572" y="89"/>
                        <a:pt x="575" y="93"/>
                      </a:cubicBezTo>
                      <a:cubicBezTo>
                        <a:pt x="588" y="85"/>
                        <a:pt x="600" y="94"/>
                        <a:pt x="614" y="87"/>
                      </a:cubicBezTo>
                      <a:cubicBezTo>
                        <a:pt x="615" y="88"/>
                        <a:pt x="616" y="90"/>
                        <a:pt x="616" y="91"/>
                      </a:cubicBezTo>
                      <a:cubicBezTo>
                        <a:pt x="625" y="89"/>
                        <a:pt x="634" y="85"/>
                        <a:pt x="641" y="86"/>
                      </a:cubicBezTo>
                      <a:cubicBezTo>
                        <a:pt x="643" y="86"/>
                        <a:pt x="646" y="89"/>
                        <a:pt x="648" y="89"/>
                      </a:cubicBezTo>
                      <a:cubicBezTo>
                        <a:pt x="652" y="89"/>
                        <a:pt x="655" y="84"/>
                        <a:pt x="659" y="85"/>
                      </a:cubicBezTo>
                      <a:cubicBezTo>
                        <a:pt x="661" y="85"/>
                        <a:pt x="662" y="88"/>
                        <a:pt x="665" y="87"/>
                      </a:cubicBezTo>
                      <a:cubicBezTo>
                        <a:pt x="669" y="87"/>
                        <a:pt x="669" y="86"/>
                        <a:pt x="675" y="85"/>
                      </a:cubicBezTo>
                      <a:cubicBezTo>
                        <a:pt x="687" y="81"/>
                        <a:pt x="703" y="89"/>
                        <a:pt x="708" y="79"/>
                      </a:cubicBezTo>
                      <a:cubicBezTo>
                        <a:pt x="708" y="81"/>
                        <a:pt x="709" y="82"/>
                        <a:pt x="712" y="83"/>
                      </a:cubicBezTo>
                      <a:cubicBezTo>
                        <a:pt x="715" y="79"/>
                        <a:pt x="717" y="79"/>
                        <a:pt x="721" y="74"/>
                      </a:cubicBezTo>
                      <a:cubicBezTo>
                        <a:pt x="722" y="77"/>
                        <a:pt x="720" y="79"/>
                        <a:pt x="721" y="81"/>
                      </a:cubicBezTo>
                      <a:cubicBezTo>
                        <a:pt x="728" y="77"/>
                        <a:pt x="735" y="72"/>
                        <a:pt x="736" y="64"/>
                      </a:cubicBezTo>
                      <a:cubicBezTo>
                        <a:pt x="742" y="66"/>
                        <a:pt x="744" y="59"/>
                        <a:pt x="748" y="58"/>
                      </a:cubicBezTo>
                      <a:cubicBezTo>
                        <a:pt x="745" y="56"/>
                        <a:pt x="748" y="50"/>
                        <a:pt x="743" y="51"/>
                      </a:cubicBezTo>
                      <a:cubicBezTo>
                        <a:pt x="742" y="55"/>
                        <a:pt x="745" y="56"/>
                        <a:pt x="744" y="58"/>
                      </a:cubicBezTo>
                      <a:cubicBezTo>
                        <a:pt x="740" y="59"/>
                        <a:pt x="732" y="63"/>
                        <a:pt x="732" y="56"/>
                      </a:cubicBezTo>
                      <a:cubicBezTo>
                        <a:pt x="731" y="61"/>
                        <a:pt x="726" y="59"/>
                        <a:pt x="726" y="62"/>
                      </a:cubicBezTo>
                      <a:cubicBezTo>
                        <a:pt x="733" y="58"/>
                        <a:pt x="727" y="71"/>
                        <a:pt x="730" y="69"/>
                      </a:cubicBezTo>
                      <a:cubicBezTo>
                        <a:pt x="732" y="68"/>
                        <a:pt x="729" y="62"/>
                        <a:pt x="732" y="65"/>
                      </a:cubicBezTo>
                      <a:cubicBezTo>
                        <a:pt x="733" y="68"/>
                        <a:pt x="731" y="70"/>
                        <a:pt x="728" y="72"/>
                      </a:cubicBezTo>
                      <a:cubicBezTo>
                        <a:pt x="727" y="66"/>
                        <a:pt x="723" y="75"/>
                        <a:pt x="721" y="72"/>
                      </a:cubicBezTo>
                      <a:cubicBezTo>
                        <a:pt x="721" y="71"/>
                        <a:pt x="720" y="70"/>
                        <a:pt x="719" y="70"/>
                      </a:cubicBezTo>
                      <a:cubicBezTo>
                        <a:pt x="726" y="65"/>
                        <a:pt x="720" y="62"/>
                        <a:pt x="725" y="56"/>
                      </a:cubicBezTo>
                      <a:cubicBezTo>
                        <a:pt x="732" y="58"/>
                        <a:pt x="730" y="47"/>
                        <a:pt x="736" y="53"/>
                      </a:cubicBezTo>
                      <a:cubicBezTo>
                        <a:pt x="737" y="50"/>
                        <a:pt x="746" y="41"/>
                        <a:pt x="739" y="40"/>
                      </a:cubicBezTo>
                      <a:cubicBezTo>
                        <a:pt x="741" y="41"/>
                        <a:pt x="734" y="48"/>
                        <a:pt x="733" y="43"/>
                      </a:cubicBezTo>
                      <a:cubicBezTo>
                        <a:pt x="729" y="46"/>
                        <a:pt x="726" y="58"/>
                        <a:pt x="720" y="51"/>
                      </a:cubicBezTo>
                      <a:cubicBezTo>
                        <a:pt x="722" y="47"/>
                        <a:pt x="723" y="47"/>
                        <a:pt x="727" y="47"/>
                      </a:cubicBezTo>
                      <a:cubicBezTo>
                        <a:pt x="723" y="44"/>
                        <a:pt x="729" y="42"/>
                        <a:pt x="728" y="39"/>
                      </a:cubicBezTo>
                      <a:cubicBezTo>
                        <a:pt x="724" y="39"/>
                        <a:pt x="725" y="30"/>
                        <a:pt x="730" y="27"/>
                      </a:cubicBezTo>
                      <a:cubicBezTo>
                        <a:pt x="731" y="29"/>
                        <a:pt x="732" y="30"/>
                        <a:pt x="733" y="32"/>
                      </a:cubicBezTo>
                      <a:cubicBezTo>
                        <a:pt x="734" y="31"/>
                        <a:pt x="735" y="31"/>
                        <a:pt x="736" y="30"/>
                      </a:cubicBezTo>
                      <a:cubicBezTo>
                        <a:pt x="737" y="29"/>
                        <a:pt x="736" y="27"/>
                        <a:pt x="736" y="26"/>
                      </a:cubicBezTo>
                      <a:cubicBezTo>
                        <a:pt x="735" y="27"/>
                        <a:pt x="733" y="28"/>
                        <a:pt x="732" y="26"/>
                      </a:cubicBezTo>
                      <a:cubicBezTo>
                        <a:pt x="734" y="22"/>
                        <a:pt x="738" y="21"/>
                        <a:pt x="736" y="17"/>
                      </a:cubicBezTo>
                      <a:cubicBezTo>
                        <a:pt x="733" y="19"/>
                        <a:pt x="734" y="21"/>
                        <a:pt x="730" y="23"/>
                      </a:cubicBezTo>
                      <a:cubicBezTo>
                        <a:pt x="724" y="22"/>
                        <a:pt x="725" y="19"/>
                        <a:pt x="724" y="13"/>
                      </a:cubicBezTo>
                      <a:cubicBezTo>
                        <a:pt x="728" y="14"/>
                        <a:pt x="731" y="16"/>
                        <a:pt x="735" y="14"/>
                      </a:cubicBezTo>
                      <a:cubicBezTo>
                        <a:pt x="732" y="10"/>
                        <a:pt x="725" y="13"/>
                        <a:pt x="725" y="7"/>
                      </a:cubicBezTo>
                      <a:cubicBezTo>
                        <a:pt x="723" y="9"/>
                        <a:pt x="723" y="10"/>
                        <a:pt x="723" y="11"/>
                      </a:cubicBezTo>
                      <a:cubicBezTo>
                        <a:pt x="715" y="0"/>
                        <a:pt x="704" y="15"/>
                        <a:pt x="697" y="8"/>
                      </a:cubicBezTo>
                      <a:cubicBezTo>
                        <a:pt x="692" y="9"/>
                        <a:pt x="697" y="17"/>
                        <a:pt x="693" y="15"/>
                      </a:cubicBezTo>
                      <a:cubicBezTo>
                        <a:pt x="696" y="11"/>
                        <a:pt x="689" y="17"/>
                        <a:pt x="689" y="12"/>
                      </a:cubicBezTo>
                      <a:cubicBezTo>
                        <a:pt x="692" y="10"/>
                        <a:pt x="695" y="8"/>
                        <a:pt x="693" y="6"/>
                      </a:cubicBezTo>
                      <a:cubicBezTo>
                        <a:pt x="687" y="9"/>
                        <a:pt x="689" y="7"/>
                        <a:pt x="689" y="10"/>
                      </a:cubicBezTo>
                      <a:cubicBezTo>
                        <a:pt x="684" y="9"/>
                        <a:pt x="676" y="11"/>
                        <a:pt x="674" y="13"/>
                      </a:cubicBezTo>
                      <a:cubicBezTo>
                        <a:pt x="672" y="12"/>
                        <a:pt x="672" y="10"/>
                        <a:pt x="672" y="9"/>
                      </a:cubicBezTo>
                      <a:cubicBezTo>
                        <a:pt x="668" y="10"/>
                        <a:pt x="664" y="10"/>
                        <a:pt x="660" y="10"/>
                      </a:cubicBezTo>
                      <a:cubicBezTo>
                        <a:pt x="661" y="11"/>
                        <a:pt x="658" y="13"/>
                        <a:pt x="658" y="15"/>
                      </a:cubicBezTo>
                      <a:cubicBezTo>
                        <a:pt x="658" y="8"/>
                        <a:pt x="656" y="16"/>
                        <a:pt x="654" y="14"/>
                      </a:cubicBezTo>
                      <a:cubicBezTo>
                        <a:pt x="654" y="13"/>
                        <a:pt x="653" y="13"/>
                        <a:pt x="652" y="12"/>
                      </a:cubicBezTo>
                      <a:cubicBezTo>
                        <a:pt x="654" y="11"/>
                        <a:pt x="655" y="12"/>
                        <a:pt x="657" y="10"/>
                      </a:cubicBezTo>
                      <a:cubicBezTo>
                        <a:pt x="653" y="8"/>
                        <a:pt x="643" y="5"/>
                        <a:pt x="644" y="13"/>
                      </a:cubicBezTo>
                      <a:cubicBezTo>
                        <a:pt x="645" y="12"/>
                        <a:pt x="648" y="11"/>
                        <a:pt x="646" y="13"/>
                      </a:cubicBezTo>
                      <a:cubicBezTo>
                        <a:pt x="642" y="15"/>
                        <a:pt x="644" y="12"/>
                        <a:pt x="642" y="9"/>
                      </a:cubicBezTo>
                      <a:cubicBezTo>
                        <a:pt x="638" y="11"/>
                        <a:pt x="631" y="8"/>
                        <a:pt x="630" y="13"/>
                      </a:cubicBezTo>
                      <a:cubicBezTo>
                        <a:pt x="626" y="9"/>
                        <a:pt x="618" y="13"/>
                        <a:pt x="622" y="8"/>
                      </a:cubicBezTo>
                      <a:cubicBezTo>
                        <a:pt x="621" y="9"/>
                        <a:pt x="620" y="8"/>
                        <a:pt x="620" y="7"/>
                      </a:cubicBezTo>
                      <a:cubicBezTo>
                        <a:pt x="617" y="8"/>
                        <a:pt x="619" y="10"/>
                        <a:pt x="618" y="12"/>
                      </a:cubicBezTo>
                      <a:cubicBezTo>
                        <a:pt x="617" y="10"/>
                        <a:pt x="615" y="12"/>
                        <a:pt x="614" y="11"/>
                      </a:cubicBezTo>
                      <a:cubicBezTo>
                        <a:pt x="616" y="10"/>
                        <a:pt x="618" y="8"/>
                        <a:pt x="616" y="6"/>
                      </a:cubicBezTo>
                      <a:cubicBezTo>
                        <a:pt x="611" y="7"/>
                        <a:pt x="607" y="11"/>
                        <a:pt x="600" y="9"/>
                      </a:cubicBezTo>
                      <a:cubicBezTo>
                        <a:pt x="601" y="9"/>
                        <a:pt x="607" y="9"/>
                        <a:pt x="604" y="6"/>
                      </a:cubicBezTo>
                      <a:cubicBezTo>
                        <a:pt x="601" y="6"/>
                        <a:pt x="595" y="6"/>
                        <a:pt x="594" y="11"/>
                      </a:cubicBezTo>
                      <a:cubicBezTo>
                        <a:pt x="589" y="4"/>
                        <a:pt x="584" y="11"/>
                        <a:pt x="580" y="12"/>
                      </a:cubicBezTo>
                      <a:cubicBezTo>
                        <a:pt x="582" y="11"/>
                        <a:pt x="583" y="9"/>
                        <a:pt x="582" y="7"/>
                      </a:cubicBezTo>
                      <a:cubicBezTo>
                        <a:pt x="578" y="12"/>
                        <a:pt x="581" y="4"/>
                        <a:pt x="578" y="7"/>
                      </a:cubicBezTo>
                      <a:cubicBezTo>
                        <a:pt x="576" y="11"/>
                        <a:pt x="574" y="9"/>
                        <a:pt x="571" y="7"/>
                      </a:cubicBezTo>
                      <a:cubicBezTo>
                        <a:pt x="566" y="14"/>
                        <a:pt x="564" y="5"/>
                        <a:pt x="559" y="11"/>
                      </a:cubicBezTo>
                      <a:close/>
                      <a:moveTo>
                        <a:pt x="231" y="32"/>
                      </a:moveTo>
                      <a:cubicBezTo>
                        <a:pt x="227" y="31"/>
                        <a:pt x="230" y="31"/>
                        <a:pt x="227" y="28"/>
                      </a:cubicBezTo>
                      <a:cubicBezTo>
                        <a:pt x="231" y="24"/>
                        <a:pt x="236" y="30"/>
                        <a:pt x="231" y="32"/>
                      </a:cubicBezTo>
                      <a:close/>
                      <a:moveTo>
                        <a:pt x="231" y="21"/>
                      </a:moveTo>
                      <a:cubicBezTo>
                        <a:pt x="230" y="21"/>
                        <a:pt x="222" y="23"/>
                        <a:pt x="227" y="23"/>
                      </a:cubicBezTo>
                      <a:cubicBezTo>
                        <a:pt x="228" y="25"/>
                        <a:pt x="222" y="25"/>
                        <a:pt x="221" y="22"/>
                      </a:cubicBezTo>
                      <a:cubicBezTo>
                        <a:pt x="224" y="23"/>
                        <a:pt x="228" y="16"/>
                        <a:pt x="231" y="21"/>
                      </a:cubicBezTo>
                      <a:close/>
                      <a:moveTo>
                        <a:pt x="201" y="36"/>
                      </a:moveTo>
                      <a:cubicBezTo>
                        <a:pt x="201" y="32"/>
                        <a:pt x="207" y="22"/>
                        <a:pt x="209" y="30"/>
                      </a:cubicBezTo>
                      <a:cubicBezTo>
                        <a:pt x="203" y="27"/>
                        <a:pt x="206" y="33"/>
                        <a:pt x="201" y="36"/>
                      </a:cubicBezTo>
                      <a:close/>
                      <a:moveTo>
                        <a:pt x="211" y="26"/>
                      </a:moveTo>
                      <a:cubicBezTo>
                        <a:pt x="213" y="25"/>
                        <a:pt x="213" y="26"/>
                        <a:pt x="212" y="27"/>
                      </a:cubicBezTo>
                      <a:cubicBezTo>
                        <a:pt x="217" y="29"/>
                        <a:pt x="212" y="22"/>
                        <a:pt x="217" y="23"/>
                      </a:cubicBezTo>
                      <a:cubicBezTo>
                        <a:pt x="216" y="26"/>
                        <a:pt x="217" y="30"/>
                        <a:pt x="213" y="32"/>
                      </a:cubicBezTo>
                      <a:cubicBezTo>
                        <a:pt x="212" y="30"/>
                        <a:pt x="212" y="28"/>
                        <a:pt x="211" y="26"/>
                      </a:cubicBezTo>
                      <a:close/>
                      <a:moveTo>
                        <a:pt x="217" y="16"/>
                      </a:moveTo>
                      <a:cubicBezTo>
                        <a:pt x="216" y="19"/>
                        <a:pt x="217" y="19"/>
                        <a:pt x="219" y="18"/>
                      </a:cubicBezTo>
                      <a:cubicBezTo>
                        <a:pt x="220" y="19"/>
                        <a:pt x="219" y="20"/>
                        <a:pt x="220" y="21"/>
                      </a:cubicBezTo>
                      <a:cubicBezTo>
                        <a:pt x="219" y="21"/>
                        <a:pt x="219" y="22"/>
                        <a:pt x="218" y="23"/>
                      </a:cubicBezTo>
                      <a:cubicBezTo>
                        <a:pt x="216" y="20"/>
                        <a:pt x="215" y="21"/>
                        <a:pt x="213" y="19"/>
                      </a:cubicBezTo>
                      <a:cubicBezTo>
                        <a:pt x="214" y="18"/>
                        <a:pt x="215" y="17"/>
                        <a:pt x="217" y="16"/>
                      </a:cubicBezTo>
                      <a:close/>
                      <a:moveTo>
                        <a:pt x="196" y="25"/>
                      </a:moveTo>
                      <a:cubicBezTo>
                        <a:pt x="193" y="27"/>
                        <a:pt x="196" y="29"/>
                        <a:pt x="195" y="31"/>
                      </a:cubicBezTo>
                      <a:cubicBezTo>
                        <a:pt x="193" y="27"/>
                        <a:pt x="186" y="16"/>
                        <a:pt x="180" y="21"/>
                      </a:cubicBezTo>
                      <a:cubicBezTo>
                        <a:pt x="177" y="18"/>
                        <a:pt x="187" y="17"/>
                        <a:pt x="184" y="14"/>
                      </a:cubicBezTo>
                      <a:cubicBezTo>
                        <a:pt x="187" y="17"/>
                        <a:pt x="191" y="19"/>
                        <a:pt x="196" y="25"/>
                      </a:cubicBezTo>
                      <a:close/>
                      <a:moveTo>
                        <a:pt x="181" y="31"/>
                      </a:moveTo>
                      <a:cubicBezTo>
                        <a:pt x="181" y="30"/>
                        <a:pt x="180" y="28"/>
                        <a:pt x="179" y="26"/>
                      </a:cubicBezTo>
                      <a:cubicBezTo>
                        <a:pt x="180" y="26"/>
                        <a:pt x="182" y="25"/>
                        <a:pt x="184" y="24"/>
                      </a:cubicBezTo>
                      <a:cubicBezTo>
                        <a:pt x="187" y="27"/>
                        <a:pt x="184" y="29"/>
                        <a:pt x="181" y="31"/>
                      </a:cubicBezTo>
                      <a:close/>
                      <a:moveTo>
                        <a:pt x="184" y="11"/>
                      </a:moveTo>
                      <a:cubicBezTo>
                        <a:pt x="181" y="15"/>
                        <a:pt x="179" y="12"/>
                        <a:pt x="177" y="15"/>
                      </a:cubicBezTo>
                      <a:cubicBezTo>
                        <a:pt x="172" y="11"/>
                        <a:pt x="183" y="10"/>
                        <a:pt x="180" y="7"/>
                      </a:cubicBezTo>
                      <a:cubicBezTo>
                        <a:pt x="184" y="5"/>
                        <a:pt x="181" y="10"/>
                        <a:pt x="184" y="11"/>
                      </a:cubicBezTo>
                      <a:close/>
                      <a:moveTo>
                        <a:pt x="88" y="30"/>
                      </a:moveTo>
                      <a:cubicBezTo>
                        <a:pt x="87" y="25"/>
                        <a:pt x="93" y="22"/>
                        <a:pt x="97" y="18"/>
                      </a:cubicBezTo>
                      <a:cubicBezTo>
                        <a:pt x="96" y="17"/>
                        <a:pt x="95" y="16"/>
                        <a:pt x="95" y="16"/>
                      </a:cubicBezTo>
                      <a:cubicBezTo>
                        <a:pt x="101" y="18"/>
                        <a:pt x="102" y="25"/>
                        <a:pt x="88" y="30"/>
                      </a:cubicBezTo>
                      <a:close/>
                      <a:moveTo>
                        <a:pt x="74" y="17"/>
                      </a:moveTo>
                      <a:cubicBezTo>
                        <a:pt x="79" y="24"/>
                        <a:pt x="80" y="13"/>
                        <a:pt x="85" y="18"/>
                      </a:cubicBezTo>
                      <a:cubicBezTo>
                        <a:pt x="87" y="24"/>
                        <a:pt x="81" y="35"/>
                        <a:pt x="85" y="38"/>
                      </a:cubicBezTo>
                      <a:cubicBezTo>
                        <a:pt x="86" y="42"/>
                        <a:pt x="80" y="37"/>
                        <a:pt x="79" y="39"/>
                      </a:cubicBezTo>
                      <a:cubicBezTo>
                        <a:pt x="78" y="34"/>
                        <a:pt x="81" y="30"/>
                        <a:pt x="82" y="25"/>
                      </a:cubicBezTo>
                      <a:cubicBezTo>
                        <a:pt x="78" y="21"/>
                        <a:pt x="71" y="28"/>
                        <a:pt x="66" y="23"/>
                      </a:cubicBezTo>
                      <a:cubicBezTo>
                        <a:pt x="69" y="21"/>
                        <a:pt x="72" y="19"/>
                        <a:pt x="74" y="17"/>
                      </a:cubicBezTo>
                      <a:close/>
                      <a:moveTo>
                        <a:pt x="48" y="23"/>
                      </a:moveTo>
                      <a:cubicBezTo>
                        <a:pt x="52" y="17"/>
                        <a:pt x="55" y="22"/>
                        <a:pt x="59" y="18"/>
                      </a:cubicBezTo>
                      <a:cubicBezTo>
                        <a:pt x="56" y="23"/>
                        <a:pt x="53" y="27"/>
                        <a:pt x="51" y="32"/>
                      </a:cubicBezTo>
                      <a:cubicBezTo>
                        <a:pt x="50" y="29"/>
                        <a:pt x="50" y="26"/>
                        <a:pt x="48" y="23"/>
                      </a:cubicBezTo>
                      <a:close/>
                      <a:moveTo>
                        <a:pt x="54" y="40"/>
                      </a:moveTo>
                      <a:cubicBezTo>
                        <a:pt x="56" y="40"/>
                        <a:pt x="58" y="40"/>
                        <a:pt x="59" y="40"/>
                      </a:cubicBezTo>
                      <a:cubicBezTo>
                        <a:pt x="57" y="51"/>
                        <a:pt x="48" y="41"/>
                        <a:pt x="46" y="36"/>
                      </a:cubicBezTo>
                      <a:cubicBezTo>
                        <a:pt x="55" y="39"/>
                        <a:pt x="57" y="20"/>
                        <a:pt x="66" y="25"/>
                      </a:cubicBezTo>
                      <a:cubicBezTo>
                        <a:pt x="63" y="28"/>
                        <a:pt x="64" y="34"/>
                        <a:pt x="58" y="33"/>
                      </a:cubicBezTo>
                      <a:cubicBezTo>
                        <a:pt x="61" y="36"/>
                        <a:pt x="64" y="37"/>
                        <a:pt x="68" y="35"/>
                      </a:cubicBezTo>
                      <a:cubicBezTo>
                        <a:pt x="71" y="32"/>
                        <a:pt x="65" y="34"/>
                        <a:pt x="65" y="30"/>
                      </a:cubicBezTo>
                      <a:cubicBezTo>
                        <a:pt x="67" y="31"/>
                        <a:pt x="71" y="28"/>
                        <a:pt x="74" y="28"/>
                      </a:cubicBezTo>
                      <a:cubicBezTo>
                        <a:pt x="78" y="32"/>
                        <a:pt x="68" y="34"/>
                        <a:pt x="71" y="38"/>
                      </a:cubicBezTo>
                      <a:cubicBezTo>
                        <a:pt x="66" y="38"/>
                        <a:pt x="57" y="41"/>
                        <a:pt x="56" y="35"/>
                      </a:cubicBezTo>
                      <a:cubicBezTo>
                        <a:pt x="55" y="37"/>
                        <a:pt x="56" y="39"/>
                        <a:pt x="54" y="40"/>
                      </a:cubicBezTo>
                      <a:close/>
                      <a:moveTo>
                        <a:pt x="61" y="55"/>
                      </a:moveTo>
                      <a:cubicBezTo>
                        <a:pt x="59" y="55"/>
                        <a:pt x="57" y="53"/>
                        <a:pt x="56" y="51"/>
                      </a:cubicBezTo>
                      <a:cubicBezTo>
                        <a:pt x="63" y="47"/>
                        <a:pt x="63" y="47"/>
                        <a:pt x="64" y="41"/>
                      </a:cubicBezTo>
                      <a:cubicBezTo>
                        <a:pt x="68" y="42"/>
                        <a:pt x="66" y="45"/>
                        <a:pt x="70" y="48"/>
                      </a:cubicBezTo>
                      <a:cubicBezTo>
                        <a:pt x="72" y="45"/>
                        <a:pt x="71" y="41"/>
                        <a:pt x="76" y="38"/>
                      </a:cubicBezTo>
                      <a:cubicBezTo>
                        <a:pt x="76" y="40"/>
                        <a:pt x="77" y="42"/>
                        <a:pt x="79" y="44"/>
                      </a:cubicBezTo>
                      <a:cubicBezTo>
                        <a:pt x="73" y="47"/>
                        <a:pt x="76" y="52"/>
                        <a:pt x="67" y="56"/>
                      </a:cubicBezTo>
                      <a:cubicBezTo>
                        <a:pt x="65" y="54"/>
                        <a:pt x="66" y="52"/>
                        <a:pt x="64" y="50"/>
                      </a:cubicBezTo>
                      <a:cubicBezTo>
                        <a:pt x="62" y="52"/>
                        <a:pt x="63" y="54"/>
                        <a:pt x="61" y="55"/>
                      </a:cubicBezTo>
                      <a:close/>
                      <a:moveTo>
                        <a:pt x="60" y="68"/>
                      </a:moveTo>
                      <a:cubicBezTo>
                        <a:pt x="56" y="66"/>
                        <a:pt x="58" y="66"/>
                        <a:pt x="55" y="61"/>
                      </a:cubicBezTo>
                      <a:cubicBezTo>
                        <a:pt x="57" y="60"/>
                        <a:pt x="58" y="59"/>
                        <a:pt x="60" y="57"/>
                      </a:cubicBezTo>
                      <a:cubicBezTo>
                        <a:pt x="60" y="59"/>
                        <a:pt x="61" y="62"/>
                        <a:pt x="63" y="60"/>
                      </a:cubicBezTo>
                      <a:cubicBezTo>
                        <a:pt x="61" y="62"/>
                        <a:pt x="62" y="64"/>
                        <a:pt x="60" y="68"/>
                      </a:cubicBezTo>
                      <a:close/>
                      <a:moveTo>
                        <a:pt x="95" y="48"/>
                      </a:moveTo>
                      <a:cubicBezTo>
                        <a:pt x="92" y="46"/>
                        <a:pt x="96" y="44"/>
                        <a:pt x="96" y="42"/>
                      </a:cubicBezTo>
                      <a:cubicBezTo>
                        <a:pt x="91" y="39"/>
                        <a:pt x="92" y="44"/>
                        <a:pt x="88" y="46"/>
                      </a:cubicBezTo>
                      <a:cubicBezTo>
                        <a:pt x="87" y="45"/>
                        <a:pt x="86" y="43"/>
                        <a:pt x="85" y="42"/>
                      </a:cubicBezTo>
                      <a:cubicBezTo>
                        <a:pt x="96" y="36"/>
                        <a:pt x="95" y="29"/>
                        <a:pt x="107" y="20"/>
                      </a:cubicBezTo>
                      <a:cubicBezTo>
                        <a:pt x="111" y="23"/>
                        <a:pt x="104" y="32"/>
                        <a:pt x="100" y="27"/>
                      </a:cubicBezTo>
                      <a:cubicBezTo>
                        <a:pt x="100" y="32"/>
                        <a:pt x="99" y="35"/>
                        <a:pt x="101" y="40"/>
                      </a:cubicBezTo>
                      <a:cubicBezTo>
                        <a:pt x="95" y="42"/>
                        <a:pt x="100" y="46"/>
                        <a:pt x="95" y="48"/>
                      </a:cubicBezTo>
                      <a:close/>
                      <a:moveTo>
                        <a:pt x="104" y="52"/>
                      </a:moveTo>
                      <a:cubicBezTo>
                        <a:pt x="105" y="51"/>
                        <a:pt x="107" y="49"/>
                        <a:pt x="109" y="48"/>
                      </a:cubicBezTo>
                      <a:cubicBezTo>
                        <a:pt x="111" y="50"/>
                        <a:pt x="111" y="51"/>
                        <a:pt x="112" y="53"/>
                      </a:cubicBezTo>
                      <a:cubicBezTo>
                        <a:pt x="109" y="55"/>
                        <a:pt x="106" y="55"/>
                        <a:pt x="104" y="52"/>
                      </a:cubicBezTo>
                      <a:close/>
                      <a:moveTo>
                        <a:pt x="127" y="45"/>
                      </a:moveTo>
                      <a:cubicBezTo>
                        <a:pt x="124" y="42"/>
                        <a:pt x="126" y="39"/>
                        <a:pt x="127" y="36"/>
                      </a:cubicBezTo>
                      <a:cubicBezTo>
                        <a:pt x="124" y="36"/>
                        <a:pt x="121" y="35"/>
                        <a:pt x="119" y="35"/>
                      </a:cubicBezTo>
                      <a:cubicBezTo>
                        <a:pt x="117" y="37"/>
                        <a:pt x="119" y="40"/>
                        <a:pt x="115" y="39"/>
                      </a:cubicBezTo>
                      <a:cubicBezTo>
                        <a:pt x="114" y="38"/>
                        <a:pt x="118" y="36"/>
                        <a:pt x="117" y="35"/>
                      </a:cubicBezTo>
                      <a:cubicBezTo>
                        <a:pt x="116" y="32"/>
                        <a:pt x="113" y="35"/>
                        <a:pt x="112" y="33"/>
                      </a:cubicBezTo>
                      <a:cubicBezTo>
                        <a:pt x="113" y="35"/>
                        <a:pt x="113" y="50"/>
                        <a:pt x="105" y="44"/>
                      </a:cubicBezTo>
                      <a:cubicBezTo>
                        <a:pt x="108" y="43"/>
                        <a:pt x="106" y="40"/>
                        <a:pt x="109" y="39"/>
                      </a:cubicBezTo>
                      <a:cubicBezTo>
                        <a:pt x="107" y="38"/>
                        <a:pt x="105" y="37"/>
                        <a:pt x="103" y="38"/>
                      </a:cubicBezTo>
                      <a:cubicBezTo>
                        <a:pt x="106" y="25"/>
                        <a:pt x="120" y="33"/>
                        <a:pt x="128" y="31"/>
                      </a:cubicBezTo>
                      <a:cubicBezTo>
                        <a:pt x="132" y="36"/>
                        <a:pt x="133" y="41"/>
                        <a:pt x="127" y="45"/>
                      </a:cubicBezTo>
                      <a:close/>
                      <a:moveTo>
                        <a:pt x="132" y="31"/>
                      </a:moveTo>
                      <a:cubicBezTo>
                        <a:pt x="140" y="27"/>
                        <a:pt x="141" y="24"/>
                        <a:pt x="145" y="22"/>
                      </a:cubicBezTo>
                      <a:cubicBezTo>
                        <a:pt x="146" y="25"/>
                        <a:pt x="143" y="34"/>
                        <a:pt x="139" y="30"/>
                      </a:cubicBezTo>
                      <a:cubicBezTo>
                        <a:pt x="134" y="34"/>
                        <a:pt x="139" y="39"/>
                        <a:pt x="136" y="43"/>
                      </a:cubicBezTo>
                      <a:cubicBezTo>
                        <a:pt x="133" y="39"/>
                        <a:pt x="135" y="35"/>
                        <a:pt x="132" y="31"/>
                      </a:cubicBezTo>
                      <a:close/>
                      <a:moveTo>
                        <a:pt x="155" y="26"/>
                      </a:moveTo>
                      <a:cubicBezTo>
                        <a:pt x="161" y="26"/>
                        <a:pt x="164" y="21"/>
                        <a:pt x="171" y="23"/>
                      </a:cubicBezTo>
                      <a:cubicBezTo>
                        <a:pt x="172" y="26"/>
                        <a:pt x="172" y="33"/>
                        <a:pt x="168" y="33"/>
                      </a:cubicBezTo>
                      <a:cubicBezTo>
                        <a:pt x="164" y="30"/>
                        <a:pt x="170" y="28"/>
                        <a:pt x="168" y="26"/>
                      </a:cubicBezTo>
                      <a:cubicBezTo>
                        <a:pt x="167" y="25"/>
                        <a:pt x="166" y="25"/>
                        <a:pt x="165" y="24"/>
                      </a:cubicBezTo>
                      <a:cubicBezTo>
                        <a:pt x="162" y="28"/>
                        <a:pt x="162" y="31"/>
                        <a:pt x="158" y="35"/>
                      </a:cubicBezTo>
                      <a:cubicBezTo>
                        <a:pt x="154" y="31"/>
                        <a:pt x="159" y="29"/>
                        <a:pt x="155" y="26"/>
                      </a:cubicBezTo>
                      <a:close/>
                      <a:moveTo>
                        <a:pt x="149" y="42"/>
                      </a:moveTo>
                      <a:cubicBezTo>
                        <a:pt x="148" y="39"/>
                        <a:pt x="151" y="38"/>
                        <a:pt x="148" y="35"/>
                      </a:cubicBezTo>
                      <a:cubicBezTo>
                        <a:pt x="150" y="34"/>
                        <a:pt x="152" y="35"/>
                        <a:pt x="154" y="33"/>
                      </a:cubicBezTo>
                      <a:cubicBezTo>
                        <a:pt x="157" y="36"/>
                        <a:pt x="153" y="39"/>
                        <a:pt x="149" y="42"/>
                      </a:cubicBezTo>
                      <a:close/>
                      <a:moveTo>
                        <a:pt x="134" y="63"/>
                      </a:moveTo>
                      <a:cubicBezTo>
                        <a:pt x="137" y="68"/>
                        <a:pt x="128" y="66"/>
                        <a:pt x="130" y="70"/>
                      </a:cubicBezTo>
                      <a:cubicBezTo>
                        <a:pt x="126" y="67"/>
                        <a:pt x="126" y="57"/>
                        <a:pt x="127" y="52"/>
                      </a:cubicBezTo>
                      <a:cubicBezTo>
                        <a:pt x="134" y="49"/>
                        <a:pt x="143" y="49"/>
                        <a:pt x="143" y="40"/>
                      </a:cubicBezTo>
                      <a:cubicBezTo>
                        <a:pt x="149" y="41"/>
                        <a:pt x="144" y="47"/>
                        <a:pt x="145" y="50"/>
                      </a:cubicBezTo>
                      <a:cubicBezTo>
                        <a:pt x="138" y="46"/>
                        <a:pt x="123" y="64"/>
                        <a:pt x="134" y="63"/>
                      </a:cubicBezTo>
                      <a:close/>
                      <a:moveTo>
                        <a:pt x="170" y="42"/>
                      </a:moveTo>
                      <a:cubicBezTo>
                        <a:pt x="168" y="40"/>
                        <a:pt x="164" y="38"/>
                        <a:pt x="160" y="41"/>
                      </a:cubicBezTo>
                      <a:cubicBezTo>
                        <a:pt x="158" y="33"/>
                        <a:pt x="172" y="39"/>
                        <a:pt x="174" y="29"/>
                      </a:cubicBezTo>
                      <a:cubicBezTo>
                        <a:pt x="174" y="33"/>
                        <a:pt x="175" y="37"/>
                        <a:pt x="180" y="32"/>
                      </a:cubicBezTo>
                      <a:cubicBezTo>
                        <a:pt x="186" y="42"/>
                        <a:pt x="170" y="33"/>
                        <a:pt x="170" y="42"/>
                      </a:cubicBezTo>
                      <a:close/>
                      <a:moveTo>
                        <a:pt x="189" y="32"/>
                      </a:moveTo>
                      <a:cubicBezTo>
                        <a:pt x="190" y="35"/>
                        <a:pt x="189" y="39"/>
                        <a:pt x="185" y="39"/>
                      </a:cubicBezTo>
                      <a:cubicBezTo>
                        <a:pt x="184" y="36"/>
                        <a:pt x="186" y="32"/>
                        <a:pt x="189" y="32"/>
                      </a:cubicBezTo>
                      <a:close/>
                      <a:moveTo>
                        <a:pt x="159" y="58"/>
                      </a:moveTo>
                      <a:cubicBezTo>
                        <a:pt x="164" y="58"/>
                        <a:pt x="165" y="48"/>
                        <a:pt x="170" y="54"/>
                      </a:cubicBezTo>
                      <a:cubicBezTo>
                        <a:pt x="165" y="53"/>
                        <a:pt x="164" y="65"/>
                        <a:pt x="159" y="58"/>
                      </a:cubicBezTo>
                      <a:close/>
                      <a:moveTo>
                        <a:pt x="173" y="58"/>
                      </a:moveTo>
                      <a:cubicBezTo>
                        <a:pt x="171" y="55"/>
                        <a:pt x="177" y="53"/>
                        <a:pt x="172" y="49"/>
                      </a:cubicBezTo>
                      <a:cubicBezTo>
                        <a:pt x="174" y="48"/>
                        <a:pt x="175" y="47"/>
                        <a:pt x="174" y="46"/>
                      </a:cubicBezTo>
                      <a:cubicBezTo>
                        <a:pt x="176" y="45"/>
                        <a:pt x="176" y="46"/>
                        <a:pt x="175" y="47"/>
                      </a:cubicBezTo>
                      <a:cubicBezTo>
                        <a:pt x="177" y="49"/>
                        <a:pt x="178" y="49"/>
                        <a:pt x="180" y="48"/>
                      </a:cubicBezTo>
                      <a:cubicBezTo>
                        <a:pt x="181" y="50"/>
                        <a:pt x="179" y="50"/>
                        <a:pt x="179" y="49"/>
                      </a:cubicBezTo>
                      <a:cubicBezTo>
                        <a:pt x="174" y="52"/>
                        <a:pt x="178" y="55"/>
                        <a:pt x="173" y="58"/>
                      </a:cubicBezTo>
                      <a:close/>
                      <a:moveTo>
                        <a:pt x="194" y="38"/>
                      </a:moveTo>
                      <a:cubicBezTo>
                        <a:pt x="197" y="42"/>
                        <a:pt x="189" y="43"/>
                        <a:pt x="196" y="45"/>
                      </a:cubicBezTo>
                      <a:cubicBezTo>
                        <a:pt x="193" y="47"/>
                        <a:pt x="192" y="48"/>
                        <a:pt x="194" y="50"/>
                      </a:cubicBezTo>
                      <a:cubicBezTo>
                        <a:pt x="188" y="49"/>
                        <a:pt x="190" y="41"/>
                        <a:pt x="194" y="38"/>
                      </a:cubicBezTo>
                      <a:close/>
                      <a:moveTo>
                        <a:pt x="182" y="60"/>
                      </a:moveTo>
                      <a:cubicBezTo>
                        <a:pt x="180" y="58"/>
                        <a:pt x="181" y="57"/>
                        <a:pt x="180" y="56"/>
                      </a:cubicBezTo>
                      <a:cubicBezTo>
                        <a:pt x="183" y="54"/>
                        <a:pt x="187" y="53"/>
                        <a:pt x="189" y="56"/>
                      </a:cubicBezTo>
                      <a:cubicBezTo>
                        <a:pt x="187" y="59"/>
                        <a:pt x="185" y="56"/>
                        <a:pt x="182" y="60"/>
                      </a:cubicBezTo>
                      <a:close/>
                      <a:moveTo>
                        <a:pt x="201" y="43"/>
                      </a:moveTo>
                      <a:cubicBezTo>
                        <a:pt x="203" y="39"/>
                        <a:pt x="207" y="38"/>
                        <a:pt x="211" y="35"/>
                      </a:cubicBezTo>
                      <a:cubicBezTo>
                        <a:pt x="214" y="42"/>
                        <a:pt x="205" y="42"/>
                        <a:pt x="201" y="43"/>
                      </a:cubicBezTo>
                      <a:close/>
                      <a:moveTo>
                        <a:pt x="197" y="55"/>
                      </a:moveTo>
                      <a:cubicBezTo>
                        <a:pt x="198" y="57"/>
                        <a:pt x="197" y="58"/>
                        <a:pt x="198" y="60"/>
                      </a:cubicBezTo>
                      <a:cubicBezTo>
                        <a:pt x="196" y="61"/>
                        <a:pt x="194" y="58"/>
                        <a:pt x="192" y="61"/>
                      </a:cubicBezTo>
                      <a:cubicBezTo>
                        <a:pt x="190" y="58"/>
                        <a:pt x="194" y="55"/>
                        <a:pt x="197" y="55"/>
                      </a:cubicBezTo>
                      <a:close/>
                      <a:moveTo>
                        <a:pt x="184" y="72"/>
                      </a:moveTo>
                      <a:cubicBezTo>
                        <a:pt x="182" y="70"/>
                        <a:pt x="181" y="68"/>
                        <a:pt x="183" y="66"/>
                      </a:cubicBezTo>
                      <a:cubicBezTo>
                        <a:pt x="188" y="63"/>
                        <a:pt x="191" y="70"/>
                        <a:pt x="196" y="65"/>
                      </a:cubicBezTo>
                      <a:cubicBezTo>
                        <a:pt x="198" y="73"/>
                        <a:pt x="190" y="69"/>
                        <a:pt x="184" y="72"/>
                      </a:cubicBezTo>
                      <a:close/>
                      <a:moveTo>
                        <a:pt x="214" y="36"/>
                      </a:moveTo>
                      <a:cubicBezTo>
                        <a:pt x="216" y="36"/>
                        <a:pt x="218" y="38"/>
                        <a:pt x="217" y="36"/>
                      </a:cubicBezTo>
                      <a:cubicBezTo>
                        <a:pt x="221" y="40"/>
                        <a:pt x="224" y="38"/>
                        <a:pt x="229" y="37"/>
                      </a:cubicBezTo>
                      <a:cubicBezTo>
                        <a:pt x="231" y="43"/>
                        <a:pt x="214" y="41"/>
                        <a:pt x="214" y="36"/>
                      </a:cubicBezTo>
                      <a:close/>
                      <a:moveTo>
                        <a:pt x="225" y="57"/>
                      </a:moveTo>
                      <a:cubicBezTo>
                        <a:pt x="223" y="59"/>
                        <a:pt x="226" y="61"/>
                        <a:pt x="222" y="63"/>
                      </a:cubicBezTo>
                      <a:cubicBezTo>
                        <a:pt x="220" y="61"/>
                        <a:pt x="217" y="62"/>
                        <a:pt x="215" y="59"/>
                      </a:cubicBezTo>
                      <a:cubicBezTo>
                        <a:pt x="218" y="57"/>
                        <a:pt x="214" y="55"/>
                        <a:pt x="218" y="53"/>
                      </a:cubicBezTo>
                      <a:cubicBezTo>
                        <a:pt x="222" y="56"/>
                        <a:pt x="227" y="55"/>
                        <a:pt x="232" y="59"/>
                      </a:cubicBezTo>
                      <a:cubicBezTo>
                        <a:pt x="228" y="61"/>
                        <a:pt x="229" y="58"/>
                        <a:pt x="225" y="57"/>
                      </a:cubicBezTo>
                      <a:close/>
                      <a:moveTo>
                        <a:pt x="224" y="72"/>
                      </a:moveTo>
                      <a:cubicBezTo>
                        <a:pt x="223" y="67"/>
                        <a:pt x="222" y="72"/>
                        <a:pt x="218" y="73"/>
                      </a:cubicBezTo>
                      <a:cubicBezTo>
                        <a:pt x="219" y="67"/>
                        <a:pt x="224" y="66"/>
                        <a:pt x="228" y="63"/>
                      </a:cubicBezTo>
                      <a:cubicBezTo>
                        <a:pt x="229" y="65"/>
                        <a:pt x="228" y="68"/>
                        <a:pt x="227" y="66"/>
                      </a:cubicBezTo>
                      <a:cubicBezTo>
                        <a:pt x="224" y="68"/>
                        <a:pt x="228" y="70"/>
                        <a:pt x="224" y="72"/>
                      </a:cubicBezTo>
                      <a:close/>
                      <a:moveTo>
                        <a:pt x="241" y="73"/>
                      </a:moveTo>
                      <a:cubicBezTo>
                        <a:pt x="240" y="72"/>
                        <a:pt x="242" y="72"/>
                        <a:pt x="242" y="72"/>
                      </a:cubicBezTo>
                      <a:cubicBezTo>
                        <a:pt x="245" y="71"/>
                        <a:pt x="241" y="68"/>
                        <a:pt x="243" y="66"/>
                      </a:cubicBezTo>
                      <a:cubicBezTo>
                        <a:pt x="241" y="65"/>
                        <a:pt x="241" y="68"/>
                        <a:pt x="242" y="69"/>
                      </a:cubicBezTo>
                      <a:cubicBezTo>
                        <a:pt x="239" y="70"/>
                        <a:pt x="239" y="62"/>
                        <a:pt x="242" y="60"/>
                      </a:cubicBezTo>
                      <a:cubicBezTo>
                        <a:pt x="242" y="65"/>
                        <a:pt x="242" y="65"/>
                        <a:pt x="246" y="71"/>
                      </a:cubicBezTo>
                      <a:cubicBezTo>
                        <a:pt x="244" y="73"/>
                        <a:pt x="243" y="72"/>
                        <a:pt x="241" y="73"/>
                      </a:cubicBezTo>
                      <a:close/>
                      <a:moveTo>
                        <a:pt x="251" y="78"/>
                      </a:moveTo>
                      <a:cubicBezTo>
                        <a:pt x="251" y="73"/>
                        <a:pt x="256" y="72"/>
                        <a:pt x="255" y="68"/>
                      </a:cubicBezTo>
                      <a:cubicBezTo>
                        <a:pt x="257" y="68"/>
                        <a:pt x="258" y="76"/>
                        <a:pt x="257" y="79"/>
                      </a:cubicBezTo>
                      <a:cubicBezTo>
                        <a:pt x="254" y="73"/>
                        <a:pt x="255" y="74"/>
                        <a:pt x="251" y="78"/>
                      </a:cubicBezTo>
                      <a:close/>
                      <a:moveTo>
                        <a:pt x="354" y="12"/>
                      </a:moveTo>
                      <a:cubicBezTo>
                        <a:pt x="355" y="11"/>
                        <a:pt x="356" y="13"/>
                        <a:pt x="357" y="13"/>
                      </a:cubicBezTo>
                      <a:cubicBezTo>
                        <a:pt x="359" y="12"/>
                        <a:pt x="358" y="10"/>
                        <a:pt x="361" y="9"/>
                      </a:cubicBezTo>
                      <a:cubicBezTo>
                        <a:pt x="361" y="10"/>
                        <a:pt x="362" y="11"/>
                        <a:pt x="363" y="12"/>
                      </a:cubicBezTo>
                      <a:cubicBezTo>
                        <a:pt x="360" y="13"/>
                        <a:pt x="357" y="15"/>
                        <a:pt x="354" y="12"/>
                      </a:cubicBezTo>
                      <a:close/>
                      <a:moveTo>
                        <a:pt x="716" y="72"/>
                      </a:moveTo>
                      <a:cubicBezTo>
                        <a:pt x="717" y="79"/>
                        <a:pt x="704" y="74"/>
                        <a:pt x="698" y="77"/>
                      </a:cubicBezTo>
                      <a:cubicBezTo>
                        <a:pt x="697" y="72"/>
                        <a:pt x="708" y="74"/>
                        <a:pt x="704" y="69"/>
                      </a:cubicBezTo>
                      <a:cubicBezTo>
                        <a:pt x="707" y="71"/>
                        <a:pt x="711" y="68"/>
                        <a:pt x="714" y="65"/>
                      </a:cubicBezTo>
                      <a:cubicBezTo>
                        <a:pt x="714" y="71"/>
                        <a:pt x="706" y="74"/>
                        <a:pt x="702" y="75"/>
                      </a:cubicBezTo>
                      <a:cubicBezTo>
                        <a:pt x="706" y="77"/>
                        <a:pt x="711" y="73"/>
                        <a:pt x="716" y="72"/>
                      </a:cubicBezTo>
                      <a:close/>
                      <a:moveTo>
                        <a:pt x="717" y="62"/>
                      </a:moveTo>
                      <a:cubicBezTo>
                        <a:pt x="718" y="66"/>
                        <a:pt x="708" y="63"/>
                        <a:pt x="710" y="59"/>
                      </a:cubicBezTo>
                      <a:cubicBezTo>
                        <a:pt x="717" y="63"/>
                        <a:pt x="711" y="54"/>
                        <a:pt x="716" y="51"/>
                      </a:cubicBezTo>
                      <a:cubicBezTo>
                        <a:pt x="722" y="56"/>
                        <a:pt x="711" y="60"/>
                        <a:pt x="717" y="62"/>
                      </a:cubicBezTo>
                      <a:close/>
                      <a:moveTo>
                        <a:pt x="712" y="39"/>
                      </a:moveTo>
                      <a:cubicBezTo>
                        <a:pt x="714" y="43"/>
                        <a:pt x="714" y="33"/>
                        <a:pt x="717" y="39"/>
                      </a:cubicBezTo>
                      <a:cubicBezTo>
                        <a:pt x="712" y="44"/>
                        <a:pt x="711" y="46"/>
                        <a:pt x="706" y="43"/>
                      </a:cubicBezTo>
                      <a:cubicBezTo>
                        <a:pt x="713" y="44"/>
                        <a:pt x="708" y="28"/>
                        <a:pt x="712" y="39"/>
                      </a:cubicBezTo>
                      <a:close/>
                      <a:moveTo>
                        <a:pt x="721" y="30"/>
                      </a:moveTo>
                      <a:cubicBezTo>
                        <a:pt x="717" y="32"/>
                        <a:pt x="712" y="33"/>
                        <a:pt x="708" y="32"/>
                      </a:cubicBezTo>
                      <a:cubicBezTo>
                        <a:pt x="709" y="28"/>
                        <a:pt x="716" y="17"/>
                        <a:pt x="720" y="10"/>
                      </a:cubicBezTo>
                      <a:cubicBezTo>
                        <a:pt x="722" y="17"/>
                        <a:pt x="720" y="21"/>
                        <a:pt x="721" y="30"/>
                      </a:cubicBezTo>
                      <a:close/>
                      <a:moveTo>
                        <a:pt x="716" y="13"/>
                      </a:moveTo>
                      <a:cubicBezTo>
                        <a:pt x="714" y="14"/>
                        <a:pt x="713" y="15"/>
                        <a:pt x="711" y="17"/>
                      </a:cubicBezTo>
                      <a:cubicBezTo>
                        <a:pt x="709" y="11"/>
                        <a:pt x="706" y="17"/>
                        <a:pt x="704" y="13"/>
                      </a:cubicBezTo>
                      <a:cubicBezTo>
                        <a:pt x="708" y="13"/>
                        <a:pt x="713" y="8"/>
                        <a:pt x="716" y="13"/>
                      </a:cubicBezTo>
                      <a:close/>
                    </a:path>
                  </a:pathLst>
                </a:custGeom>
                <a:grpFill/>
                <a:ln>
                  <a:noFill/>
                </a:ln>
              </p:spPr>
              <p:txBody>
                <a:bodyPr vert="horz" wrap="square" lIns="91440" tIns="45720" rIns="91440" bIns="45720" numCol="1" anchor="t" anchorCtr="0" compatLnSpc="1"/>
                <a:lstStyle/>
                <a:p>
                  <a:pPr fontAlgn="auto"/>
                  <a:endParaRPr lang="zh-CN" altLang="en-US" strike="noStrike" noProof="1"/>
                </a:p>
              </p:txBody>
            </p:sp>
            <p:sp>
              <p:nvSpPr>
                <p:cNvPr id="19" name="Freeform 548"/>
                <p:cNvSpPr>
                  <a:spLocks noEditPoints="1"/>
                </p:cNvSpPr>
                <p:nvPr/>
              </p:nvSpPr>
              <p:spPr bwMode="auto">
                <a:xfrm rot="16200000" flipV="1">
                  <a:off x="4438472" y="4879627"/>
                  <a:ext cx="363777" cy="45719"/>
                </a:xfrm>
                <a:custGeom>
                  <a:avLst/>
                  <a:gdLst>
                    <a:gd name="T0" fmla="*/ 480 w 748"/>
                    <a:gd name="T1" fmla="*/ 13 h 95"/>
                    <a:gd name="T2" fmla="*/ 427 w 748"/>
                    <a:gd name="T3" fmla="*/ 8 h 95"/>
                    <a:gd name="T4" fmla="*/ 366 w 748"/>
                    <a:gd name="T5" fmla="*/ 13 h 95"/>
                    <a:gd name="T6" fmla="*/ 311 w 748"/>
                    <a:gd name="T7" fmla="*/ 15 h 95"/>
                    <a:gd name="T8" fmla="*/ 289 w 748"/>
                    <a:gd name="T9" fmla="*/ 1 h 95"/>
                    <a:gd name="T10" fmla="*/ 234 w 748"/>
                    <a:gd name="T11" fmla="*/ 11 h 95"/>
                    <a:gd name="T12" fmla="*/ 205 w 748"/>
                    <a:gd name="T13" fmla="*/ 13 h 95"/>
                    <a:gd name="T14" fmla="*/ 152 w 748"/>
                    <a:gd name="T15" fmla="*/ 18 h 95"/>
                    <a:gd name="T16" fmla="*/ 142 w 748"/>
                    <a:gd name="T17" fmla="*/ 18 h 95"/>
                    <a:gd name="T18" fmla="*/ 126 w 748"/>
                    <a:gd name="T19" fmla="*/ 20 h 95"/>
                    <a:gd name="T20" fmla="*/ 107 w 748"/>
                    <a:gd name="T21" fmla="*/ 1 h 95"/>
                    <a:gd name="T22" fmla="*/ 64 w 748"/>
                    <a:gd name="T23" fmla="*/ 20 h 95"/>
                    <a:gd name="T24" fmla="*/ 17 w 748"/>
                    <a:gd name="T25" fmla="*/ 64 h 95"/>
                    <a:gd name="T26" fmla="*/ 71 w 748"/>
                    <a:gd name="T27" fmla="*/ 69 h 95"/>
                    <a:gd name="T28" fmla="*/ 101 w 748"/>
                    <a:gd name="T29" fmla="*/ 51 h 95"/>
                    <a:gd name="T30" fmla="*/ 90 w 748"/>
                    <a:gd name="T31" fmla="*/ 67 h 95"/>
                    <a:gd name="T32" fmla="*/ 112 w 748"/>
                    <a:gd name="T33" fmla="*/ 63 h 95"/>
                    <a:gd name="T34" fmla="*/ 140 w 748"/>
                    <a:gd name="T35" fmla="*/ 69 h 95"/>
                    <a:gd name="T36" fmla="*/ 151 w 748"/>
                    <a:gd name="T37" fmla="*/ 51 h 95"/>
                    <a:gd name="T38" fmla="*/ 167 w 748"/>
                    <a:gd name="T39" fmla="*/ 62 h 95"/>
                    <a:gd name="T40" fmla="*/ 213 w 748"/>
                    <a:gd name="T41" fmla="*/ 61 h 95"/>
                    <a:gd name="T42" fmla="*/ 244 w 748"/>
                    <a:gd name="T43" fmla="*/ 84 h 95"/>
                    <a:gd name="T44" fmla="*/ 306 w 748"/>
                    <a:gd name="T45" fmla="*/ 77 h 95"/>
                    <a:gd name="T46" fmla="*/ 364 w 748"/>
                    <a:gd name="T47" fmla="*/ 85 h 95"/>
                    <a:gd name="T48" fmla="*/ 566 w 748"/>
                    <a:gd name="T49" fmla="*/ 89 h 95"/>
                    <a:gd name="T50" fmla="*/ 675 w 748"/>
                    <a:gd name="T51" fmla="*/ 85 h 95"/>
                    <a:gd name="T52" fmla="*/ 744 w 748"/>
                    <a:gd name="T53" fmla="*/ 58 h 95"/>
                    <a:gd name="T54" fmla="*/ 725 w 748"/>
                    <a:gd name="T55" fmla="*/ 56 h 95"/>
                    <a:gd name="T56" fmla="*/ 733 w 748"/>
                    <a:gd name="T57" fmla="*/ 32 h 95"/>
                    <a:gd name="T58" fmla="*/ 725 w 748"/>
                    <a:gd name="T59" fmla="*/ 7 h 95"/>
                    <a:gd name="T60" fmla="*/ 672 w 748"/>
                    <a:gd name="T61" fmla="*/ 9 h 95"/>
                    <a:gd name="T62" fmla="*/ 642 w 748"/>
                    <a:gd name="T63" fmla="*/ 9 h 95"/>
                    <a:gd name="T64" fmla="*/ 604 w 748"/>
                    <a:gd name="T65" fmla="*/ 6 h 95"/>
                    <a:gd name="T66" fmla="*/ 227 w 748"/>
                    <a:gd name="T67" fmla="*/ 28 h 95"/>
                    <a:gd name="T68" fmla="*/ 201 w 748"/>
                    <a:gd name="T69" fmla="*/ 36 h 95"/>
                    <a:gd name="T70" fmla="*/ 220 w 748"/>
                    <a:gd name="T71" fmla="*/ 21 h 95"/>
                    <a:gd name="T72" fmla="*/ 196 w 748"/>
                    <a:gd name="T73" fmla="*/ 25 h 95"/>
                    <a:gd name="T74" fmla="*/ 184 w 748"/>
                    <a:gd name="T75" fmla="*/ 11 h 95"/>
                    <a:gd name="T76" fmla="*/ 79 w 748"/>
                    <a:gd name="T77" fmla="*/ 39 h 95"/>
                    <a:gd name="T78" fmla="*/ 54 w 748"/>
                    <a:gd name="T79" fmla="*/ 40 h 95"/>
                    <a:gd name="T80" fmla="*/ 71 w 748"/>
                    <a:gd name="T81" fmla="*/ 38 h 95"/>
                    <a:gd name="T82" fmla="*/ 79 w 748"/>
                    <a:gd name="T83" fmla="*/ 44 h 95"/>
                    <a:gd name="T84" fmla="*/ 60 w 748"/>
                    <a:gd name="T85" fmla="*/ 68 h 95"/>
                    <a:gd name="T86" fmla="*/ 95 w 748"/>
                    <a:gd name="T87" fmla="*/ 48 h 95"/>
                    <a:gd name="T88" fmla="*/ 115 w 748"/>
                    <a:gd name="T89" fmla="*/ 39 h 95"/>
                    <a:gd name="T90" fmla="*/ 132 w 748"/>
                    <a:gd name="T91" fmla="*/ 31 h 95"/>
                    <a:gd name="T92" fmla="*/ 168 w 748"/>
                    <a:gd name="T93" fmla="*/ 26 h 95"/>
                    <a:gd name="T94" fmla="*/ 134 w 748"/>
                    <a:gd name="T95" fmla="*/ 63 h 95"/>
                    <a:gd name="T96" fmla="*/ 174 w 748"/>
                    <a:gd name="T97" fmla="*/ 29 h 95"/>
                    <a:gd name="T98" fmla="*/ 159 w 748"/>
                    <a:gd name="T99" fmla="*/ 58 h 95"/>
                    <a:gd name="T100" fmla="*/ 194 w 748"/>
                    <a:gd name="T101" fmla="*/ 38 h 95"/>
                    <a:gd name="T102" fmla="*/ 201 w 748"/>
                    <a:gd name="T103" fmla="*/ 43 h 95"/>
                    <a:gd name="T104" fmla="*/ 183 w 748"/>
                    <a:gd name="T105" fmla="*/ 66 h 95"/>
                    <a:gd name="T106" fmla="*/ 222 w 748"/>
                    <a:gd name="T107" fmla="*/ 63 h 95"/>
                    <a:gd name="T108" fmla="*/ 227 w 748"/>
                    <a:gd name="T109" fmla="*/ 66 h 95"/>
                    <a:gd name="T110" fmla="*/ 241 w 748"/>
                    <a:gd name="T111" fmla="*/ 73 h 95"/>
                    <a:gd name="T112" fmla="*/ 363 w 748"/>
                    <a:gd name="T113" fmla="*/ 12 h 95"/>
                    <a:gd name="T114" fmla="*/ 717 w 748"/>
                    <a:gd name="T115" fmla="*/ 62 h 95"/>
                    <a:gd name="T116" fmla="*/ 721 w 748"/>
                    <a:gd name="T117" fmla="*/ 3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8" h="95">
                      <a:moveTo>
                        <a:pt x="559" y="11"/>
                      </a:moveTo>
                      <a:cubicBezTo>
                        <a:pt x="559" y="7"/>
                        <a:pt x="557" y="9"/>
                        <a:pt x="557" y="5"/>
                      </a:cubicBezTo>
                      <a:cubicBezTo>
                        <a:pt x="546" y="13"/>
                        <a:pt x="543" y="8"/>
                        <a:pt x="534" y="8"/>
                      </a:cubicBezTo>
                      <a:cubicBezTo>
                        <a:pt x="537" y="7"/>
                        <a:pt x="541" y="7"/>
                        <a:pt x="539" y="3"/>
                      </a:cubicBezTo>
                      <a:cubicBezTo>
                        <a:pt x="529" y="8"/>
                        <a:pt x="508" y="10"/>
                        <a:pt x="498" y="11"/>
                      </a:cubicBezTo>
                      <a:cubicBezTo>
                        <a:pt x="499" y="11"/>
                        <a:pt x="499" y="9"/>
                        <a:pt x="498" y="8"/>
                      </a:cubicBezTo>
                      <a:cubicBezTo>
                        <a:pt x="491" y="10"/>
                        <a:pt x="491" y="13"/>
                        <a:pt x="485" y="9"/>
                      </a:cubicBezTo>
                      <a:cubicBezTo>
                        <a:pt x="483" y="14"/>
                        <a:pt x="481" y="8"/>
                        <a:pt x="480" y="13"/>
                      </a:cubicBezTo>
                      <a:cubicBezTo>
                        <a:pt x="478" y="10"/>
                        <a:pt x="476" y="12"/>
                        <a:pt x="476" y="9"/>
                      </a:cubicBezTo>
                      <a:cubicBezTo>
                        <a:pt x="473" y="9"/>
                        <a:pt x="470" y="11"/>
                        <a:pt x="467" y="8"/>
                      </a:cubicBezTo>
                      <a:cubicBezTo>
                        <a:pt x="463" y="10"/>
                        <a:pt x="469" y="13"/>
                        <a:pt x="465" y="15"/>
                      </a:cubicBezTo>
                      <a:cubicBezTo>
                        <a:pt x="464" y="14"/>
                        <a:pt x="463" y="13"/>
                        <a:pt x="462" y="13"/>
                      </a:cubicBezTo>
                      <a:cubicBezTo>
                        <a:pt x="463" y="12"/>
                        <a:pt x="464" y="10"/>
                        <a:pt x="462" y="9"/>
                      </a:cubicBezTo>
                      <a:cubicBezTo>
                        <a:pt x="461" y="10"/>
                        <a:pt x="459" y="11"/>
                        <a:pt x="458" y="12"/>
                      </a:cubicBezTo>
                      <a:cubicBezTo>
                        <a:pt x="445" y="2"/>
                        <a:pt x="432" y="14"/>
                        <a:pt x="426" y="14"/>
                      </a:cubicBezTo>
                      <a:cubicBezTo>
                        <a:pt x="422" y="9"/>
                        <a:pt x="428" y="10"/>
                        <a:pt x="427" y="8"/>
                      </a:cubicBezTo>
                      <a:cubicBezTo>
                        <a:pt x="420" y="9"/>
                        <a:pt x="412" y="6"/>
                        <a:pt x="410" y="14"/>
                      </a:cubicBezTo>
                      <a:cubicBezTo>
                        <a:pt x="405" y="6"/>
                        <a:pt x="404" y="18"/>
                        <a:pt x="401" y="13"/>
                      </a:cubicBezTo>
                      <a:cubicBezTo>
                        <a:pt x="400" y="11"/>
                        <a:pt x="406" y="9"/>
                        <a:pt x="402" y="7"/>
                      </a:cubicBezTo>
                      <a:cubicBezTo>
                        <a:pt x="397" y="8"/>
                        <a:pt x="397" y="14"/>
                        <a:pt x="392" y="11"/>
                      </a:cubicBezTo>
                      <a:cubicBezTo>
                        <a:pt x="393" y="10"/>
                        <a:pt x="394" y="9"/>
                        <a:pt x="392" y="7"/>
                      </a:cubicBezTo>
                      <a:cubicBezTo>
                        <a:pt x="386" y="13"/>
                        <a:pt x="381" y="11"/>
                        <a:pt x="375" y="13"/>
                      </a:cubicBezTo>
                      <a:cubicBezTo>
                        <a:pt x="376" y="13"/>
                        <a:pt x="376" y="7"/>
                        <a:pt x="374" y="9"/>
                      </a:cubicBezTo>
                      <a:cubicBezTo>
                        <a:pt x="375" y="12"/>
                        <a:pt x="368" y="13"/>
                        <a:pt x="366" y="13"/>
                      </a:cubicBezTo>
                      <a:cubicBezTo>
                        <a:pt x="370" y="11"/>
                        <a:pt x="369" y="8"/>
                        <a:pt x="370" y="5"/>
                      </a:cubicBezTo>
                      <a:cubicBezTo>
                        <a:pt x="365" y="4"/>
                        <a:pt x="369" y="8"/>
                        <a:pt x="365" y="10"/>
                      </a:cubicBezTo>
                      <a:cubicBezTo>
                        <a:pt x="361" y="4"/>
                        <a:pt x="353" y="5"/>
                        <a:pt x="350" y="11"/>
                      </a:cubicBezTo>
                      <a:cubicBezTo>
                        <a:pt x="346" y="10"/>
                        <a:pt x="340" y="11"/>
                        <a:pt x="338" y="8"/>
                      </a:cubicBezTo>
                      <a:cubicBezTo>
                        <a:pt x="336" y="8"/>
                        <a:pt x="326" y="14"/>
                        <a:pt x="322" y="8"/>
                      </a:cubicBezTo>
                      <a:cubicBezTo>
                        <a:pt x="318" y="9"/>
                        <a:pt x="321" y="12"/>
                        <a:pt x="319" y="14"/>
                      </a:cubicBezTo>
                      <a:cubicBezTo>
                        <a:pt x="317" y="11"/>
                        <a:pt x="315" y="8"/>
                        <a:pt x="315" y="6"/>
                      </a:cubicBezTo>
                      <a:cubicBezTo>
                        <a:pt x="310" y="8"/>
                        <a:pt x="314" y="12"/>
                        <a:pt x="311" y="15"/>
                      </a:cubicBezTo>
                      <a:cubicBezTo>
                        <a:pt x="309" y="12"/>
                        <a:pt x="301" y="15"/>
                        <a:pt x="302" y="11"/>
                      </a:cubicBezTo>
                      <a:cubicBezTo>
                        <a:pt x="304" y="12"/>
                        <a:pt x="311" y="14"/>
                        <a:pt x="310" y="8"/>
                      </a:cubicBezTo>
                      <a:cubicBezTo>
                        <a:pt x="305" y="11"/>
                        <a:pt x="302" y="7"/>
                        <a:pt x="298" y="7"/>
                      </a:cubicBezTo>
                      <a:cubicBezTo>
                        <a:pt x="298" y="11"/>
                        <a:pt x="299" y="8"/>
                        <a:pt x="302" y="9"/>
                      </a:cubicBezTo>
                      <a:cubicBezTo>
                        <a:pt x="298" y="10"/>
                        <a:pt x="297" y="14"/>
                        <a:pt x="295" y="13"/>
                      </a:cubicBezTo>
                      <a:cubicBezTo>
                        <a:pt x="292" y="11"/>
                        <a:pt x="295" y="6"/>
                        <a:pt x="292" y="8"/>
                      </a:cubicBezTo>
                      <a:cubicBezTo>
                        <a:pt x="294" y="10"/>
                        <a:pt x="287" y="15"/>
                        <a:pt x="286" y="13"/>
                      </a:cubicBezTo>
                      <a:cubicBezTo>
                        <a:pt x="284" y="8"/>
                        <a:pt x="293" y="5"/>
                        <a:pt x="289" y="1"/>
                      </a:cubicBezTo>
                      <a:cubicBezTo>
                        <a:pt x="285" y="11"/>
                        <a:pt x="272" y="11"/>
                        <a:pt x="263" y="11"/>
                      </a:cubicBezTo>
                      <a:cubicBezTo>
                        <a:pt x="263" y="8"/>
                        <a:pt x="264" y="2"/>
                        <a:pt x="260" y="4"/>
                      </a:cubicBezTo>
                      <a:cubicBezTo>
                        <a:pt x="258" y="8"/>
                        <a:pt x="261" y="7"/>
                        <a:pt x="260" y="9"/>
                      </a:cubicBezTo>
                      <a:cubicBezTo>
                        <a:pt x="257" y="10"/>
                        <a:pt x="256" y="12"/>
                        <a:pt x="253" y="6"/>
                      </a:cubicBezTo>
                      <a:cubicBezTo>
                        <a:pt x="251" y="7"/>
                        <a:pt x="252" y="9"/>
                        <a:pt x="250" y="10"/>
                      </a:cubicBezTo>
                      <a:cubicBezTo>
                        <a:pt x="245" y="1"/>
                        <a:pt x="245" y="12"/>
                        <a:pt x="243" y="10"/>
                      </a:cubicBezTo>
                      <a:cubicBezTo>
                        <a:pt x="238" y="7"/>
                        <a:pt x="247" y="6"/>
                        <a:pt x="242" y="3"/>
                      </a:cubicBezTo>
                      <a:cubicBezTo>
                        <a:pt x="237" y="7"/>
                        <a:pt x="240" y="10"/>
                        <a:pt x="234" y="11"/>
                      </a:cubicBezTo>
                      <a:cubicBezTo>
                        <a:pt x="234" y="8"/>
                        <a:pt x="232" y="6"/>
                        <a:pt x="230" y="6"/>
                      </a:cubicBezTo>
                      <a:cubicBezTo>
                        <a:pt x="229" y="8"/>
                        <a:pt x="227" y="11"/>
                        <a:pt x="226" y="5"/>
                      </a:cubicBezTo>
                      <a:cubicBezTo>
                        <a:pt x="220" y="7"/>
                        <a:pt x="230" y="10"/>
                        <a:pt x="224" y="12"/>
                      </a:cubicBezTo>
                      <a:cubicBezTo>
                        <a:pt x="223" y="11"/>
                        <a:pt x="222" y="10"/>
                        <a:pt x="220" y="10"/>
                      </a:cubicBezTo>
                      <a:cubicBezTo>
                        <a:pt x="223" y="8"/>
                        <a:pt x="223" y="6"/>
                        <a:pt x="221" y="4"/>
                      </a:cubicBezTo>
                      <a:cubicBezTo>
                        <a:pt x="214" y="5"/>
                        <a:pt x="221" y="17"/>
                        <a:pt x="213" y="12"/>
                      </a:cubicBezTo>
                      <a:cubicBezTo>
                        <a:pt x="219" y="11"/>
                        <a:pt x="214" y="9"/>
                        <a:pt x="216" y="4"/>
                      </a:cubicBezTo>
                      <a:cubicBezTo>
                        <a:pt x="212" y="5"/>
                        <a:pt x="207" y="9"/>
                        <a:pt x="205" y="13"/>
                      </a:cubicBezTo>
                      <a:cubicBezTo>
                        <a:pt x="202" y="10"/>
                        <a:pt x="204" y="7"/>
                        <a:pt x="201" y="5"/>
                      </a:cubicBezTo>
                      <a:cubicBezTo>
                        <a:pt x="194" y="9"/>
                        <a:pt x="192" y="14"/>
                        <a:pt x="188" y="12"/>
                      </a:cubicBezTo>
                      <a:cubicBezTo>
                        <a:pt x="191" y="10"/>
                        <a:pt x="183" y="7"/>
                        <a:pt x="188" y="6"/>
                      </a:cubicBezTo>
                      <a:cubicBezTo>
                        <a:pt x="189" y="7"/>
                        <a:pt x="188" y="8"/>
                        <a:pt x="190" y="10"/>
                      </a:cubicBezTo>
                      <a:cubicBezTo>
                        <a:pt x="197" y="2"/>
                        <a:pt x="183" y="7"/>
                        <a:pt x="179" y="4"/>
                      </a:cubicBezTo>
                      <a:cubicBezTo>
                        <a:pt x="174" y="7"/>
                        <a:pt x="174" y="12"/>
                        <a:pt x="169" y="8"/>
                      </a:cubicBezTo>
                      <a:cubicBezTo>
                        <a:pt x="169" y="4"/>
                        <a:pt x="176" y="9"/>
                        <a:pt x="175" y="2"/>
                      </a:cubicBezTo>
                      <a:cubicBezTo>
                        <a:pt x="167" y="6"/>
                        <a:pt x="150" y="5"/>
                        <a:pt x="152" y="18"/>
                      </a:cubicBezTo>
                      <a:cubicBezTo>
                        <a:pt x="155" y="14"/>
                        <a:pt x="157" y="17"/>
                        <a:pt x="160" y="17"/>
                      </a:cubicBezTo>
                      <a:cubicBezTo>
                        <a:pt x="165" y="15"/>
                        <a:pt x="162" y="12"/>
                        <a:pt x="166" y="9"/>
                      </a:cubicBezTo>
                      <a:cubicBezTo>
                        <a:pt x="170" y="13"/>
                        <a:pt x="167" y="16"/>
                        <a:pt x="164" y="19"/>
                      </a:cubicBezTo>
                      <a:cubicBezTo>
                        <a:pt x="159" y="19"/>
                        <a:pt x="153" y="20"/>
                        <a:pt x="148" y="23"/>
                      </a:cubicBezTo>
                      <a:cubicBezTo>
                        <a:pt x="147" y="22"/>
                        <a:pt x="147" y="22"/>
                        <a:pt x="146" y="21"/>
                      </a:cubicBezTo>
                      <a:cubicBezTo>
                        <a:pt x="156" y="14"/>
                        <a:pt x="144" y="12"/>
                        <a:pt x="152" y="7"/>
                      </a:cubicBezTo>
                      <a:cubicBezTo>
                        <a:pt x="146" y="7"/>
                        <a:pt x="146" y="11"/>
                        <a:pt x="140" y="13"/>
                      </a:cubicBezTo>
                      <a:cubicBezTo>
                        <a:pt x="138" y="17"/>
                        <a:pt x="144" y="15"/>
                        <a:pt x="142" y="18"/>
                      </a:cubicBezTo>
                      <a:cubicBezTo>
                        <a:pt x="136" y="18"/>
                        <a:pt x="138" y="21"/>
                        <a:pt x="133" y="25"/>
                      </a:cubicBezTo>
                      <a:cubicBezTo>
                        <a:pt x="131" y="19"/>
                        <a:pt x="127" y="30"/>
                        <a:pt x="125" y="26"/>
                      </a:cubicBezTo>
                      <a:cubicBezTo>
                        <a:pt x="123" y="22"/>
                        <a:pt x="130" y="20"/>
                        <a:pt x="129" y="16"/>
                      </a:cubicBezTo>
                      <a:cubicBezTo>
                        <a:pt x="139" y="21"/>
                        <a:pt x="139" y="4"/>
                        <a:pt x="149" y="6"/>
                      </a:cubicBezTo>
                      <a:cubicBezTo>
                        <a:pt x="143" y="3"/>
                        <a:pt x="136" y="7"/>
                        <a:pt x="130" y="5"/>
                      </a:cubicBezTo>
                      <a:cubicBezTo>
                        <a:pt x="129" y="8"/>
                        <a:pt x="127" y="12"/>
                        <a:pt x="127" y="16"/>
                      </a:cubicBezTo>
                      <a:cubicBezTo>
                        <a:pt x="125" y="14"/>
                        <a:pt x="123" y="14"/>
                        <a:pt x="121" y="15"/>
                      </a:cubicBezTo>
                      <a:cubicBezTo>
                        <a:pt x="119" y="19"/>
                        <a:pt x="128" y="17"/>
                        <a:pt x="126" y="20"/>
                      </a:cubicBezTo>
                      <a:cubicBezTo>
                        <a:pt x="115" y="20"/>
                        <a:pt x="116" y="24"/>
                        <a:pt x="111" y="27"/>
                      </a:cubicBezTo>
                      <a:cubicBezTo>
                        <a:pt x="111" y="22"/>
                        <a:pt x="111" y="17"/>
                        <a:pt x="114" y="13"/>
                      </a:cubicBezTo>
                      <a:cubicBezTo>
                        <a:pt x="118" y="16"/>
                        <a:pt x="116" y="18"/>
                        <a:pt x="119" y="21"/>
                      </a:cubicBezTo>
                      <a:cubicBezTo>
                        <a:pt x="120" y="15"/>
                        <a:pt x="122" y="9"/>
                        <a:pt x="126" y="4"/>
                      </a:cubicBezTo>
                      <a:cubicBezTo>
                        <a:pt x="124" y="1"/>
                        <a:pt x="109" y="1"/>
                        <a:pt x="114" y="8"/>
                      </a:cubicBezTo>
                      <a:cubicBezTo>
                        <a:pt x="114" y="10"/>
                        <a:pt x="109" y="12"/>
                        <a:pt x="106" y="12"/>
                      </a:cubicBezTo>
                      <a:cubicBezTo>
                        <a:pt x="103" y="10"/>
                        <a:pt x="112" y="9"/>
                        <a:pt x="109" y="6"/>
                      </a:cubicBezTo>
                      <a:cubicBezTo>
                        <a:pt x="104" y="8"/>
                        <a:pt x="106" y="3"/>
                        <a:pt x="107" y="1"/>
                      </a:cubicBezTo>
                      <a:cubicBezTo>
                        <a:pt x="103" y="6"/>
                        <a:pt x="93" y="13"/>
                        <a:pt x="86" y="16"/>
                      </a:cubicBezTo>
                      <a:cubicBezTo>
                        <a:pt x="87" y="14"/>
                        <a:pt x="85" y="13"/>
                        <a:pt x="86" y="12"/>
                      </a:cubicBezTo>
                      <a:cubicBezTo>
                        <a:pt x="90" y="7"/>
                        <a:pt x="103" y="8"/>
                        <a:pt x="99" y="0"/>
                      </a:cubicBezTo>
                      <a:cubicBezTo>
                        <a:pt x="94" y="2"/>
                        <a:pt x="96" y="5"/>
                        <a:pt x="92" y="7"/>
                      </a:cubicBezTo>
                      <a:cubicBezTo>
                        <a:pt x="86" y="7"/>
                        <a:pt x="91" y="4"/>
                        <a:pt x="89" y="1"/>
                      </a:cubicBezTo>
                      <a:cubicBezTo>
                        <a:pt x="80" y="5"/>
                        <a:pt x="88" y="11"/>
                        <a:pt x="82" y="15"/>
                      </a:cubicBezTo>
                      <a:cubicBezTo>
                        <a:pt x="78" y="10"/>
                        <a:pt x="73" y="16"/>
                        <a:pt x="70" y="10"/>
                      </a:cubicBezTo>
                      <a:cubicBezTo>
                        <a:pt x="68" y="13"/>
                        <a:pt x="69" y="17"/>
                        <a:pt x="64" y="20"/>
                      </a:cubicBezTo>
                      <a:cubicBezTo>
                        <a:pt x="57" y="12"/>
                        <a:pt x="58" y="16"/>
                        <a:pt x="51" y="12"/>
                      </a:cubicBezTo>
                      <a:cubicBezTo>
                        <a:pt x="52" y="17"/>
                        <a:pt x="49" y="18"/>
                        <a:pt x="44" y="21"/>
                      </a:cubicBezTo>
                      <a:cubicBezTo>
                        <a:pt x="50" y="29"/>
                        <a:pt x="44" y="36"/>
                        <a:pt x="35" y="43"/>
                      </a:cubicBezTo>
                      <a:cubicBezTo>
                        <a:pt x="29" y="38"/>
                        <a:pt x="22" y="43"/>
                        <a:pt x="18" y="49"/>
                      </a:cubicBezTo>
                      <a:cubicBezTo>
                        <a:pt x="13" y="48"/>
                        <a:pt x="18" y="44"/>
                        <a:pt x="12" y="42"/>
                      </a:cubicBezTo>
                      <a:cubicBezTo>
                        <a:pt x="11" y="46"/>
                        <a:pt x="16" y="67"/>
                        <a:pt x="8" y="58"/>
                      </a:cubicBezTo>
                      <a:cubicBezTo>
                        <a:pt x="7" y="60"/>
                        <a:pt x="0" y="62"/>
                        <a:pt x="5" y="64"/>
                      </a:cubicBezTo>
                      <a:cubicBezTo>
                        <a:pt x="9" y="64"/>
                        <a:pt x="13" y="63"/>
                        <a:pt x="17" y="64"/>
                      </a:cubicBezTo>
                      <a:cubicBezTo>
                        <a:pt x="18" y="60"/>
                        <a:pt x="17" y="56"/>
                        <a:pt x="20" y="52"/>
                      </a:cubicBezTo>
                      <a:cubicBezTo>
                        <a:pt x="22" y="53"/>
                        <a:pt x="24" y="53"/>
                        <a:pt x="25" y="56"/>
                      </a:cubicBezTo>
                      <a:cubicBezTo>
                        <a:pt x="27" y="51"/>
                        <a:pt x="30" y="52"/>
                        <a:pt x="34" y="51"/>
                      </a:cubicBezTo>
                      <a:cubicBezTo>
                        <a:pt x="32" y="48"/>
                        <a:pt x="30" y="49"/>
                        <a:pt x="29" y="47"/>
                      </a:cubicBezTo>
                      <a:cubicBezTo>
                        <a:pt x="35" y="41"/>
                        <a:pt x="36" y="47"/>
                        <a:pt x="40" y="40"/>
                      </a:cubicBezTo>
                      <a:cubicBezTo>
                        <a:pt x="43" y="44"/>
                        <a:pt x="49" y="46"/>
                        <a:pt x="56" y="46"/>
                      </a:cubicBezTo>
                      <a:cubicBezTo>
                        <a:pt x="46" y="53"/>
                        <a:pt x="60" y="57"/>
                        <a:pt x="51" y="64"/>
                      </a:cubicBezTo>
                      <a:cubicBezTo>
                        <a:pt x="57" y="73"/>
                        <a:pt x="65" y="66"/>
                        <a:pt x="71" y="69"/>
                      </a:cubicBezTo>
                      <a:cubicBezTo>
                        <a:pt x="69" y="66"/>
                        <a:pt x="67" y="67"/>
                        <a:pt x="65" y="63"/>
                      </a:cubicBezTo>
                      <a:cubicBezTo>
                        <a:pt x="66" y="61"/>
                        <a:pt x="66" y="59"/>
                        <a:pt x="68" y="58"/>
                      </a:cubicBezTo>
                      <a:cubicBezTo>
                        <a:pt x="70" y="60"/>
                        <a:pt x="69" y="62"/>
                        <a:pt x="71" y="63"/>
                      </a:cubicBezTo>
                      <a:cubicBezTo>
                        <a:pt x="72" y="64"/>
                        <a:pt x="78" y="62"/>
                        <a:pt x="76" y="59"/>
                      </a:cubicBezTo>
                      <a:cubicBezTo>
                        <a:pt x="75" y="59"/>
                        <a:pt x="81" y="47"/>
                        <a:pt x="86" y="46"/>
                      </a:cubicBezTo>
                      <a:cubicBezTo>
                        <a:pt x="84" y="48"/>
                        <a:pt x="83" y="50"/>
                        <a:pt x="83" y="52"/>
                      </a:cubicBezTo>
                      <a:cubicBezTo>
                        <a:pt x="86" y="51"/>
                        <a:pt x="92" y="50"/>
                        <a:pt x="91" y="55"/>
                      </a:cubicBezTo>
                      <a:cubicBezTo>
                        <a:pt x="94" y="52"/>
                        <a:pt x="98" y="50"/>
                        <a:pt x="101" y="51"/>
                      </a:cubicBezTo>
                      <a:cubicBezTo>
                        <a:pt x="101" y="52"/>
                        <a:pt x="102" y="53"/>
                        <a:pt x="101" y="54"/>
                      </a:cubicBezTo>
                      <a:cubicBezTo>
                        <a:pt x="96" y="55"/>
                        <a:pt x="91" y="54"/>
                        <a:pt x="85" y="59"/>
                      </a:cubicBezTo>
                      <a:cubicBezTo>
                        <a:pt x="85" y="58"/>
                        <a:pt x="85" y="53"/>
                        <a:pt x="82" y="55"/>
                      </a:cubicBezTo>
                      <a:cubicBezTo>
                        <a:pt x="85" y="62"/>
                        <a:pt x="73" y="61"/>
                        <a:pt x="75" y="69"/>
                      </a:cubicBezTo>
                      <a:cubicBezTo>
                        <a:pt x="79" y="65"/>
                        <a:pt x="82" y="74"/>
                        <a:pt x="86" y="69"/>
                      </a:cubicBezTo>
                      <a:cubicBezTo>
                        <a:pt x="90" y="67"/>
                        <a:pt x="84" y="64"/>
                        <a:pt x="86" y="62"/>
                      </a:cubicBezTo>
                      <a:cubicBezTo>
                        <a:pt x="88" y="61"/>
                        <a:pt x="89" y="60"/>
                        <a:pt x="90" y="61"/>
                      </a:cubicBezTo>
                      <a:cubicBezTo>
                        <a:pt x="93" y="63"/>
                        <a:pt x="88" y="65"/>
                        <a:pt x="90" y="67"/>
                      </a:cubicBezTo>
                      <a:cubicBezTo>
                        <a:pt x="92" y="66"/>
                        <a:pt x="93" y="70"/>
                        <a:pt x="96" y="65"/>
                      </a:cubicBezTo>
                      <a:cubicBezTo>
                        <a:pt x="94" y="64"/>
                        <a:pt x="93" y="62"/>
                        <a:pt x="91" y="60"/>
                      </a:cubicBezTo>
                      <a:cubicBezTo>
                        <a:pt x="93" y="59"/>
                        <a:pt x="93" y="57"/>
                        <a:pt x="94" y="56"/>
                      </a:cubicBezTo>
                      <a:cubicBezTo>
                        <a:pt x="96" y="62"/>
                        <a:pt x="99" y="56"/>
                        <a:pt x="101" y="60"/>
                      </a:cubicBezTo>
                      <a:cubicBezTo>
                        <a:pt x="98" y="64"/>
                        <a:pt x="97" y="57"/>
                        <a:pt x="94" y="61"/>
                      </a:cubicBezTo>
                      <a:cubicBezTo>
                        <a:pt x="100" y="64"/>
                        <a:pt x="97" y="67"/>
                        <a:pt x="98" y="71"/>
                      </a:cubicBezTo>
                      <a:cubicBezTo>
                        <a:pt x="105" y="68"/>
                        <a:pt x="100" y="63"/>
                        <a:pt x="104" y="59"/>
                      </a:cubicBezTo>
                      <a:cubicBezTo>
                        <a:pt x="107" y="57"/>
                        <a:pt x="109" y="64"/>
                        <a:pt x="112" y="63"/>
                      </a:cubicBezTo>
                      <a:cubicBezTo>
                        <a:pt x="114" y="59"/>
                        <a:pt x="118" y="57"/>
                        <a:pt x="112" y="54"/>
                      </a:cubicBezTo>
                      <a:cubicBezTo>
                        <a:pt x="115" y="51"/>
                        <a:pt x="120" y="47"/>
                        <a:pt x="124" y="49"/>
                      </a:cubicBezTo>
                      <a:cubicBezTo>
                        <a:pt x="117" y="54"/>
                        <a:pt x="118" y="60"/>
                        <a:pt x="114" y="66"/>
                      </a:cubicBezTo>
                      <a:cubicBezTo>
                        <a:pt x="111" y="60"/>
                        <a:pt x="96" y="73"/>
                        <a:pt x="104" y="74"/>
                      </a:cubicBezTo>
                      <a:cubicBezTo>
                        <a:pt x="103" y="70"/>
                        <a:pt x="109" y="75"/>
                        <a:pt x="112" y="69"/>
                      </a:cubicBezTo>
                      <a:cubicBezTo>
                        <a:pt x="115" y="75"/>
                        <a:pt x="123" y="71"/>
                        <a:pt x="131" y="76"/>
                      </a:cubicBezTo>
                      <a:cubicBezTo>
                        <a:pt x="136" y="74"/>
                        <a:pt x="133" y="71"/>
                        <a:pt x="134" y="68"/>
                      </a:cubicBezTo>
                      <a:cubicBezTo>
                        <a:pt x="136" y="69"/>
                        <a:pt x="138" y="65"/>
                        <a:pt x="140" y="69"/>
                      </a:cubicBezTo>
                      <a:cubicBezTo>
                        <a:pt x="143" y="65"/>
                        <a:pt x="143" y="65"/>
                        <a:pt x="147" y="64"/>
                      </a:cubicBezTo>
                      <a:cubicBezTo>
                        <a:pt x="145" y="58"/>
                        <a:pt x="142" y="67"/>
                        <a:pt x="140" y="64"/>
                      </a:cubicBezTo>
                      <a:cubicBezTo>
                        <a:pt x="137" y="61"/>
                        <a:pt x="137" y="59"/>
                        <a:pt x="138" y="57"/>
                      </a:cubicBezTo>
                      <a:cubicBezTo>
                        <a:pt x="142" y="56"/>
                        <a:pt x="145" y="61"/>
                        <a:pt x="150" y="56"/>
                      </a:cubicBezTo>
                      <a:cubicBezTo>
                        <a:pt x="146" y="52"/>
                        <a:pt x="148" y="49"/>
                        <a:pt x="151" y="46"/>
                      </a:cubicBezTo>
                      <a:cubicBezTo>
                        <a:pt x="154" y="49"/>
                        <a:pt x="157" y="43"/>
                        <a:pt x="160" y="44"/>
                      </a:cubicBezTo>
                      <a:cubicBezTo>
                        <a:pt x="161" y="45"/>
                        <a:pt x="160" y="47"/>
                        <a:pt x="160" y="48"/>
                      </a:cubicBezTo>
                      <a:cubicBezTo>
                        <a:pt x="157" y="52"/>
                        <a:pt x="154" y="50"/>
                        <a:pt x="151" y="51"/>
                      </a:cubicBezTo>
                      <a:cubicBezTo>
                        <a:pt x="154" y="59"/>
                        <a:pt x="144" y="65"/>
                        <a:pt x="147" y="73"/>
                      </a:cubicBezTo>
                      <a:cubicBezTo>
                        <a:pt x="143" y="73"/>
                        <a:pt x="140" y="68"/>
                        <a:pt x="136" y="72"/>
                      </a:cubicBezTo>
                      <a:cubicBezTo>
                        <a:pt x="140" y="79"/>
                        <a:pt x="149" y="71"/>
                        <a:pt x="150" y="77"/>
                      </a:cubicBezTo>
                      <a:cubicBezTo>
                        <a:pt x="157" y="75"/>
                        <a:pt x="157" y="70"/>
                        <a:pt x="162" y="64"/>
                      </a:cubicBezTo>
                      <a:cubicBezTo>
                        <a:pt x="163" y="66"/>
                        <a:pt x="165" y="65"/>
                        <a:pt x="166" y="67"/>
                      </a:cubicBezTo>
                      <a:cubicBezTo>
                        <a:pt x="165" y="71"/>
                        <a:pt x="161" y="69"/>
                        <a:pt x="161" y="72"/>
                      </a:cubicBezTo>
                      <a:cubicBezTo>
                        <a:pt x="163" y="76"/>
                        <a:pt x="166" y="72"/>
                        <a:pt x="169" y="75"/>
                      </a:cubicBezTo>
                      <a:cubicBezTo>
                        <a:pt x="175" y="71"/>
                        <a:pt x="166" y="64"/>
                        <a:pt x="167" y="62"/>
                      </a:cubicBezTo>
                      <a:cubicBezTo>
                        <a:pt x="169" y="61"/>
                        <a:pt x="170" y="62"/>
                        <a:pt x="171" y="63"/>
                      </a:cubicBezTo>
                      <a:cubicBezTo>
                        <a:pt x="173" y="68"/>
                        <a:pt x="172" y="72"/>
                        <a:pt x="177" y="76"/>
                      </a:cubicBezTo>
                      <a:cubicBezTo>
                        <a:pt x="180" y="76"/>
                        <a:pt x="182" y="72"/>
                        <a:pt x="184" y="78"/>
                      </a:cubicBezTo>
                      <a:cubicBezTo>
                        <a:pt x="187" y="73"/>
                        <a:pt x="190" y="78"/>
                        <a:pt x="189" y="81"/>
                      </a:cubicBezTo>
                      <a:cubicBezTo>
                        <a:pt x="195" y="71"/>
                        <a:pt x="202" y="78"/>
                        <a:pt x="204" y="70"/>
                      </a:cubicBezTo>
                      <a:cubicBezTo>
                        <a:pt x="202" y="67"/>
                        <a:pt x="200" y="69"/>
                        <a:pt x="198" y="65"/>
                      </a:cubicBezTo>
                      <a:cubicBezTo>
                        <a:pt x="204" y="64"/>
                        <a:pt x="201" y="62"/>
                        <a:pt x="204" y="58"/>
                      </a:cubicBezTo>
                      <a:cubicBezTo>
                        <a:pt x="204" y="64"/>
                        <a:pt x="210" y="59"/>
                        <a:pt x="213" y="61"/>
                      </a:cubicBezTo>
                      <a:cubicBezTo>
                        <a:pt x="213" y="64"/>
                        <a:pt x="208" y="64"/>
                        <a:pt x="205" y="64"/>
                      </a:cubicBezTo>
                      <a:cubicBezTo>
                        <a:pt x="207" y="69"/>
                        <a:pt x="203" y="73"/>
                        <a:pt x="203" y="78"/>
                      </a:cubicBezTo>
                      <a:cubicBezTo>
                        <a:pt x="209" y="73"/>
                        <a:pt x="209" y="80"/>
                        <a:pt x="215" y="79"/>
                      </a:cubicBezTo>
                      <a:cubicBezTo>
                        <a:pt x="216" y="75"/>
                        <a:pt x="211" y="77"/>
                        <a:pt x="213" y="75"/>
                      </a:cubicBezTo>
                      <a:cubicBezTo>
                        <a:pt x="216" y="77"/>
                        <a:pt x="219" y="75"/>
                        <a:pt x="221" y="76"/>
                      </a:cubicBezTo>
                      <a:cubicBezTo>
                        <a:pt x="223" y="77"/>
                        <a:pt x="220" y="78"/>
                        <a:pt x="221" y="80"/>
                      </a:cubicBezTo>
                      <a:cubicBezTo>
                        <a:pt x="225" y="82"/>
                        <a:pt x="228" y="76"/>
                        <a:pt x="229" y="77"/>
                      </a:cubicBezTo>
                      <a:cubicBezTo>
                        <a:pt x="229" y="82"/>
                        <a:pt x="244" y="78"/>
                        <a:pt x="244" y="84"/>
                      </a:cubicBezTo>
                      <a:cubicBezTo>
                        <a:pt x="249" y="80"/>
                        <a:pt x="255" y="79"/>
                        <a:pt x="259" y="82"/>
                      </a:cubicBezTo>
                      <a:cubicBezTo>
                        <a:pt x="263" y="79"/>
                        <a:pt x="269" y="76"/>
                        <a:pt x="268" y="72"/>
                      </a:cubicBezTo>
                      <a:cubicBezTo>
                        <a:pt x="268" y="73"/>
                        <a:pt x="269" y="73"/>
                        <a:pt x="270" y="73"/>
                      </a:cubicBezTo>
                      <a:cubicBezTo>
                        <a:pt x="266" y="77"/>
                        <a:pt x="272" y="82"/>
                        <a:pt x="274" y="83"/>
                      </a:cubicBezTo>
                      <a:cubicBezTo>
                        <a:pt x="274" y="79"/>
                        <a:pt x="284" y="87"/>
                        <a:pt x="284" y="79"/>
                      </a:cubicBezTo>
                      <a:cubicBezTo>
                        <a:pt x="289" y="84"/>
                        <a:pt x="296" y="83"/>
                        <a:pt x="302" y="82"/>
                      </a:cubicBezTo>
                      <a:cubicBezTo>
                        <a:pt x="300" y="78"/>
                        <a:pt x="296" y="79"/>
                        <a:pt x="299" y="75"/>
                      </a:cubicBezTo>
                      <a:cubicBezTo>
                        <a:pt x="298" y="81"/>
                        <a:pt x="304" y="77"/>
                        <a:pt x="306" y="77"/>
                      </a:cubicBezTo>
                      <a:cubicBezTo>
                        <a:pt x="303" y="84"/>
                        <a:pt x="321" y="74"/>
                        <a:pt x="318" y="84"/>
                      </a:cubicBezTo>
                      <a:cubicBezTo>
                        <a:pt x="314" y="77"/>
                        <a:pt x="310" y="84"/>
                        <a:pt x="305" y="83"/>
                      </a:cubicBezTo>
                      <a:cubicBezTo>
                        <a:pt x="305" y="84"/>
                        <a:pt x="306" y="84"/>
                        <a:pt x="305" y="85"/>
                      </a:cubicBezTo>
                      <a:cubicBezTo>
                        <a:pt x="305" y="86"/>
                        <a:pt x="305" y="87"/>
                        <a:pt x="305" y="88"/>
                      </a:cubicBezTo>
                      <a:cubicBezTo>
                        <a:pt x="312" y="84"/>
                        <a:pt x="317" y="85"/>
                        <a:pt x="327" y="86"/>
                      </a:cubicBezTo>
                      <a:cubicBezTo>
                        <a:pt x="337" y="86"/>
                        <a:pt x="354" y="90"/>
                        <a:pt x="362" y="87"/>
                      </a:cubicBezTo>
                      <a:cubicBezTo>
                        <a:pt x="364" y="86"/>
                        <a:pt x="364" y="86"/>
                        <a:pt x="364" y="85"/>
                      </a:cubicBezTo>
                      <a:cubicBezTo>
                        <a:pt x="363" y="84"/>
                        <a:pt x="364" y="84"/>
                        <a:pt x="364" y="85"/>
                      </a:cubicBezTo>
                      <a:cubicBezTo>
                        <a:pt x="364" y="85"/>
                        <a:pt x="365" y="86"/>
                        <a:pt x="365" y="86"/>
                      </a:cubicBezTo>
                      <a:cubicBezTo>
                        <a:pt x="372" y="93"/>
                        <a:pt x="389" y="81"/>
                        <a:pt x="387" y="91"/>
                      </a:cubicBezTo>
                      <a:cubicBezTo>
                        <a:pt x="387" y="87"/>
                        <a:pt x="400" y="85"/>
                        <a:pt x="399" y="90"/>
                      </a:cubicBezTo>
                      <a:cubicBezTo>
                        <a:pt x="413" y="85"/>
                        <a:pt x="426" y="87"/>
                        <a:pt x="439" y="90"/>
                      </a:cubicBezTo>
                      <a:cubicBezTo>
                        <a:pt x="448" y="88"/>
                        <a:pt x="461" y="85"/>
                        <a:pt x="465" y="91"/>
                      </a:cubicBezTo>
                      <a:cubicBezTo>
                        <a:pt x="464" y="90"/>
                        <a:pt x="465" y="89"/>
                        <a:pt x="466" y="87"/>
                      </a:cubicBezTo>
                      <a:cubicBezTo>
                        <a:pt x="481" y="89"/>
                        <a:pt x="505" y="89"/>
                        <a:pt x="524" y="92"/>
                      </a:cubicBezTo>
                      <a:cubicBezTo>
                        <a:pt x="539" y="86"/>
                        <a:pt x="551" y="95"/>
                        <a:pt x="566" y="89"/>
                      </a:cubicBezTo>
                      <a:cubicBezTo>
                        <a:pt x="569" y="91"/>
                        <a:pt x="572" y="89"/>
                        <a:pt x="575" y="93"/>
                      </a:cubicBezTo>
                      <a:cubicBezTo>
                        <a:pt x="588" y="85"/>
                        <a:pt x="600" y="94"/>
                        <a:pt x="614" y="87"/>
                      </a:cubicBezTo>
                      <a:cubicBezTo>
                        <a:pt x="615" y="88"/>
                        <a:pt x="616" y="90"/>
                        <a:pt x="616" y="91"/>
                      </a:cubicBezTo>
                      <a:cubicBezTo>
                        <a:pt x="625" y="89"/>
                        <a:pt x="634" y="85"/>
                        <a:pt x="641" y="86"/>
                      </a:cubicBezTo>
                      <a:cubicBezTo>
                        <a:pt x="643" y="86"/>
                        <a:pt x="646" y="89"/>
                        <a:pt x="648" y="89"/>
                      </a:cubicBezTo>
                      <a:cubicBezTo>
                        <a:pt x="652" y="89"/>
                        <a:pt x="655" y="84"/>
                        <a:pt x="659" y="85"/>
                      </a:cubicBezTo>
                      <a:cubicBezTo>
                        <a:pt x="661" y="85"/>
                        <a:pt x="662" y="88"/>
                        <a:pt x="665" y="87"/>
                      </a:cubicBezTo>
                      <a:cubicBezTo>
                        <a:pt x="669" y="87"/>
                        <a:pt x="669" y="86"/>
                        <a:pt x="675" y="85"/>
                      </a:cubicBezTo>
                      <a:cubicBezTo>
                        <a:pt x="687" y="81"/>
                        <a:pt x="703" y="89"/>
                        <a:pt x="708" y="79"/>
                      </a:cubicBezTo>
                      <a:cubicBezTo>
                        <a:pt x="708" y="81"/>
                        <a:pt x="709" y="82"/>
                        <a:pt x="712" y="83"/>
                      </a:cubicBezTo>
                      <a:cubicBezTo>
                        <a:pt x="715" y="79"/>
                        <a:pt x="717" y="79"/>
                        <a:pt x="721" y="74"/>
                      </a:cubicBezTo>
                      <a:cubicBezTo>
                        <a:pt x="722" y="77"/>
                        <a:pt x="720" y="79"/>
                        <a:pt x="721" y="81"/>
                      </a:cubicBezTo>
                      <a:cubicBezTo>
                        <a:pt x="728" y="77"/>
                        <a:pt x="735" y="72"/>
                        <a:pt x="736" y="64"/>
                      </a:cubicBezTo>
                      <a:cubicBezTo>
                        <a:pt x="742" y="66"/>
                        <a:pt x="744" y="59"/>
                        <a:pt x="748" y="58"/>
                      </a:cubicBezTo>
                      <a:cubicBezTo>
                        <a:pt x="745" y="56"/>
                        <a:pt x="748" y="50"/>
                        <a:pt x="743" y="51"/>
                      </a:cubicBezTo>
                      <a:cubicBezTo>
                        <a:pt x="742" y="55"/>
                        <a:pt x="745" y="56"/>
                        <a:pt x="744" y="58"/>
                      </a:cubicBezTo>
                      <a:cubicBezTo>
                        <a:pt x="740" y="59"/>
                        <a:pt x="732" y="63"/>
                        <a:pt x="732" y="56"/>
                      </a:cubicBezTo>
                      <a:cubicBezTo>
                        <a:pt x="731" y="61"/>
                        <a:pt x="726" y="59"/>
                        <a:pt x="726" y="62"/>
                      </a:cubicBezTo>
                      <a:cubicBezTo>
                        <a:pt x="733" y="58"/>
                        <a:pt x="727" y="71"/>
                        <a:pt x="730" y="69"/>
                      </a:cubicBezTo>
                      <a:cubicBezTo>
                        <a:pt x="732" y="68"/>
                        <a:pt x="729" y="62"/>
                        <a:pt x="732" y="65"/>
                      </a:cubicBezTo>
                      <a:cubicBezTo>
                        <a:pt x="733" y="68"/>
                        <a:pt x="731" y="70"/>
                        <a:pt x="728" y="72"/>
                      </a:cubicBezTo>
                      <a:cubicBezTo>
                        <a:pt x="727" y="66"/>
                        <a:pt x="723" y="75"/>
                        <a:pt x="721" y="72"/>
                      </a:cubicBezTo>
                      <a:cubicBezTo>
                        <a:pt x="721" y="71"/>
                        <a:pt x="720" y="70"/>
                        <a:pt x="719" y="70"/>
                      </a:cubicBezTo>
                      <a:cubicBezTo>
                        <a:pt x="726" y="65"/>
                        <a:pt x="720" y="62"/>
                        <a:pt x="725" y="56"/>
                      </a:cubicBezTo>
                      <a:cubicBezTo>
                        <a:pt x="732" y="58"/>
                        <a:pt x="730" y="47"/>
                        <a:pt x="736" y="53"/>
                      </a:cubicBezTo>
                      <a:cubicBezTo>
                        <a:pt x="737" y="50"/>
                        <a:pt x="746" y="41"/>
                        <a:pt x="739" y="40"/>
                      </a:cubicBezTo>
                      <a:cubicBezTo>
                        <a:pt x="741" y="41"/>
                        <a:pt x="734" y="48"/>
                        <a:pt x="733" y="43"/>
                      </a:cubicBezTo>
                      <a:cubicBezTo>
                        <a:pt x="729" y="46"/>
                        <a:pt x="726" y="58"/>
                        <a:pt x="720" y="51"/>
                      </a:cubicBezTo>
                      <a:cubicBezTo>
                        <a:pt x="722" y="47"/>
                        <a:pt x="723" y="47"/>
                        <a:pt x="727" y="47"/>
                      </a:cubicBezTo>
                      <a:cubicBezTo>
                        <a:pt x="723" y="44"/>
                        <a:pt x="729" y="42"/>
                        <a:pt x="728" y="39"/>
                      </a:cubicBezTo>
                      <a:cubicBezTo>
                        <a:pt x="724" y="39"/>
                        <a:pt x="725" y="30"/>
                        <a:pt x="730" y="27"/>
                      </a:cubicBezTo>
                      <a:cubicBezTo>
                        <a:pt x="731" y="29"/>
                        <a:pt x="732" y="30"/>
                        <a:pt x="733" y="32"/>
                      </a:cubicBezTo>
                      <a:cubicBezTo>
                        <a:pt x="734" y="31"/>
                        <a:pt x="735" y="31"/>
                        <a:pt x="736" y="30"/>
                      </a:cubicBezTo>
                      <a:cubicBezTo>
                        <a:pt x="737" y="29"/>
                        <a:pt x="736" y="27"/>
                        <a:pt x="736" y="26"/>
                      </a:cubicBezTo>
                      <a:cubicBezTo>
                        <a:pt x="735" y="27"/>
                        <a:pt x="733" y="28"/>
                        <a:pt x="732" y="26"/>
                      </a:cubicBezTo>
                      <a:cubicBezTo>
                        <a:pt x="734" y="22"/>
                        <a:pt x="738" y="21"/>
                        <a:pt x="736" y="17"/>
                      </a:cubicBezTo>
                      <a:cubicBezTo>
                        <a:pt x="733" y="19"/>
                        <a:pt x="734" y="21"/>
                        <a:pt x="730" y="23"/>
                      </a:cubicBezTo>
                      <a:cubicBezTo>
                        <a:pt x="724" y="22"/>
                        <a:pt x="725" y="19"/>
                        <a:pt x="724" y="13"/>
                      </a:cubicBezTo>
                      <a:cubicBezTo>
                        <a:pt x="728" y="14"/>
                        <a:pt x="731" y="16"/>
                        <a:pt x="735" y="14"/>
                      </a:cubicBezTo>
                      <a:cubicBezTo>
                        <a:pt x="732" y="10"/>
                        <a:pt x="725" y="13"/>
                        <a:pt x="725" y="7"/>
                      </a:cubicBezTo>
                      <a:cubicBezTo>
                        <a:pt x="723" y="9"/>
                        <a:pt x="723" y="10"/>
                        <a:pt x="723" y="11"/>
                      </a:cubicBezTo>
                      <a:cubicBezTo>
                        <a:pt x="715" y="0"/>
                        <a:pt x="704" y="15"/>
                        <a:pt x="697" y="8"/>
                      </a:cubicBezTo>
                      <a:cubicBezTo>
                        <a:pt x="692" y="9"/>
                        <a:pt x="697" y="17"/>
                        <a:pt x="693" y="15"/>
                      </a:cubicBezTo>
                      <a:cubicBezTo>
                        <a:pt x="696" y="11"/>
                        <a:pt x="689" y="17"/>
                        <a:pt x="689" y="12"/>
                      </a:cubicBezTo>
                      <a:cubicBezTo>
                        <a:pt x="692" y="10"/>
                        <a:pt x="695" y="8"/>
                        <a:pt x="693" y="6"/>
                      </a:cubicBezTo>
                      <a:cubicBezTo>
                        <a:pt x="687" y="9"/>
                        <a:pt x="689" y="7"/>
                        <a:pt x="689" y="10"/>
                      </a:cubicBezTo>
                      <a:cubicBezTo>
                        <a:pt x="684" y="9"/>
                        <a:pt x="676" y="11"/>
                        <a:pt x="674" y="13"/>
                      </a:cubicBezTo>
                      <a:cubicBezTo>
                        <a:pt x="672" y="12"/>
                        <a:pt x="672" y="10"/>
                        <a:pt x="672" y="9"/>
                      </a:cubicBezTo>
                      <a:cubicBezTo>
                        <a:pt x="668" y="10"/>
                        <a:pt x="664" y="10"/>
                        <a:pt x="660" y="10"/>
                      </a:cubicBezTo>
                      <a:cubicBezTo>
                        <a:pt x="661" y="11"/>
                        <a:pt x="658" y="13"/>
                        <a:pt x="658" y="15"/>
                      </a:cubicBezTo>
                      <a:cubicBezTo>
                        <a:pt x="658" y="8"/>
                        <a:pt x="656" y="16"/>
                        <a:pt x="654" y="14"/>
                      </a:cubicBezTo>
                      <a:cubicBezTo>
                        <a:pt x="654" y="13"/>
                        <a:pt x="653" y="13"/>
                        <a:pt x="652" y="12"/>
                      </a:cubicBezTo>
                      <a:cubicBezTo>
                        <a:pt x="654" y="11"/>
                        <a:pt x="655" y="12"/>
                        <a:pt x="657" y="10"/>
                      </a:cubicBezTo>
                      <a:cubicBezTo>
                        <a:pt x="653" y="8"/>
                        <a:pt x="643" y="5"/>
                        <a:pt x="644" y="13"/>
                      </a:cubicBezTo>
                      <a:cubicBezTo>
                        <a:pt x="645" y="12"/>
                        <a:pt x="648" y="11"/>
                        <a:pt x="646" y="13"/>
                      </a:cubicBezTo>
                      <a:cubicBezTo>
                        <a:pt x="642" y="15"/>
                        <a:pt x="644" y="12"/>
                        <a:pt x="642" y="9"/>
                      </a:cubicBezTo>
                      <a:cubicBezTo>
                        <a:pt x="638" y="11"/>
                        <a:pt x="631" y="8"/>
                        <a:pt x="630" y="13"/>
                      </a:cubicBezTo>
                      <a:cubicBezTo>
                        <a:pt x="626" y="9"/>
                        <a:pt x="618" y="13"/>
                        <a:pt x="622" y="8"/>
                      </a:cubicBezTo>
                      <a:cubicBezTo>
                        <a:pt x="621" y="9"/>
                        <a:pt x="620" y="8"/>
                        <a:pt x="620" y="7"/>
                      </a:cubicBezTo>
                      <a:cubicBezTo>
                        <a:pt x="617" y="8"/>
                        <a:pt x="619" y="10"/>
                        <a:pt x="618" y="12"/>
                      </a:cubicBezTo>
                      <a:cubicBezTo>
                        <a:pt x="617" y="10"/>
                        <a:pt x="615" y="12"/>
                        <a:pt x="614" y="11"/>
                      </a:cubicBezTo>
                      <a:cubicBezTo>
                        <a:pt x="616" y="10"/>
                        <a:pt x="618" y="8"/>
                        <a:pt x="616" y="6"/>
                      </a:cubicBezTo>
                      <a:cubicBezTo>
                        <a:pt x="611" y="7"/>
                        <a:pt x="607" y="11"/>
                        <a:pt x="600" y="9"/>
                      </a:cubicBezTo>
                      <a:cubicBezTo>
                        <a:pt x="601" y="9"/>
                        <a:pt x="607" y="9"/>
                        <a:pt x="604" y="6"/>
                      </a:cubicBezTo>
                      <a:cubicBezTo>
                        <a:pt x="601" y="6"/>
                        <a:pt x="595" y="6"/>
                        <a:pt x="594" y="11"/>
                      </a:cubicBezTo>
                      <a:cubicBezTo>
                        <a:pt x="589" y="4"/>
                        <a:pt x="584" y="11"/>
                        <a:pt x="580" y="12"/>
                      </a:cubicBezTo>
                      <a:cubicBezTo>
                        <a:pt x="582" y="11"/>
                        <a:pt x="583" y="9"/>
                        <a:pt x="582" y="7"/>
                      </a:cubicBezTo>
                      <a:cubicBezTo>
                        <a:pt x="578" y="12"/>
                        <a:pt x="581" y="4"/>
                        <a:pt x="578" y="7"/>
                      </a:cubicBezTo>
                      <a:cubicBezTo>
                        <a:pt x="576" y="11"/>
                        <a:pt x="574" y="9"/>
                        <a:pt x="571" y="7"/>
                      </a:cubicBezTo>
                      <a:cubicBezTo>
                        <a:pt x="566" y="14"/>
                        <a:pt x="564" y="5"/>
                        <a:pt x="559" y="11"/>
                      </a:cubicBezTo>
                      <a:close/>
                      <a:moveTo>
                        <a:pt x="231" y="32"/>
                      </a:moveTo>
                      <a:cubicBezTo>
                        <a:pt x="227" y="31"/>
                        <a:pt x="230" y="31"/>
                        <a:pt x="227" y="28"/>
                      </a:cubicBezTo>
                      <a:cubicBezTo>
                        <a:pt x="231" y="24"/>
                        <a:pt x="236" y="30"/>
                        <a:pt x="231" y="32"/>
                      </a:cubicBezTo>
                      <a:close/>
                      <a:moveTo>
                        <a:pt x="231" y="21"/>
                      </a:moveTo>
                      <a:cubicBezTo>
                        <a:pt x="230" y="21"/>
                        <a:pt x="222" y="23"/>
                        <a:pt x="227" y="23"/>
                      </a:cubicBezTo>
                      <a:cubicBezTo>
                        <a:pt x="228" y="25"/>
                        <a:pt x="222" y="25"/>
                        <a:pt x="221" y="22"/>
                      </a:cubicBezTo>
                      <a:cubicBezTo>
                        <a:pt x="224" y="23"/>
                        <a:pt x="228" y="16"/>
                        <a:pt x="231" y="21"/>
                      </a:cubicBezTo>
                      <a:close/>
                      <a:moveTo>
                        <a:pt x="201" y="36"/>
                      </a:moveTo>
                      <a:cubicBezTo>
                        <a:pt x="201" y="32"/>
                        <a:pt x="207" y="22"/>
                        <a:pt x="209" y="30"/>
                      </a:cubicBezTo>
                      <a:cubicBezTo>
                        <a:pt x="203" y="27"/>
                        <a:pt x="206" y="33"/>
                        <a:pt x="201" y="36"/>
                      </a:cubicBezTo>
                      <a:close/>
                      <a:moveTo>
                        <a:pt x="211" y="26"/>
                      </a:moveTo>
                      <a:cubicBezTo>
                        <a:pt x="213" y="25"/>
                        <a:pt x="213" y="26"/>
                        <a:pt x="212" y="27"/>
                      </a:cubicBezTo>
                      <a:cubicBezTo>
                        <a:pt x="217" y="29"/>
                        <a:pt x="212" y="22"/>
                        <a:pt x="217" y="23"/>
                      </a:cubicBezTo>
                      <a:cubicBezTo>
                        <a:pt x="216" y="26"/>
                        <a:pt x="217" y="30"/>
                        <a:pt x="213" y="32"/>
                      </a:cubicBezTo>
                      <a:cubicBezTo>
                        <a:pt x="212" y="30"/>
                        <a:pt x="212" y="28"/>
                        <a:pt x="211" y="26"/>
                      </a:cubicBezTo>
                      <a:close/>
                      <a:moveTo>
                        <a:pt x="217" y="16"/>
                      </a:moveTo>
                      <a:cubicBezTo>
                        <a:pt x="216" y="19"/>
                        <a:pt x="217" y="19"/>
                        <a:pt x="219" y="18"/>
                      </a:cubicBezTo>
                      <a:cubicBezTo>
                        <a:pt x="220" y="19"/>
                        <a:pt x="219" y="20"/>
                        <a:pt x="220" y="21"/>
                      </a:cubicBezTo>
                      <a:cubicBezTo>
                        <a:pt x="219" y="21"/>
                        <a:pt x="219" y="22"/>
                        <a:pt x="218" y="23"/>
                      </a:cubicBezTo>
                      <a:cubicBezTo>
                        <a:pt x="216" y="20"/>
                        <a:pt x="215" y="21"/>
                        <a:pt x="213" y="19"/>
                      </a:cubicBezTo>
                      <a:cubicBezTo>
                        <a:pt x="214" y="18"/>
                        <a:pt x="215" y="17"/>
                        <a:pt x="217" y="16"/>
                      </a:cubicBezTo>
                      <a:close/>
                      <a:moveTo>
                        <a:pt x="196" y="25"/>
                      </a:moveTo>
                      <a:cubicBezTo>
                        <a:pt x="193" y="27"/>
                        <a:pt x="196" y="29"/>
                        <a:pt x="195" y="31"/>
                      </a:cubicBezTo>
                      <a:cubicBezTo>
                        <a:pt x="193" y="27"/>
                        <a:pt x="186" y="16"/>
                        <a:pt x="180" y="21"/>
                      </a:cubicBezTo>
                      <a:cubicBezTo>
                        <a:pt x="177" y="18"/>
                        <a:pt x="187" y="17"/>
                        <a:pt x="184" y="14"/>
                      </a:cubicBezTo>
                      <a:cubicBezTo>
                        <a:pt x="187" y="17"/>
                        <a:pt x="191" y="19"/>
                        <a:pt x="196" y="25"/>
                      </a:cubicBezTo>
                      <a:close/>
                      <a:moveTo>
                        <a:pt x="181" y="31"/>
                      </a:moveTo>
                      <a:cubicBezTo>
                        <a:pt x="181" y="30"/>
                        <a:pt x="180" y="28"/>
                        <a:pt x="179" y="26"/>
                      </a:cubicBezTo>
                      <a:cubicBezTo>
                        <a:pt x="180" y="26"/>
                        <a:pt x="182" y="25"/>
                        <a:pt x="184" y="24"/>
                      </a:cubicBezTo>
                      <a:cubicBezTo>
                        <a:pt x="187" y="27"/>
                        <a:pt x="184" y="29"/>
                        <a:pt x="181" y="31"/>
                      </a:cubicBezTo>
                      <a:close/>
                      <a:moveTo>
                        <a:pt x="184" y="11"/>
                      </a:moveTo>
                      <a:cubicBezTo>
                        <a:pt x="181" y="15"/>
                        <a:pt x="179" y="12"/>
                        <a:pt x="177" y="15"/>
                      </a:cubicBezTo>
                      <a:cubicBezTo>
                        <a:pt x="172" y="11"/>
                        <a:pt x="183" y="10"/>
                        <a:pt x="180" y="7"/>
                      </a:cubicBezTo>
                      <a:cubicBezTo>
                        <a:pt x="184" y="5"/>
                        <a:pt x="181" y="10"/>
                        <a:pt x="184" y="11"/>
                      </a:cubicBezTo>
                      <a:close/>
                      <a:moveTo>
                        <a:pt x="88" y="30"/>
                      </a:moveTo>
                      <a:cubicBezTo>
                        <a:pt x="87" y="25"/>
                        <a:pt x="93" y="22"/>
                        <a:pt x="97" y="18"/>
                      </a:cubicBezTo>
                      <a:cubicBezTo>
                        <a:pt x="96" y="17"/>
                        <a:pt x="95" y="16"/>
                        <a:pt x="95" y="16"/>
                      </a:cubicBezTo>
                      <a:cubicBezTo>
                        <a:pt x="101" y="18"/>
                        <a:pt x="102" y="25"/>
                        <a:pt x="88" y="30"/>
                      </a:cubicBezTo>
                      <a:close/>
                      <a:moveTo>
                        <a:pt x="74" y="17"/>
                      </a:moveTo>
                      <a:cubicBezTo>
                        <a:pt x="79" y="24"/>
                        <a:pt x="80" y="13"/>
                        <a:pt x="85" y="18"/>
                      </a:cubicBezTo>
                      <a:cubicBezTo>
                        <a:pt x="87" y="24"/>
                        <a:pt x="81" y="35"/>
                        <a:pt x="85" y="38"/>
                      </a:cubicBezTo>
                      <a:cubicBezTo>
                        <a:pt x="86" y="42"/>
                        <a:pt x="80" y="37"/>
                        <a:pt x="79" y="39"/>
                      </a:cubicBezTo>
                      <a:cubicBezTo>
                        <a:pt x="78" y="34"/>
                        <a:pt x="81" y="30"/>
                        <a:pt x="82" y="25"/>
                      </a:cubicBezTo>
                      <a:cubicBezTo>
                        <a:pt x="78" y="21"/>
                        <a:pt x="71" y="28"/>
                        <a:pt x="66" y="23"/>
                      </a:cubicBezTo>
                      <a:cubicBezTo>
                        <a:pt x="69" y="21"/>
                        <a:pt x="72" y="19"/>
                        <a:pt x="74" y="17"/>
                      </a:cubicBezTo>
                      <a:close/>
                      <a:moveTo>
                        <a:pt x="48" y="23"/>
                      </a:moveTo>
                      <a:cubicBezTo>
                        <a:pt x="52" y="17"/>
                        <a:pt x="55" y="22"/>
                        <a:pt x="59" y="18"/>
                      </a:cubicBezTo>
                      <a:cubicBezTo>
                        <a:pt x="56" y="23"/>
                        <a:pt x="53" y="27"/>
                        <a:pt x="51" y="32"/>
                      </a:cubicBezTo>
                      <a:cubicBezTo>
                        <a:pt x="50" y="29"/>
                        <a:pt x="50" y="26"/>
                        <a:pt x="48" y="23"/>
                      </a:cubicBezTo>
                      <a:close/>
                      <a:moveTo>
                        <a:pt x="54" y="40"/>
                      </a:moveTo>
                      <a:cubicBezTo>
                        <a:pt x="56" y="40"/>
                        <a:pt x="58" y="40"/>
                        <a:pt x="59" y="40"/>
                      </a:cubicBezTo>
                      <a:cubicBezTo>
                        <a:pt x="57" y="51"/>
                        <a:pt x="48" y="41"/>
                        <a:pt x="46" y="36"/>
                      </a:cubicBezTo>
                      <a:cubicBezTo>
                        <a:pt x="55" y="39"/>
                        <a:pt x="57" y="20"/>
                        <a:pt x="66" y="25"/>
                      </a:cubicBezTo>
                      <a:cubicBezTo>
                        <a:pt x="63" y="28"/>
                        <a:pt x="64" y="34"/>
                        <a:pt x="58" y="33"/>
                      </a:cubicBezTo>
                      <a:cubicBezTo>
                        <a:pt x="61" y="36"/>
                        <a:pt x="64" y="37"/>
                        <a:pt x="68" y="35"/>
                      </a:cubicBezTo>
                      <a:cubicBezTo>
                        <a:pt x="71" y="32"/>
                        <a:pt x="65" y="34"/>
                        <a:pt x="65" y="30"/>
                      </a:cubicBezTo>
                      <a:cubicBezTo>
                        <a:pt x="67" y="31"/>
                        <a:pt x="71" y="28"/>
                        <a:pt x="74" y="28"/>
                      </a:cubicBezTo>
                      <a:cubicBezTo>
                        <a:pt x="78" y="32"/>
                        <a:pt x="68" y="34"/>
                        <a:pt x="71" y="38"/>
                      </a:cubicBezTo>
                      <a:cubicBezTo>
                        <a:pt x="66" y="38"/>
                        <a:pt x="57" y="41"/>
                        <a:pt x="56" y="35"/>
                      </a:cubicBezTo>
                      <a:cubicBezTo>
                        <a:pt x="55" y="37"/>
                        <a:pt x="56" y="39"/>
                        <a:pt x="54" y="40"/>
                      </a:cubicBezTo>
                      <a:close/>
                      <a:moveTo>
                        <a:pt x="61" y="55"/>
                      </a:moveTo>
                      <a:cubicBezTo>
                        <a:pt x="59" y="55"/>
                        <a:pt x="57" y="53"/>
                        <a:pt x="56" y="51"/>
                      </a:cubicBezTo>
                      <a:cubicBezTo>
                        <a:pt x="63" y="47"/>
                        <a:pt x="63" y="47"/>
                        <a:pt x="64" y="41"/>
                      </a:cubicBezTo>
                      <a:cubicBezTo>
                        <a:pt x="68" y="42"/>
                        <a:pt x="66" y="45"/>
                        <a:pt x="70" y="48"/>
                      </a:cubicBezTo>
                      <a:cubicBezTo>
                        <a:pt x="72" y="45"/>
                        <a:pt x="71" y="41"/>
                        <a:pt x="76" y="38"/>
                      </a:cubicBezTo>
                      <a:cubicBezTo>
                        <a:pt x="76" y="40"/>
                        <a:pt x="77" y="42"/>
                        <a:pt x="79" y="44"/>
                      </a:cubicBezTo>
                      <a:cubicBezTo>
                        <a:pt x="73" y="47"/>
                        <a:pt x="76" y="52"/>
                        <a:pt x="67" y="56"/>
                      </a:cubicBezTo>
                      <a:cubicBezTo>
                        <a:pt x="65" y="54"/>
                        <a:pt x="66" y="52"/>
                        <a:pt x="64" y="50"/>
                      </a:cubicBezTo>
                      <a:cubicBezTo>
                        <a:pt x="62" y="52"/>
                        <a:pt x="63" y="54"/>
                        <a:pt x="61" y="55"/>
                      </a:cubicBezTo>
                      <a:close/>
                      <a:moveTo>
                        <a:pt x="60" y="68"/>
                      </a:moveTo>
                      <a:cubicBezTo>
                        <a:pt x="56" y="66"/>
                        <a:pt x="58" y="66"/>
                        <a:pt x="55" y="61"/>
                      </a:cubicBezTo>
                      <a:cubicBezTo>
                        <a:pt x="57" y="60"/>
                        <a:pt x="58" y="59"/>
                        <a:pt x="60" y="57"/>
                      </a:cubicBezTo>
                      <a:cubicBezTo>
                        <a:pt x="60" y="59"/>
                        <a:pt x="61" y="62"/>
                        <a:pt x="63" y="60"/>
                      </a:cubicBezTo>
                      <a:cubicBezTo>
                        <a:pt x="61" y="62"/>
                        <a:pt x="62" y="64"/>
                        <a:pt x="60" y="68"/>
                      </a:cubicBezTo>
                      <a:close/>
                      <a:moveTo>
                        <a:pt x="95" y="48"/>
                      </a:moveTo>
                      <a:cubicBezTo>
                        <a:pt x="92" y="46"/>
                        <a:pt x="96" y="44"/>
                        <a:pt x="96" y="42"/>
                      </a:cubicBezTo>
                      <a:cubicBezTo>
                        <a:pt x="91" y="39"/>
                        <a:pt x="92" y="44"/>
                        <a:pt x="88" y="46"/>
                      </a:cubicBezTo>
                      <a:cubicBezTo>
                        <a:pt x="87" y="45"/>
                        <a:pt x="86" y="43"/>
                        <a:pt x="85" y="42"/>
                      </a:cubicBezTo>
                      <a:cubicBezTo>
                        <a:pt x="96" y="36"/>
                        <a:pt x="95" y="29"/>
                        <a:pt x="107" y="20"/>
                      </a:cubicBezTo>
                      <a:cubicBezTo>
                        <a:pt x="111" y="23"/>
                        <a:pt x="104" y="32"/>
                        <a:pt x="100" y="27"/>
                      </a:cubicBezTo>
                      <a:cubicBezTo>
                        <a:pt x="100" y="32"/>
                        <a:pt x="99" y="35"/>
                        <a:pt x="101" y="40"/>
                      </a:cubicBezTo>
                      <a:cubicBezTo>
                        <a:pt x="95" y="42"/>
                        <a:pt x="100" y="46"/>
                        <a:pt x="95" y="48"/>
                      </a:cubicBezTo>
                      <a:close/>
                      <a:moveTo>
                        <a:pt x="104" y="52"/>
                      </a:moveTo>
                      <a:cubicBezTo>
                        <a:pt x="105" y="51"/>
                        <a:pt x="107" y="49"/>
                        <a:pt x="109" y="48"/>
                      </a:cubicBezTo>
                      <a:cubicBezTo>
                        <a:pt x="111" y="50"/>
                        <a:pt x="111" y="51"/>
                        <a:pt x="112" y="53"/>
                      </a:cubicBezTo>
                      <a:cubicBezTo>
                        <a:pt x="109" y="55"/>
                        <a:pt x="106" y="55"/>
                        <a:pt x="104" y="52"/>
                      </a:cubicBezTo>
                      <a:close/>
                      <a:moveTo>
                        <a:pt x="127" y="45"/>
                      </a:moveTo>
                      <a:cubicBezTo>
                        <a:pt x="124" y="42"/>
                        <a:pt x="126" y="39"/>
                        <a:pt x="127" y="36"/>
                      </a:cubicBezTo>
                      <a:cubicBezTo>
                        <a:pt x="124" y="36"/>
                        <a:pt x="121" y="35"/>
                        <a:pt x="119" y="35"/>
                      </a:cubicBezTo>
                      <a:cubicBezTo>
                        <a:pt x="117" y="37"/>
                        <a:pt x="119" y="40"/>
                        <a:pt x="115" y="39"/>
                      </a:cubicBezTo>
                      <a:cubicBezTo>
                        <a:pt x="114" y="38"/>
                        <a:pt x="118" y="36"/>
                        <a:pt x="117" y="35"/>
                      </a:cubicBezTo>
                      <a:cubicBezTo>
                        <a:pt x="116" y="32"/>
                        <a:pt x="113" y="35"/>
                        <a:pt x="112" y="33"/>
                      </a:cubicBezTo>
                      <a:cubicBezTo>
                        <a:pt x="113" y="35"/>
                        <a:pt x="113" y="50"/>
                        <a:pt x="105" y="44"/>
                      </a:cubicBezTo>
                      <a:cubicBezTo>
                        <a:pt x="108" y="43"/>
                        <a:pt x="106" y="40"/>
                        <a:pt x="109" y="39"/>
                      </a:cubicBezTo>
                      <a:cubicBezTo>
                        <a:pt x="107" y="38"/>
                        <a:pt x="105" y="37"/>
                        <a:pt x="103" y="38"/>
                      </a:cubicBezTo>
                      <a:cubicBezTo>
                        <a:pt x="106" y="25"/>
                        <a:pt x="120" y="33"/>
                        <a:pt x="128" y="31"/>
                      </a:cubicBezTo>
                      <a:cubicBezTo>
                        <a:pt x="132" y="36"/>
                        <a:pt x="133" y="41"/>
                        <a:pt x="127" y="45"/>
                      </a:cubicBezTo>
                      <a:close/>
                      <a:moveTo>
                        <a:pt x="132" y="31"/>
                      </a:moveTo>
                      <a:cubicBezTo>
                        <a:pt x="140" y="27"/>
                        <a:pt x="141" y="24"/>
                        <a:pt x="145" y="22"/>
                      </a:cubicBezTo>
                      <a:cubicBezTo>
                        <a:pt x="146" y="25"/>
                        <a:pt x="143" y="34"/>
                        <a:pt x="139" y="30"/>
                      </a:cubicBezTo>
                      <a:cubicBezTo>
                        <a:pt x="134" y="34"/>
                        <a:pt x="139" y="39"/>
                        <a:pt x="136" y="43"/>
                      </a:cubicBezTo>
                      <a:cubicBezTo>
                        <a:pt x="133" y="39"/>
                        <a:pt x="135" y="35"/>
                        <a:pt x="132" y="31"/>
                      </a:cubicBezTo>
                      <a:close/>
                      <a:moveTo>
                        <a:pt x="155" y="26"/>
                      </a:moveTo>
                      <a:cubicBezTo>
                        <a:pt x="161" y="26"/>
                        <a:pt x="164" y="21"/>
                        <a:pt x="171" y="23"/>
                      </a:cubicBezTo>
                      <a:cubicBezTo>
                        <a:pt x="172" y="26"/>
                        <a:pt x="172" y="33"/>
                        <a:pt x="168" y="33"/>
                      </a:cubicBezTo>
                      <a:cubicBezTo>
                        <a:pt x="164" y="30"/>
                        <a:pt x="170" y="28"/>
                        <a:pt x="168" y="26"/>
                      </a:cubicBezTo>
                      <a:cubicBezTo>
                        <a:pt x="167" y="25"/>
                        <a:pt x="166" y="25"/>
                        <a:pt x="165" y="24"/>
                      </a:cubicBezTo>
                      <a:cubicBezTo>
                        <a:pt x="162" y="28"/>
                        <a:pt x="162" y="31"/>
                        <a:pt x="158" y="35"/>
                      </a:cubicBezTo>
                      <a:cubicBezTo>
                        <a:pt x="154" y="31"/>
                        <a:pt x="159" y="29"/>
                        <a:pt x="155" y="26"/>
                      </a:cubicBezTo>
                      <a:close/>
                      <a:moveTo>
                        <a:pt x="149" y="42"/>
                      </a:moveTo>
                      <a:cubicBezTo>
                        <a:pt x="148" y="39"/>
                        <a:pt x="151" y="38"/>
                        <a:pt x="148" y="35"/>
                      </a:cubicBezTo>
                      <a:cubicBezTo>
                        <a:pt x="150" y="34"/>
                        <a:pt x="152" y="35"/>
                        <a:pt x="154" y="33"/>
                      </a:cubicBezTo>
                      <a:cubicBezTo>
                        <a:pt x="157" y="36"/>
                        <a:pt x="153" y="39"/>
                        <a:pt x="149" y="42"/>
                      </a:cubicBezTo>
                      <a:close/>
                      <a:moveTo>
                        <a:pt x="134" y="63"/>
                      </a:moveTo>
                      <a:cubicBezTo>
                        <a:pt x="137" y="68"/>
                        <a:pt x="128" y="66"/>
                        <a:pt x="130" y="70"/>
                      </a:cubicBezTo>
                      <a:cubicBezTo>
                        <a:pt x="126" y="67"/>
                        <a:pt x="126" y="57"/>
                        <a:pt x="127" y="52"/>
                      </a:cubicBezTo>
                      <a:cubicBezTo>
                        <a:pt x="134" y="49"/>
                        <a:pt x="143" y="49"/>
                        <a:pt x="143" y="40"/>
                      </a:cubicBezTo>
                      <a:cubicBezTo>
                        <a:pt x="149" y="41"/>
                        <a:pt x="144" y="47"/>
                        <a:pt x="145" y="50"/>
                      </a:cubicBezTo>
                      <a:cubicBezTo>
                        <a:pt x="138" y="46"/>
                        <a:pt x="123" y="64"/>
                        <a:pt x="134" y="63"/>
                      </a:cubicBezTo>
                      <a:close/>
                      <a:moveTo>
                        <a:pt x="170" y="42"/>
                      </a:moveTo>
                      <a:cubicBezTo>
                        <a:pt x="168" y="40"/>
                        <a:pt x="164" y="38"/>
                        <a:pt x="160" y="41"/>
                      </a:cubicBezTo>
                      <a:cubicBezTo>
                        <a:pt x="158" y="33"/>
                        <a:pt x="172" y="39"/>
                        <a:pt x="174" y="29"/>
                      </a:cubicBezTo>
                      <a:cubicBezTo>
                        <a:pt x="174" y="33"/>
                        <a:pt x="175" y="37"/>
                        <a:pt x="180" y="32"/>
                      </a:cubicBezTo>
                      <a:cubicBezTo>
                        <a:pt x="186" y="42"/>
                        <a:pt x="170" y="33"/>
                        <a:pt x="170" y="42"/>
                      </a:cubicBezTo>
                      <a:close/>
                      <a:moveTo>
                        <a:pt x="189" y="32"/>
                      </a:moveTo>
                      <a:cubicBezTo>
                        <a:pt x="190" y="35"/>
                        <a:pt x="189" y="39"/>
                        <a:pt x="185" y="39"/>
                      </a:cubicBezTo>
                      <a:cubicBezTo>
                        <a:pt x="184" y="36"/>
                        <a:pt x="186" y="32"/>
                        <a:pt x="189" y="32"/>
                      </a:cubicBezTo>
                      <a:close/>
                      <a:moveTo>
                        <a:pt x="159" y="58"/>
                      </a:moveTo>
                      <a:cubicBezTo>
                        <a:pt x="164" y="58"/>
                        <a:pt x="165" y="48"/>
                        <a:pt x="170" y="54"/>
                      </a:cubicBezTo>
                      <a:cubicBezTo>
                        <a:pt x="165" y="53"/>
                        <a:pt x="164" y="65"/>
                        <a:pt x="159" y="58"/>
                      </a:cubicBezTo>
                      <a:close/>
                      <a:moveTo>
                        <a:pt x="173" y="58"/>
                      </a:moveTo>
                      <a:cubicBezTo>
                        <a:pt x="171" y="55"/>
                        <a:pt x="177" y="53"/>
                        <a:pt x="172" y="49"/>
                      </a:cubicBezTo>
                      <a:cubicBezTo>
                        <a:pt x="174" y="48"/>
                        <a:pt x="175" y="47"/>
                        <a:pt x="174" y="46"/>
                      </a:cubicBezTo>
                      <a:cubicBezTo>
                        <a:pt x="176" y="45"/>
                        <a:pt x="176" y="46"/>
                        <a:pt x="175" y="47"/>
                      </a:cubicBezTo>
                      <a:cubicBezTo>
                        <a:pt x="177" y="49"/>
                        <a:pt x="178" y="49"/>
                        <a:pt x="180" y="48"/>
                      </a:cubicBezTo>
                      <a:cubicBezTo>
                        <a:pt x="181" y="50"/>
                        <a:pt x="179" y="50"/>
                        <a:pt x="179" y="49"/>
                      </a:cubicBezTo>
                      <a:cubicBezTo>
                        <a:pt x="174" y="52"/>
                        <a:pt x="178" y="55"/>
                        <a:pt x="173" y="58"/>
                      </a:cubicBezTo>
                      <a:close/>
                      <a:moveTo>
                        <a:pt x="194" y="38"/>
                      </a:moveTo>
                      <a:cubicBezTo>
                        <a:pt x="197" y="42"/>
                        <a:pt x="189" y="43"/>
                        <a:pt x="196" y="45"/>
                      </a:cubicBezTo>
                      <a:cubicBezTo>
                        <a:pt x="193" y="47"/>
                        <a:pt x="192" y="48"/>
                        <a:pt x="194" y="50"/>
                      </a:cubicBezTo>
                      <a:cubicBezTo>
                        <a:pt x="188" y="49"/>
                        <a:pt x="190" y="41"/>
                        <a:pt x="194" y="38"/>
                      </a:cubicBezTo>
                      <a:close/>
                      <a:moveTo>
                        <a:pt x="182" y="60"/>
                      </a:moveTo>
                      <a:cubicBezTo>
                        <a:pt x="180" y="58"/>
                        <a:pt x="181" y="57"/>
                        <a:pt x="180" y="56"/>
                      </a:cubicBezTo>
                      <a:cubicBezTo>
                        <a:pt x="183" y="54"/>
                        <a:pt x="187" y="53"/>
                        <a:pt x="189" y="56"/>
                      </a:cubicBezTo>
                      <a:cubicBezTo>
                        <a:pt x="187" y="59"/>
                        <a:pt x="185" y="56"/>
                        <a:pt x="182" y="60"/>
                      </a:cubicBezTo>
                      <a:close/>
                      <a:moveTo>
                        <a:pt x="201" y="43"/>
                      </a:moveTo>
                      <a:cubicBezTo>
                        <a:pt x="203" y="39"/>
                        <a:pt x="207" y="38"/>
                        <a:pt x="211" y="35"/>
                      </a:cubicBezTo>
                      <a:cubicBezTo>
                        <a:pt x="214" y="42"/>
                        <a:pt x="205" y="42"/>
                        <a:pt x="201" y="43"/>
                      </a:cubicBezTo>
                      <a:close/>
                      <a:moveTo>
                        <a:pt x="197" y="55"/>
                      </a:moveTo>
                      <a:cubicBezTo>
                        <a:pt x="198" y="57"/>
                        <a:pt x="197" y="58"/>
                        <a:pt x="198" y="60"/>
                      </a:cubicBezTo>
                      <a:cubicBezTo>
                        <a:pt x="196" y="61"/>
                        <a:pt x="194" y="58"/>
                        <a:pt x="192" y="61"/>
                      </a:cubicBezTo>
                      <a:cubicBezTo>
                        <a:pt x="190" y="58"/>
                        <a:pt x="194" y="55"/>
                        <a:pt x="197" y="55"/>
                      </a:cubicBezTo>
                      <a:close/>
                      <a:moveTo>
                        <a:pt x="184" y="72"/>
                      </a:moveTo>
                      <a:cubicBezTo>
                        <a:pt x="182" y="70"/>
                        <a:pt x="181" y="68"/>
                        <a:pt x="183" y="66"/>
                      </a:cubicBezTo>
                      <a:cubicBezTo>
                        <a:pt x="188" y="63"/>
                        <a:pt x="191" y="70"/>
                        <a:pt x="196" y="65"/>
                      </a:cubicBezTo>
                      <a:cubicBezTo>
                        <a:pt x="198" y="73"/>
                        <a:pt x="190" y="69"/>
                        <a:pt x="184" y="72"/>
                      </a:cubicBezTo>
                      <a:close/>
                      <a:moveTo>
                        <a:pt x="214" y="36"/>
                      </a:moveTo>
                      <a:cubicBezTo>
                        <a:pt x="216" y="36"/>
                        <a:pt x="218" y="38"/>
                        <a:pt x="217" y="36"/>
                      </a:cubicBezTo>
                      <a:cubicBezTo>
                        <a:pt x="221" y="40"/>
                        <a:pt x="224" y="38"/>
                        <a:pt x="229" y="37"/>
                      </a:cubicBezTo>
                      <a:cubicBezTo>
                        <a:pt x="231" y="43"/>
                        <a:pt x="214" y="41"/>
                        <a:pt x="214" y="36"/>
                      </a:cubicBezTo>
                      <a:close/>
                      <a:moveTo>
                        <a:pt x="225" y="57"/>
                      </a:moveTo>
                      <a:cubicBezTo>
                        <a:pt x="223" y="59"/>
                        <a:pt x="226" y="61"/>
                        <a:pt x="222" y="63"/>
                      </a:cubicBezTo>
                      <a:cubicBezTo>
                        <a:pt x="220" y="61"/>
                        <a:pt x="217" y="62"/>
                        <a:pt x="215" y="59"/>
                      </a:cubicBezTo>
                      <a:cubicBezTo>
                        <a:pt x="218" y="57"/>
                        <a:pt x="214" y="55"/>
                        <a:pt x="218" y="53"/>
                      </a:cubicBezTo>
                      <a:cubicBezTo>
                        <a:pt x="222" y="56"/>
                        <a:pt x="227" y="55"/>
                        <a:pt x="232" y="59"/>
                      </a:cubicBezTo>
                      <a:cubicBezTo>
                        <a:pt x="228" y="61"/>
                        <a:pt x="229" y="58"/>
                        <a:pt x="225" y="57"/>
                      </a:cubicBezTo>
                      <a:close/>
                      <a:moveTo>
                        <a:pt x="224" y="72"/>
                      </a:moveTo>
                      <a:cubicBezTo>
                        <a:pt x="223" y="67"/>
                        <a:pt x="222" y="72"/>
                        <a:pt x="218" y="73"/>
                      </a:cubicBezTo>
                      <a:cubicBezTo>
                        <a:pt x="219" y="67"/>
                        <a:pt x="224" y="66"/>
                        <a:pt x="228" y="63"/>
                      </a:cubicBezTo>
                      <a:cubicBezTo>
                        <a:pt x="229" y="65"/>
                        <a:pt x="228" y="68"/>
                        <a:pt x="227" y="66"/>
                      </a:cubicBezTo>
                      <a:cubicBezTo>
                        <a:pt x="224" y="68"/>
                        <a:pt x="228" y="70"/>
                        <a:pt x="224" y="72"/>
                      </a:cubicBezTo>
                      <a:close/>
                      <a:moveTo>
                        <a:pt x="241" y="73"/>
                      </a:moveTo>
                      <a:cubicBezTo>
                        <a:pt x="240" y="72"/>
                        <a:pt x="242" y="72"/>
                        <a:pt x="242" y="72"/>
                      </a:cubicBezTo>
                      <a:cubicBezTo>
                        <a:pt x="245" y="71"/>
                        <a:pt x="241" y="68"/>
                        <a:pt x="243" y="66"/>
                      </a:cubicBezTo>
                      <a:cubicBezTo>
                        <a:pt x="241" y="65"/>
                        <a:pt x="241" y="68"/>
                        <a:pt x="242" y="69"/>
                      </a:cubicBezTo>
                      <a:cubicBezTo>
                        <a:pt x="239" y="70"/>
                        <a:pt x="239" y="62"/>
                        <a:pt x="242" y="60"/>
                      </a:cubicBezTo>
                      <a:cubicBezTo>
                        <a:pt x="242" y="65"/>
                        <a:pt x="242" y="65"/>
                        <a:pt x="246" y="71"/>
                      </a:cubicBezTo>
                      <a:cubicBezTo>
                        <a:pt x="244" y="73"/>
                        <a:pt x="243" y="72"/>
                        <a:pt x="241" y="73"/>
                      </a:cubicBezTo>
                      <a:close/>
                      <a:moveTo>
                        <a:pt x="251" y="78"/>
                      </a:moveTo>
                      <a:cubicBezTo>
                        <a:pt x="251" y="73"/>
                        <a:pt x="256" y="72"/>
                        <a:pt x="255" y="68"/>
                      </a:cubicBezTo>
                      <a:cubicBezTo>
                        <a:pt x="257" y="68"/>
                        <a:pt x="258" y="76"/>
                        <a:pt x="257" y="79"/>
                      </a:cubicBezTo>
                      <a:cubicBezTo>
                        <a:pt x="254" y="73"/>
                        <a:pt x="255" y="74"/>
                        <a:pt x="251" y="78"/>
                      </a:cubicBezTo>
                      <a:close/>
                      <a:moveTo>
                        <a:pt x="354" y="12"/>
                      </a:moveTo>
                      <a:cubicBezTo>
                        <a:pt x="355" y="11"/>
                        <a:pt x="356" y="13"/>
                        <a:pt x="357" y="13"/>
                      </a:cubicBezTo>
                      <a:cubicBezTo>
                        <a:pt x="359" y="12"/>
                        <a:pt x="358" y="10"/>
                        <a:pt x="361" y="9"/>
                      </a:cubicBezTo>
                      <a:cubicBezTo>
                        <a:pt x="361" y="10"/>
                        <a:pt x="362" y="11"/>
                        <a:pt x="363" y="12"/>
                      </a:cubicBezTo>
                      <a:cubicBezTo>
                        <a:pt x="360" y="13"/>
                        <a:pt x="357" y="15"/>
                        <a:pt x="354" y="12"/>
                      </a:cubicBezTo>
                      <a:close/>
                      <a:moveTo>
                        <a:pt x="716" y="72"/>
                      </a:moveTo>
                      <a:cubicBezTo>
                        <a:pt x="717" y="79"/>
                        <a:pt x="704" y="74"/>
                        <a:pt x="698" y="77"/>
                      </a:cubicBezTo>
                      <a:cubicBezTo>
                        <a:pt x="697" y="72"/>
                        <a:pt x="708" y="74"/>
                        <a:pt x="704" y="69"/>
                      </a:cubicBezTo>
                      <a:cubicBezTo>
                        <a:pt x="707" y="71"/>
                        <a:pt x="711" y="68"/>
                        <a:pt x="714" y="65"/>
                      </a:cubicBezTo>
                      <a:cubicBezTo>
                        <a:pt x="714" y="71"/>
                        <a:pt x="706" y="74"/>
                        <a:pt x="702" y="75"/>
                      </a:cubicBezTo>
                      <a:cubicBezTo>
                        <a:pt x="706" y="77"/>
                        <a:pt x="711" y="73"/>
                        <a:pt x="716" y="72"/>
                      </a:cubicBezTo>
                      <a:close/>
                      <a:moveTo>
                        <a:pt x="717" y="62"/>
                      </a:moveTo>
                      <a:cubicBezTo>
                        <a:pt x="718" y="66"/>
                        <a:pt x="708" y="63"/>
                        <a:pt x="710" y="59"/>
                      </a:cubicBezTo>
                      <a:cubicBezTo>
                        <a:pt x="717" y="63"/>
                        <a:pt x="711" y="54"/>
                        <a:pt x="716" y="51"/>
                      </a:cubicBezTo>
                      <a:cubicBezTo>
                        <a:pt x="722" y="56"/>
                        <a:pt x="711" y="60"/>
                        <a:pt x="717" y="62"/>
                      </a:cubicBezTo>
                      <a:close/>
                      <a:moveTo>
                        <a:pt x="712" y="39"/>
                      </a:moveTo>
                      <a:cubicBezTo>
                        <a:pt x="714" y="43"/>
                        <a:pt x="714" y="33"/>
                        <a:pt x="717" y="39"/>
                      </a:cubicBezTo>
                      <a:cubicBezTo>
                        <a:pt x="712" y="44"/>
                        <a:pt x="711" y="46"/>
                        <a:pt x="706" y="43"/>
                      </a:cubicBezTo>
                      <a:cubicBezTo>
                        <a:pt x="713" y="44"/>
                        <a:pt x="708" y="28"/>
                        <a:pt x="712" y="39"/>
                      </a:cubicBezTo>
                      <a:close/>
                      <a:moveTo>
                        <a:pt x="721" y="30"/>
                      </a:moveTo>
                      <a:cubicBezTo>
                        <a:pt x="717" y="32"/>
                        <a:pt x="712" y="33"/>
                        <a:pt x="708" y="32"/>
                      </a:cubicBezTo>
                      <a:cubicBezTo>
                        <a:pt x="709" y="28"/>
                        <a:pt x="716" y="17"/>
                        <a:pt x="720" y="10"/>
                      </a:cubicBezTo>
                      <a:cubicBezTo>
                        <a:pt x="722" y="17"/>
                        <a:pt x="720" y="21"/>
                        <a:pt x="721" y="30"/>
                      </a:cubicBezTo>
                      <a:close/>
                      <a:moveTo>
                        <a:pt x="716" y="13"/>
                      </a:moveTo>
                      <a:cubicBezTo>
                        <a:pt x="714" y="14"/>
                        <a:pt x="713" y="15"/>
                        <a:pt x="711" y="17"/>
                      </a:cubicBezTo>
                      <a:cubicBezTo>
                        <a:pt x="709" y="11"/>
                        <a:pt x="706" y="17"/>
                        <a:pt x="704" y="13"/>
                      </a:cubicBezTo>
                      <a:cubicBezTo>
                        <a:pt x="708" y="13"/>
                        <a:pt x="713" y="8"/>
                        <a:pt x="716" y="13"/>
                      </a:cubicBezTo>
                      <a:close/>
                    </a:path>
                  </a:pathLst>
                </a:custGeom>
                <a:solidFill>
                  <a:srgbClr val="5F7797"/>
                </a:solidFill>
                <a:ln>
                  <a:noFill/>
                </a:ln>
              </p:spPr>
              <p:txBody>
                <a:bodyPr vert="horz" wrap="square" lIns="91440" tIns="45720" rIns="91440" bIns="45720" numCol="1" anchor="t" anchorCtr="0" compatLnSpc="1"/>
                <a:lstStyle/>
                <a:p>
                  <a:pPr fontAlgn="auto"/>
                  <a:endParaRPr lang="zh-CN" altLang="en-US" strike="noStrike" noProof="1"/>
                </a:p>
              </p:txBody>
            </p:sp>
            <p:sp>
              <p:nvSpPr>
                <p:cNvPr id="20" name="Freeform 548"/>
                <p:cNvSpPr>
                  <a:spLocks noEditPoints="1"/>
                </p:cNvSpPr>
                <p:nvPr/>
              </p:nvSpPr>
              <p:spPr bwMode="auto">
                <a:xfrm rot="16200000" flipV="1">
                  <a:off x="4438472" y="5297055"/>
                  <a:ext cx="363777" cy="45719"/>
                </a:xfrm>
                <a:custGeom>
                  <a:avLst/>
                  <a:gdLst>
                    <a:gd name="T0" fmla="*/ 480 w 748"/>
                    <a:gd name="T1" fmla="*/ 13 h 95"/>
                    <a:gd name="T2" fmla="*/ 427 w 748"/>
                    <a:gd name="T3" fmla="*/ 8 h 95"/>
                    <a:gd name="T4" fmla="*/ 366 w 748"/>
                    <a:gd name="T5" fmla="*/ 13 h 95"/>
                    <a:gd name="T6" fmla="*/ 311 w 748"/>
                    <a:gd name="T7" fmla="*/ 15 h 95"/>
                    <a:gd name="T8" fmla="*/ 289 w 748"/>
                    <a:gd name="T9" fmla="*/ 1 h 95"/>
                    <a:gd name="T10" fmla="*/ 234 w 748"/>
                    <a:gd name="T11" fmla="*/ 11 h 95"/>
                    <a:gd name="T12" fmla="*/ 205 w 748"/>
                    <a:gd name="T13" fmla="*/ 13 h 95"/>
                    <a:gd name="T14" fmla="*/ 152 w 748"/>
                    <a:gd name="T15" fmla="*/ 18 h 95"/>
                    <a:gd name="T16" fmla="*/ 142 w 748"/>
                    <a:gd name="T17" fmla="*/ 18 h 95"/>
                    <a:gd name="T18" fmla="*/ 126 w 748"/>
                    <a:gd name="T19" fmla="*/ 20 h 95"/>
                    <a:gd name="T20" fmla="*/ 107 w 748"/>
                    <a:gd name="T21" fmla="*/ 1 h 95"/>
                    <a:gd name="T22" fmla="*/ 64 w 748"/>
                    <a:gd name="T23" fmla="*/ 20 h 95"/>
                    <a:gd name="T24" fmla="*/ 17 w 748"/>
                    <a:gd name="T25" fmla="*/ 64 h 95"/>
                    <a:gd name="T26" fmla="*/ 71 w 748"/>
                    <a:gd name="T27" fmla="*/ 69 h 95"/>
                    <a:gd name="T28" fmla="*/ 101 w 748"/>
                    <a:gd name="T29" fmla="*/ 51 h 95"/>
                    <a:gd name="T30" fmla="*/ 90 w 748"/>
                    <a:gd name="T31" fmla="*/ 67 h 95"/>
                    <a:gd name="T32" fmla="*/ 112 w 748"/>
                    <a:gd name="T33" fmla="*/ 63 h 95"/>
                    <a:gd name="T34" fmla="*/ 140 w 748"/>
                    <a:gd name="T35" fmla="*/ 69 h 95"/>
                    <a:gd name="T36" fmla="*/ 151 w 748"/>
                    <a:gd name="T37" fmla="*/ 51 h 95"/>
                    <a:gd name="T38" fmla="*/ 167 w 748"/>
                    <a:gd name="T39" fmla="*/ 62 h 95"/>
                    <a:gd name="T40" fmla="*/ 213 w 748"/>
                    <a:gd name="T41" fmla="*/ 61 h 95"/>
                    <a:gd name="T42" fmla="*/ 244 w 748"/>
                    <a:gd name="T43" fmla="*/ 84 h 95"/>
                    <a:gd name="T44" fmla="*/ 306 w 748"/>
                    <a:gd name="T45" fmla="*/ 77 h 95"/>
                    <a:gd name="T46" fmla="*/ 364 w 748"/>
                    <a:gd name="T47" fmla="*/ 85 h 95"/>
                    <a:gd name="T48" fmla="*/ 566 w 748"/>
                    <a:gd name="T49" fmla="*/ 89 h 95"/>
                    <a:gd name="T50" fmla="*/ 675 w 748"/>
                    <a:gd name="T51" fmla="*/ 85 h 95"/>
                    <a:gd name="T52" fmla="*/ 744 w 748"/>
                    <a:gd name="T53" fmla="*/ 58 h 95"/>
                    <a:gd name="T54" fmla="*/ 725 w 748"/>
                    <a:gd name="T55" fmla="*/ 56 h 95"/>
                    <a:gd name="T56" fmla="*/ 733 w 748"/>
                    <a:gd name="T57" fmla="*/ 32 h 95"/>
                    <a:gd name="T58" fmla="*/ 725 w 748"/>
                    <a:gd name="T59" fmla="*/ 7 h 95"/>
                    <a:gd name="T60" fmla="*/ 672 w 748"/>
                    <a:gd name="T61" fmla="*/ 9 h 95"/>
                    <a:gd name="T62" fmla="*/ 642 w 748"/>
                    <a:gd name="T63" fmla="*/ 9 h 95"/>
                    <a:gd name="T64" fmla="*/ 604 w 748"/>
                    <a:gd name="T65" fmla="*/ 6 h 95"/>
                    <a:gd name="T66" fmla="*/ 227 w 748"/>
                    <a:gd name="T67" fmla="*/ 28 h 95"/>
                    <a:gd name="T68" fmla="*/ 201 w 748"/>
                    <a:gd name="T69" fmla="*/ 36 h 95"/>
                    <a:gd name="T70" fmla="*/ 220 w 748"/>
                    <a:gd name="T71" fmla="*/ 21 h 95"/>
                    <a:gd name="T72" fmla="*/ 196 w 748"/>
                    <a:gd name="T73" fmla="*/ 25 h 95"/>
                    <a:gd name="T74" fmla="*/ 184 w 748"/>
                    <a:gd name="T75" fmla="*/ 11 h 95"/>
                    <a:gd name="T76" fmla="*/ 79 w 748"/>
                    <a:gd name="T77" fmla="*/ 39 h 95"/>
                    <a:gd name="T78" fmla="*/ 54 w 748"/>
                    <a:gd name="T79" fmla="*/ 40 h 95"/>
                    <a:gd name="T80" fmla="*/ 71 w 748"/>
                    <a:gd name="T81" fmla="*/ 38 h 95"/>
                    <a:gd name="T82" fmla="*/ 79 w 748"/>
                    <a:gd name="T83" fmla="*/ 44 h 95"/>
                    <a:gd name="T84" fmla="*/ 60 w 748"/>
                    <a:gd name="T85" fmla="*/ 68 h 95"/>
                    <a:gd name="T86" fmla="*/ 95 w 748"/>
                    <a:gd name="T87" fmla="*/ 48 h 95"/>
                    <a:gd name="T88" fmla="*/ 115 w 748"/>
                    <a:gd name="T89" fmla="*/ 39 h 95"/>
                    <a:gd name="T90" fmla="*/ 132 w 748"/>
                    <a:gd name="T91" fmla="*/ 31 h 95"/>
                    <a:gd name="T92" fmla="*/ 168 w 748"/>
                    <a:gd name="T93" fmla="*/ 26 h 95"/>
                    <a:gd name="T94" fmla="*/ 134 w 748"/>
                    <a:gd name="T95" fmla="*/ 63 h 95"/>
                    <a:gd name="T96" fmla="*/ 174 w 748"/>
                    <a:gd name="T97" fmla="*/ 29 h 95"/>
                    <a:gd name="T98" fmla="*/ 159 w 748"/>
                    <a:gd name="T99" fmla="*/ 58 h 95"/>
                    <a:gd name="T100" fmla="*/ 194 w 748"/>
                    <a:gd name="T101" fmla="*/ 38 h 95"/>
                    <a:gd name="T102" fmla="*/ 201 w 748"/>
                    <a:gd name="T103" fmla="*/ 43 h 95"/>
                    <a:gd name="T104" fmla="*/ 183 w 748"/>
                    <a:gd name="T105" fmla="*/ 66 h 95"/>
                    <a:gd name="T106" fmla="*/ 222 w 748"/>
                    <a:gd name="T107" fmla="*/ 63 h 95"/>
                    <a:gd name="T108" fmla="*/ 227 w 748"/>
                    <a:gd name="T109" fmla="*/ 66 h 95"/>
                    <a:gd name="T110" fmla="*/ 241 w 748"/>
                    <a:gd name="T111" fmla="*/ 73 h 95"/>
                    <a:gd name="T112" fmla="*/ 363 w 748"/>
                    <a:gd name="T113" fmla="*/ 12 h 95"/>
                    <a:gd name="T114" fmla="*/ 717 w 748"/>
                    <a:gd name="T115" fmla="*/ 62 h 95"/>
                    <a:gd name="T116" fmla="*/ 721 w 748"/>
                    <a:gd name="T117" fmla="*/ 3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8" h="95">
                      <a:moveTo>
                        <a:pt x="559" y="11"/>
                      </a:moveTo>
                      <a:cubicBezTo>
                        <a:pt x="559" y="7"/>
                        <a:pt x="557" y="9"/>
                        <a:pt x="557" y="5"/>
                      </a:cubicBezTo>
                      <a:cubicBezTo>
                        <a:pt x="546" y="13"/>
                        <a:pt x="543" y="8"/>
                        <a:pt x="534" y="8"/>
                      </a:cubicBezTo>
                      <a:cubicBezTo>
                        <a:pt x="537" y="7"/>
                        <a:pt x="541" y="7"/>
                        <a:pt x="539" y="3"/>
                      </a:cubicBezTo>
                      <a:cubicBezTo>
                        <a:pt x="529" y="8"/>
                        <a:pt x="508" y="10"/>
                        <a:pt x="498" y="11"/>
                      </a:cubicBezTo>
                      <a:cubicBezTo>
                        <a:pt x="499" y="11"/>
                        <a:pt x="499" y="9"/>
                        <a:pt x="498" y="8"/>
                      </a:cubicBezTo>
                      <a:cubicBezTo>
                        <a:pt x="491" y="10"/>
                        <a:pt x="491" y="13"/>
                        <a:pt x="485" y="9"/>
                      </a:cubicBezTo>
                      <a:cubicBezTo>
                        <a:pt x="483" y="14"/>
                        <a:pt x="481" y="8"/>
                        <a:pt x="480" y="13"/>
                      </a:cubicBezTo>
                      <a:cubicBezTo>
                        <a:pt x="478" y="10"/>
                        <a:pt x="476" y="12"/>
                        <a:pt x="476" y="9"/>
                      </a:cubicBezTo>
                      <a:cubicBezTo>
                        <a:pt x="473" y="9"/>
                        <a:pt x="470" y="11"/>
                        <a:pt x="467" y="8"/>
                      </a:cubicBezTo>
                      <a:cubicBezTo>
                        <a:pt x="463" y="10"/>
                        <a:pt x="469" y="13"/>
                        <a:pt x="465" y="15"/>
                      </a:cubicBezTo>
                      <a:cubicBezTo>
                        <a:pt x="464" y="14"/>
                        <a:pt x="463" y="13"/>
                        <a:pt x="462" y="13"/>
                      </a:cubicBezTo>
                      <a:cubicBezTo>
                        <a:pt x="463" y="12"/>
                        <a:pt x="464" y="10"/>
                        <a:pt x="462" y="9"/>
                      </a:cubicBezTo>
                      <a:cubicBezTo>
                        <a:pt x="461" y="10"/>
                        <a:pt x="459" y="11"/>
                        <a:pt x="458" y="12"/>
                      </a:cubicBezTo>
                      <a:cubicBezTo>
                        <a:pt x="445" y="2"/>
                        <a:pt x="432" y="14"/>
                        <a:pt x="426" y="14"/>
                      </a:cubicBezTo>
                      <a:cubicBezTo>
                        <a:pt x="422" y="9"/>
                        <a:pt x="428" y="10"/>
                        <a:pt x="427" y="8"/>
                      </a:cubicBezTo>
                      <a:cubicBezTo>
                        <a:pt x="420" y="9"/>
                        <a:pt x="412" y="6"/>
                        <a:pt x="410" y="14"/>
                      </a:cubicBezTo>
                      <a:cubicBezTo>
                        <a:pt x="405" y="6"/>
                        <a:pt x="404" y="18"/>
                        <a:pt x="401" y="13"/>
                      </a:cubicBezTo>
                      <a:cubicBezTo>
                        <a:pt x="400" y="11"/>
                        <a:pt x="406" y="9"/>
                        <a:pt x="402" y="7"/>
                      </a:cubicBezTo>
                      <a:cubicBezTo>
                        <a:pt x="397" y="8"/>
                        <a:pt x="397" y="14"/>
                        <a:pt x="392" y="11"/>
                      </a:cubicBezTo>
                      <a:cubicBezTo>
                        <a:pt x="393" y="10"/>
                        <a:pt x="394" y="9"/>
                        <a:pt x="392" y="7"/>
                      </a:cubicBezTo>
                      <a:cubicBezTo>
                        <a:pt x="386" y="13"/>
                        <a:pt x="381" y="11"/>
                        <a:pt x="375" y="13"/>
                      </a:cubicBezTo>
                      <a:cubicBezTo>
                        <a:pt x="376" y="13"/>
                        <a:pt x="376" y="7"/>
                        <a:pt x="374" y="9"/>
                      </a:cubicBezTo>
                      <a:cubicBezTo>
                        <a:pt x="375" y="12"/>
                        <a:pt x="368" y="13"/>
                        <a:pt x="366" y="13"/>
                      </a:cubicBezTo>
                      <a:cubicBezTo>
                        <a:pt x="370" y="11"/>
                        <a:pt x="369" y="8"/>
                        <a:pt x="370" y="5"/>
                      </a:cubicBezTo>
                      <a:cubicBezTo>
                        <a:pt x="365" y="4"/>
                        <a:pt x="369" y="8"/>
                        <a:pt x="365" y="10"/>
                      </a:cubicBezTo>
                      <a:cubicBezTo>
                        <a:pt x="361" y="4"/>
                        <a:pt x="353" y="5"/>
                        <a:pt x="350" y="11"/>
                      </a:cubicBezTo>
                      <a:cubicBezTo>
                        <a:pt x="346" y="10"/>
                        <a:pt x="340" y="11"/>
                        <a:pt x="338" y="8"/>
                      </a:cubicBezTo>
                      <a:cubicBezTo>
                        <a:pt x="336" y="8"/>
                        <a:pt x="326" y="14"/>
                        <a:pt x="322" y="8"/>
                      </a:cubicBezTo>
                      <a:cubicBezTo>
                        <a:pt x="318" y="9"/>
                        <a:pt x="321" y="12"/>
                        <a:pt x="319" y="14"/>
                      </a:cubicBezTo>
                      <a:cubicBezTo>
                        <a:pt x="317" y="11"/>
                        <a:pt x="315" y="8"/>
                        <a:pt x="315" y="6"/>
                      </a:cubicBezTo>
                      <a:cubicBezTo>
                        <a:pt x="310" y="8"/>
                        <a:pt x="314" y="12"/>
                        <a:pt x="311" y="15"/>
                      </a:cubicBezTo>
                      <a:cubicBezTo>
                        <a:pt x="309" y="12"/>
                        <a:pt x="301" y="15"/>
                        <a:pt x="302" y="11"/>
                      </a:cubicBezTo>
                      <a:cubicBezTo>
                        <a:pt x="304" y="12"/>
                        <a:pt x="311" y="14"/>
                        <a:pt x="310" y="8"/>
                      </a:cubicBezTo>
                      <a:cubicBezTo>
                        <a:pt x="305" y="11"/>
                        <a:pt x="302" y="7"/>
                        <a:pt x="298" y="7"/>
                      </a:cubicBezTo>
                      <a:cubicBezTo>
                        <a:pt x="298" y="11"/>
                        <a:pt x="299" y="8"/>
                        <a:pt x="302" y="9"/>
                      </a:cubicBezTo>
                      <a:cubicBezTo>
                        <a:pt x="298" y="10"/>
                        <a:pt x="297" y="14"/>
                        <a:pt x="295" y="13"/>
                      </a:cubicBezTo>
                      <a:cubicBezTo>
                        <a:pt x="292" y="11"/>
                        <a:pt x="295" y="6"/>
                        <a:pt x="292" y="8"/>
                      </a:cubicBezTo>
                      <a:cubicBezTo>
                        <a:pt x="294" y="10"/>
                        <a:pt x="287" y="15"/>
                        <a:pt x="286" y="13"/>
                      </a:cubicBezTo>
                      <a:cubicBezTo>
                        <a:pt x="284" y="8"/>
                        <a:pt x="293" y="5"/>
                        <a:pt x="289" y="1"/>
                      </a:cubicBezTo>
                      <a:cubicBezTo>
                        <a:pt x="285" y="11"/>
                        <a:pt x="272" y="11"/>
                        <a:pt x="263" y="11"/>
                      </a:cubicBezTo>
                      <a:cubicBezTo>
                        <a:pt x="263" y="8"/>
                        <a:pt x="264" y="2"/>
                        <a:pt x="260" y="4"/>
                      </a:cubicBezTo>
                      <a:cubicBezTo>
                        <a:pt x="258" y="8"/>
                        <a:pt x="261" y="7"/>
                        <a:pt x="260" y="9"/>
                      </a:cubicBezTo>
                      <a:cubicBezTo>
                        <a:pt x="257" y="10"/>
                        <a:pt x="256" y="12"/>
                        <a:pt x="253" y="6"/>
                      </a:cubicBezTo>
                      <a:cubicBezTo>
                        <a:pt x="251" y="7"/>
                        <a:pt x="252" y="9"/>
                        <a:pt x="250" y="10"/>
                      </a:cubicBezTo>
                      <a:cubicBezTo>
                        <a:pt x="245" y="1"/>
                        <a:pt x="245" y="12"/>
                        <a:pt x="243" y="10"/>
                      </a:cubicBezTo>
                      <a:cubicBezTo>
                        <a:pt x="238" y="7"/>
                        <a:pt x="247" y="6"/>
                        <a:pt x="242" y="3"/>
                      </a:cubicBezTo>
                      <a:cubicBezTo>
                        <a:pt x="237" y="7"/>
                        <a:pt x="240" y="10"/>
                        <a:pt x="234" y="11"/>
                      </a:cubicBezTo>
                      <a:cubicBezTo>
                        <a:pt x="234" y="8"/>
                        <a:pt x="232" y="6"/>
                        <a:pt x="230" y="6"/>
                      </a:cubicBezTo>
                      <a:cubicBezTo>
                        <a:pt x="229" y="8"/>
                        <a:pt x="227" y="11"/>
                        <a:pt x="226" y="5"/>
                      </a:cubicBezTo>
                      <a:cubicBezTo>
                        <a:pt x="220" y="7"/>
                        <a:pt x="230" y="10"/>
                        <a:pt x="224" y="12"/>
                      </a:cubicBezTo>
                      <a:cubicBezTo>
                        <a:pt x="223" y="11"/>
                        <a:pt x="222" y="10"/>
                        <a:pt x="220" y="10"/>
                      </a:cubicBezTo>
                      <a:cubicBezTo>
                        <a:pt x="223" y="8"/>
                        <a:pt x="223" y="6"/>
                        <a:pt x="221" y="4"/>
                      </a:cubicBezTo>
                      <a:cubicBezTo>
                        <a:pt x="214" y="5"/>
                        <a:pt x="221" y="17"/>
                        <a:pt x="213" y="12"/>
                      </a:cubicBezTo>
                      <a:cubicBezTo>
                        <a:pt x="219" y="11"/>
                        <a:pt x="214" y="9"/>
                        <a:pt x="216" y="4"/>
                      </a:cubicBezTo>
                      <a:cubicBezTo>
                        <a:pt x="212" y="5"/>
                        <a:pt x="207" y="9"/>
                        <a:pt x="205" y="13"/>
                      </a:cubicBezTo>
                      <a:cubicBezTo>
                        <a:pt x="202" y="10"/>
                        <a:pt x="204" y="7"/>
                        <a:pt x="201" y="5"/>
                      </a:cubicBezTo>
                      <a:cubicBezTo>
                        <a:pt x="194" y="9"/>
                        <a:pt x="192" y="14"/>
                        <a:pt x="188" y="12"/>
                      </a:cubicBezTo>
                      <a:cubicBezTo>
                        <a:pt x="191" y="10"/>
                        <a:pt x="183" y="7"/>
                        <a:pt x="188" y="6"/>
                      </a:cubicBezTo>
                      <a:cubicBezTo>
                        <a:pt x="189" y="7"/>
                        <a:pt x="188" y="8"/>
                        <a:pt x="190" y="10"/>
                      </a:cubicBezTo>
                      <a:cubicBezTo>
                        <a:pt x="197" y="2"/>
                        <a:pt x="183" y="7"/>
                        <a:pt x="179" y="4"/>
                      </a:cubicBezTo>
                      <a:cubicBezTo>
                        <a:pt x="174" y="7"/>
                        <a:pt x="174" y="12"/>
                        <a:pt x="169" y="8"/>
                      </a:cubicBezTo>
                      <a:cubicBezTo>
                        <a:pt x="169" y="4"/>
                        <a:pt x="176" y="9"/>
                        <a:pt x="175" y="2"/>
                      </a:cubicBezTo>
                      <a:cubicBezTo>
                        <a:pt x="167" y="6"/>
                        <a:pt x="150" y="5"/>
                        <a:pt x="152" y="18"/>
                      </a:cubicBezTo>
                      <a:cubicBezTo>
                        <a:pt x="155" y="14"/>
                        <a:pt x="157" y="17"/>
                        <a:pt x="160" y="17"/>
                      </a:cubicBezTo>
                      <a:cubicBezTo>
                        <a:pt x="165" y="15"/>
                        <a:pt x="162" y="12"/>
                        <a:pt x="166" y="9"/>
                      </a:cubicBezTo>
                      <a:cubicBezTo>
                        <a:pt x="170" y="13"/>
                        <a:pt x="167" y="16"/>
                        <a:pt x="164" y="19"/>
                      </a:cubicBezTo>
                      <a:cubicBezTo>
                        <a:pt x="159" y="19"/>
                        <a:pt x="153" y="20"/>
                        <a:pt x="148" y="23"/>
                      </a:cubicBezTo>
                      <a:cubicBezTo>
                        <a:pt x="147" y="22"/>
                        <a:pt x="147" y="22"/>
                        <a:pt x="146" y="21"/>
                      </a:cubicBezTo>
                      <a:cubicBezTo>
                        <a:pt x="156" y="14"/>
                        <a:pt x="144" y="12"/>
                        <a:pt x="152" y="7"/>
                      </a:cubicBezTo>
                      <a:cubicBezTo>
                        <a:pt x="146" y="7"/>
                        <a:pt x="146" y="11"/>
                        <a:pt x="140" y="13"/>
                      </a:cubicBezTo>
                      <a:cubicBezTo>
                        <a:pt x="138" y="17"/>
                        <a:pt x="144" y="15"/>
                        <a:pt x="142" y="18"/>
                      </a:cubicBezTo>
                      <a:cubicBezTo>
                        <a:pt x="136" y="18"/>
                        <a:pt x="138" y="21"/>
                        <a:pt x="133" y="25"/>
                      </a:cubicBezTo>
                      <a:cubicBezTo>
                        <a:pt x="131" y="19"/>
                        <a:pt x="127" y="30"/>
                        <a:pt x="125" y="26"/>
                      </a:cubicBezTo>
                      <a:cubicBezTo>
                        <a:pt x="123" y="22"/>
                        <a:pt x="130" y="20"/>
                        <a:pt x="129" y="16"/>
                      </a:cubicBezTo>
                      <a:cubicBezTo>
                        <a:pt x="139" y="21"/>
                        <a:pt x="139" y="4"/>
                        <a:pt x="149" y="6"/>
                      </a:cubicBezTo>
                      <a:cubicBezTo>
                        <a:pt x="143" y="3"/>
                        <a:pt x="136" y="7"/>
                        <a:pt x="130" y="5"/>
                      </a:cubicBezTo>
                      <a:cubicBezTo>
                        <a:pt x="129" y="8"/>
                        <a:pt x="127" y="12"/>
                        <a:pt x="127" y="16"/>
                      </a:cubicBezTo>
                      <a:cubicBezTo>
                        <a:pt x="125" y="14"/>
                        <a:pt x="123" y="14"/>
                        <a:pt x="121" y="15"/>
                      </a:cubicBezTo>
                      <a:cubicBezTo>
                        <a:pt x="119" y="19"/>
                        <a:pt x="128" y="17"/>
                        <a:pt x="126" y="20"/>
                      </a:cubicBezTo>
                      <a:cubicBezTo>
                        <a:pt x="115" y="20"/>
                        <a:pt x="116" y="24"/>
                        <a:pt x="111" y="27"/>
                      </a:cubicBezTo>
                      <a:cubicBezTo>
                        <a:pt x="111" y="22"/>
                        <a:pt x="111" y="17"/>
                        <a:pt x="114" y="13"/>
                      </a:cubicBezTo>
                      <a:cubicBezTo>
                        <a:pt x="118" y="16"/>
                        <a:pt x="116" y="18"/>
                        <a:pt x="119" y="21"/>
                      </a:cubicBezTo>
                      <a:cubicBezTo>
                        <a:pt x="120" y="15"/>
                        <a:pt x="122" y="9"/>
                        <a:pt x="126" y="4"/>
                      </a:cubicBezTo>
                      <a:cubicBezTo>
                        <a:pt x="124" y="1"/>
                        <a:pt x="109" y="1"/>
                        <a:pt x="114" y="8"/>
                      </a:cubicBezTo>
                      <a:cubicBezTo>
                        <a:pt x="114" y="10"/>
                        <a:pt x="109" y="12"/>
                        <a:pt x="106" y="12"/>
                      </a:cubicBezTo>
                      <a:cubicBezTo>
                        <a:pt x="103" y="10"/>
                        <a:pt x="112" y="9"/>
                        <a:pt x="109" y="6"/>
                      </a:cubicBezTo>
                      <a:cubicBezTo>
                        <a:pt x="104" y="8"/>
                        <a:pt x="106" y="3"/>
                        <a:pt x="107" y="1"/>
                      </a:cubicBezTo>
                      <a:cubicBezTo>
                        <a:pt x="103" y="6"/>
                        <a:pt x="93" y="13"/>
                        <a:pt x="86" y="16"/>
                      </a:cubicBezTo>
                      <a:cubicBezTo>
                        <a:pt x="87" y="14"/>
                        <a:pt x="85" y="13"/>
                        <a:pt x="86" y="12"/>
                      </a:cubicBezTo>
                      <a:cubicBezTo>
                        <a:pt x="90" y="7"/>
                        <a:pt x="103" y="8"/>
                        <a:pt x="99" y="0"/>
                      </a:cubicBezTo>
                      <a:cubicBezTo>
                        <a:pt x="94" y="2"/>
                        <a:pt x="96" y="5"/>
                        <a:pt x="92" y="7"/>
                      </a:cubicBezTo>
                      <a:cubicBezTo>
                        <a:pt x="86" y="7"/>
                        <a:pt x="91" y="4"/>
                        <a:pt x="89" y="1"/>
                      </a:cubicBezTo>
                      <a:cubicBezTo>
                        <a:pt x="80" y="5"/>
                        <a:pt x="88" y="11"/>
                        <a:pt x="82" y="15"/>
                      </a:cubicBezTo>
                      <a:cubicBezTo>
                        <a:pt x="78" y="10"/>
                        <a:pt x="73" y="16"/>
                        <a:pt x="70" y="10"/>
                      </a:cubicBezTo>
                      <a:cubicBezTo>
                        <a:pt x="68" y="13"/>
                        <a:pt x="69" y="17"/>
                        <a:pt x="64" y="20"/>
                      </a:cubicBezTo>
                      <a:cubicBezTo>
                        <a:pt x="57" y="12"/>
                        <a:pt x="58" y="16"/>
                        <a:pt x="51" y="12"/>
                      </a:cubicBezTo>
                      <a:cubicBezTo>
                        <a:pt x="52" y="17"/>
                        <a:pt x="49" y="18"/>
                        <a:pt x="44" y="21"/>
                      </a:cubicBezTo>
                      <a:cubicBezTo>
                        <a:pt x="50" y="29"/>
                        <a:pt x="44" y="36"/>
                        <a:pt x="35" y="43"/>
                      </a:cubicBezTo>
                      <a:cubicBezTo>
                        <a:pt x="29" y="38"/>
                        <a:pt x="22" y="43"/>
                        <a:pt x="18" y="49"/>
                      </a:cubicBezTo>
                      <a:cubicBezTo>
                        <a:pt x="13" y="48"/>
                        <a:pt x="18" y="44"/>
                        <a:pt x="12" y="42"/>
                      </a:cubicBezTo>
                      <a:cubicBezTo>
                        <a:pt x="11" y="46"/>
                        <a:pt x="16" y="67"/>
                        <a:pt x="8" y="58"/>
                      </a:cubicBezTo>
                      <a:cubicBezTo>
                        <a:pt x="7" y="60"/>
                        <a:pt x="0" y="62"/>
                        <a:pt x="5" y="64"/>
                      </a:cubicBezTo>
                      <a:cubicBezTo>
                        <a:pt x="9" y="64"/>
                        <a:pt x="13" y="63"/>
                        <a:pt x="17" y="64"/>
                      </a:cubicBezTo>
                      <a:cubicBezTo>
                        <a:pt x="18" y="60"/>
                        <a:pt x="17" y="56"/>
                        <a:pt x="20" y="52"/>
                      </a:cubicBezTo>
                      <a:cubicBezTo>
                        <a:pt x="22" y="53"/>
                        <a:pt x="24" y="53"/>
                        <a:pt x="25" y="56"/>
                      </a:cubicBezTo>
                      <a:cubicBezTo>
                        <a:pt x="27" y="51"/>
                        <a:pt x="30" y="52"/>
                        <a:pt x="34" y="51"/>
                      </a:cubicBezTo>
                      <a:cubicBezTo>
                        <a:pt x="32" y="48"/>
                        <a:pt x="30" y="49"/>
                        <a:pt x="29" y="47"/>
                      </a:cubicBezTo>
                      <a:cubicBezTo>
                        <a:pt x="35" y="41"/>
                        <a:pt x="36" y="47"/>
                        <a:pt x="40" y="40"/>
                      </a:cubicBezTo>
                      <a:cubicBezTo>
                        <a:pt x="43" y="44"/>
                        <a:pt x="49" y="46"/>
                        <a:pt x="56" y="46"/>
                      </a:cubicBezTo>
                      <a:cubicBezTo>
                        <a:pt x="46" y="53"/>
                        <a:pt x="60" y="57"/>
                        <a:pt x="51" y="64"/>
                      </a:cubicBezTo>
                      <a:cubicBezTo>
                        <a:pt x="57" y="73"/>
                        <a:pt x="65" y="66"/>
                        <a:pt x="71" y="69"/>
                      </a:cubicBezTo>
                      <a:cubicBezTo>
                        <a:pt x="69" y="66"/>
                        <a:pt x="67" y="67"/>
                        <a:pt x="65" y="63"/>
                      </a:cubicBezTo>
                      <a:cubicBezTo>
                        <a:pt x="66" y="61"/>
                        <a:pt x="66" y="59"/>
                        <a:pt x="68" y="58"/>
                      </a:cubicBezTo>
                      <a:cubicBezTo>
                        <a:pt x="70" y="60"/>
                        <a:pt x="69" y="62"/>
                        <a:pt x="71" y="63"/>
                      </a:cubicBezTo>
                      <a:cubicBezTo>
                        <a:pt x="72" y="64"/>
                        <a:pt x="78" y="62"/>
                        <a:pt x="76" y="59"/>
                      </a:cubicBezTo>
                      <a:cubicBezTo>
                        <a:pt x="75" y="59"/>
                        <a:pt x="81" y="47"/>
                        <a:pt x="86" y="46"/>
                      </a:cubicBezTo>
                      <a:cubicBezTo>
                        <a:pt x="84" y="48"/>
                        <a:pt x="83" y="50"/>
                        <a:pt x="83" y="52"/>
                      </a:cubicBezTo>
                      <a:cubicBezTo>
                        <a:pt x="86" y="51"/>
                        <a:pt x="92" y="50"/>
                        <a:pt x="91" y="55"/>
                      </a:cubicBezTo>
                      <a:cubicBezTo>
                        <a:pt x="94" y="52"/>
                        <a:pt x="98" y="50"/>
                        <a:pt x="101" y="51"/>
                      </a:cubicBezTo>
                      <a:cubicBezTo>
                        <a:pt x="101" y="52"/>
                        <a:pt x="102" y="53"/>
                        <a:pt x="101" y="54"/>
                      </a:cubicBezTo>
                      <a:cubicBezTo>
                        <a:pt x="96" y="55"/>
                        <a:pt x="91" y="54"/>
                        <a:pt x="85" y="59"/>
                      </a:cubicBezTo>
                      <a:cubicBezTo>
                        <a:pt x="85" y="58"/>
                        <a:pt x="85" y="53"/>
                        <a:pt x="82" y="55"/>
                      </a:cubicBezTo>
                      <a:cubicBezTo>
                        <a:pt x="85" y="62"/>
                        <a:pt x="73" y="61"/>
                        <a:pt x="75" y="69"/>
                      </a:cubicBezTo>
                      <a:cubicBezTo>
                        <a:pt x="79" y="65"/>
                        <a:pt x="82" y="74"/>
                        <a:pt x="86" y="69"/>
                      </a:cubicBezTo>
                      <a:cubicBezTo>
                        <a:pt x="90" y="67"/>
                        <a:pt x="84" y="64"/>
                        <a:pt x="86" y="62"/>
                      </a:cubicBezTo>
                      <a:cubicBezTo>
                        <a:pt x="88" y="61"/>
                        <a:pt x="89" y="60"/>
                        <a:pt x="90" y="61"/>
                      </a:cubicBezTo>
                      <a:cubicBezTo>
                        <a:pt x="93" y="63"/>
                        <a:pt x="88" y="65"/>
                        <a:pt x="90" y="67"/>
                      </a:cubicBezTo>
                      <a:cubicBezTo>
                        <a:pt x="92" y="66"/>
                        <a:pt x="93" y="70"/>
                        <a:pt x="96" y="65"/>
                      </a:cubicBezTo>
                      <a:cubicBezTo>
                        <a:pt x="94" y="64"/>
                        <a:pt x="93" y="62"/>
                        <a:pt x="91" y="60"/>
                      </a:cubicBezTo>
                      <a:cubicBezTo>
                        <a:pt x="93" y="59"/>
                        <a:pt x="93" y="57"/>
                        <a:pt x="94" y="56"/>
                      </a:cubicBezTo>
                      <a:cubicBezTo>
                        <a:pt x="96" y="62"/>
                        <a:pt x="99" y="56"/>
                        <a:pt x="101" y="60"/>
                      </a:cubicBezTo>
                      <a:cubicBezTo>
                        <a:pt x="98" y="64"/>
                        <a:pt x="97" y="57"/>
                        <a:pt x="94" y="61"/>
                      </a:cubicBezTo>
                      <a:cubicBezTo>
                        <a:pt x="100" y="64"/>
                        <a:pt x="97" y="67"/>
                        <a:pt x="98" y="71"/>
                      </a:cubicBezTo>
                      <a:cubicBezTo>
                        <a:pt x="105" y="68"/>
                        <a:pt x="100" y="63"/>
                        <a:pt x="104" y="59"/>
                      </a:cubicBezTo>
                      <a:cubicBezTo>
                        <a:pt x="107" y="57"/>
                        <a:pt x="109" y="64"/>
                        <a:pt x="112" y="63"/>
                      </a:cubicBezTo>
                      <a:cubicBezTo>
                        <a:pt x="114" y="59"/>
                        <a:pt x="118" y="57"/>
                        <a:pt x="112" y="54"/>
                      </a:cubicBezTo>
                      <a:cubicBezTo>
                        <a:pt x="115" y="51"/>
                        <a:pt x="120" y="47"/>
                        <a:pt x="124" y="49"/>
                      </a:cubicBezTo>
                      <a:cubicBezTo>
                        <a:pt x="117" y="54"/>
                        <a:pt x="118" y="60"/>
                        <a:pt x="114" y="66"/>
                      </a:cubicBezTo>
                      <a:cubicBezTo>
                        <a:pt x="111" y="60"/>
                        <a:pt x="96" y="73"/>
                        <a:pt x="104" y="74"/>
                      </a:cubicBezTo>
                      <a:cubicBezTo>
                        <a:pt x="103" y="70"/>
                        <a:pt x="109" y="75"/>
                        <a:pt x="112" y="69"/>
                      </a:cubicBezTo>
                      <a:cubicBezTo>
                        <a:pt x="115" y="75"/>
                        <a:pt x="123" y="71"/>
                        <a:pt x="131" y="76"/>
                      </a:cubicBezTo>
                      <a:cubicBezTo>
                        <a:pt x="136" y="74"/>
                        <a:pt x="133" y="71"/>
                        <a:pt x="134" y="68"/>
                      </a:cubicBezTo>
                      <a:cubicBezTo>
                        <a:pt x="136" y="69"/>
                        <a:pt x="138" y="65"/>
                        <a:pt x="140" y="69"/>
                      </a:cubicBezTo>
                      <a:cubicBezTo>
                        <a:pt x="143" y="65"/>
                        <a:pt x="143" y="65"/>
                        <a:pt x="147" y="64"/>
                      </a:cubicBezTo>
                      <a:cubicBezTo>
                        <a:pt x="145" y="58"/>
                        <a:pt x="142" y="67"/>
                        <a:pt x="140" y="64"/>
                      </a:cubicBezTo>
                      <a:cubicBezTo>
                        <a:pt x="137" y="61"/>
                        <a:pt x="137" y="59"/>
                        <a:pt x="138" y="57"/>
                      </a:cubicBezTo>
                      <a:cubicBezTo>
                        <a:pt x="142" y="56"/>
                        <a:pt x="145" y="61"/>
                        <a:pt x="150" y="56"/>
                      </a:cubicBezTo>
                      <a:cubicBezTo>
                        <a:pt x="146" y="52"/>
                        <a:pt x="148" y="49"/>
                        <a:pt x="151" y="46"/>
                      </a:cubicBezTo>
                      <a:cubicBezTo>
                        <a:pt x="154" y="49"/>
                        <a:pt x="157" y="43"/>
                        <a:pt x="160" y="44"/>
                      </a:cubicBezTo>
                      <a:cubicBezTo>
                        <a:pt x="161" y="45"/>
                        <a:pt x="160" y="47"/>
                        <a:pt x="160" y="48"/>
                      </a:cubicBezTo>
                      <a:cubicBezTo>
                        <a:pt x="157" y="52"/>
                        <a:pt x="154" y="50"/>
                        <a:pt x="151" y="51"/>
                      </a:cubicBezTo>
                      <a:cubicBezTo>
                        <a:pt x="154" y="59"/>
                        <a:pt x="144" y="65"/>
                        <a:pt x="147" y="73"/>
                      </a:cubicBezTo>
                      <a:cubicBezTo>
                        <a:pt x="143" y="73"/>
                        <a:pt x="140" y="68"/>
                        <a:pt x="136" y="72"/>
                      </a:cubicBezTo>
                      <a:cubicBezTo>
                        <a:pt x="140" y="79"/>
                        <a:pt x="149" y="71"/>
                        <a:pt x="150" y="77"/>
                      </a:cubicBezTo>
                      <a:cubicBezTo>
                        <a:pt x="157" y="75"/>
                        <a:pt x="157" y="70"/>
                        <a:pt x="162" y="64"/>
                      </a:cubicBezTo>
                      <a:cubicBezTo>
                        <a:pt x="163" y="66"/>
                        <a:pt x="165" y="65"/>
                        <a:pt x="166" y="67"/>
                      </a:cubicBezTo>
                      <a:cubicBezTo>
                        <a:pt x="165" y="71"/>
                        <a:pt x="161" y="69"/>
                        <a:pt x="161" y="72"/>
                      </a:cubicBezTo>
                      <a:cubicBezTo>
                        <a:pt x="163" y="76"/>
                        <a:pt x="166" y="72"/>
                        <a:pt x="169" y="75"/>
                      </a:cubicBezTo>
                      <a:cubicBezTo>
                        <a:pt x="175" y="71"/>
                        <a:pt x="166" y="64"/>
                        <a:pt x="167" y="62"/>
                      </a:cubicBezTo>
                      <a:cubicBezTo>
                        <a:pt x="169" y="61"/>
                        <a:pt x="170" y="62"/>
                        <a:pt x="171" y="63"/>
                      </a:cubicBezTo>
                      <a:cubicBezTo>
                        <a:pt x="173" y="68"/>
                        <a:pt x="172" y="72"/>
                        <a:pt x="177" y="76"/>
                      </a:cubicBezTo>
                      <a:cubicBezTo>
                        <a:pt x="180" y="76"/>
                        <a:pt x="182" y="72"/>
                        <a:pt x="184" y="78"/>
                      </a:cubicBezTo>
                      <a:cubicBezTo>
                        <a:pt x="187" y="73"/>
                        <a:pt x="190" y="78"/>
                        <a:pt x="189" y="81"/>
                      </a:cubicBezTo>
                      <a:cubicBezTo>
                        <a:pt x="195" y="71"/>
                        <a:pt x="202" y="78"/>
                        <a:pt x="204" y="70"/>
                      </a:cubicBezTo>
                      <a:cubicBezTo>
                        <a:pt x="202" y="67"/>
                        <a:pt x="200" y="69"/>
                        <a:pt x="198" y="65"/>
                      </a:cubicBezTo>
                      <a:cubicBezTo>
                        <a:pt x="204" y="64"/>
                        <a:pt x="201" y="62"/>
                        <a:pt x="204" y="58"/>
                      </a:cubicBezTo>
                      <a:cubicBezTo>
                        <a:pt x="204" y="64"/>
                        <a:pt x="210" y="59"/>
                        <a:pt x="213" y="61"/>
                      </a:cubicBezTo>
                      <a:cubicBezTo>
                        <a:pt x="213" y="64"/>
                        <a:pt x="208" y="64"/>
                        <a:pt x="205" y="64"/>
                      </a:cubicBezTo>
                      <a:cubicBezTo>
                        <a:pt x="207" y="69"/>
                        <a:pt x="203" y="73"/>
                        <a:pt x="203" y="78"/>
                      </a:cubicBezTo>
                      <a:cubicBezTo>
                        <a:pt x="209" y="73"/>
                        <a:pt x="209" y="80"/>
                        <a:pt x="215" y="79"/>
                      </a:cubicBezTo>
                      <a:cubicBezTo>
                        <a:pt x="216" y="75"/>
                        <a:pt x="211" y="77"/>
                        <a:pt x="213" y="75"/>
                      </a:cubicBezTo>
                      <a:cubicBezTo>
                        <a:pt x="216" y="77"/>
                        <a:pt x="219" y="75"/>
                        <a:pt x="221" y="76"/>
                      </a:cubicBezTo>
                      <a:cubicBezTo>
                        <a:pt x="223" y="77"/>
                        <a:pt x="220" y="78"/>
                        <a:pt x="221" y="80"/>
                      </a:cubicBezTo>
                      <a:cubicBezTo>
                        <a:pt x="225" y="82"/>
                        <a:pt x="228" y="76"/>
                        <a:pt x="229" y="77"/>
                      </a:cubicBezTo>
                      <a:cubicBezTo>
                        <a:pt x="229" y="82"/>
                        <a:pt x="244" y="78"/>
                        <a:pt x="244" y="84"/>
                      </a:cubicBezTo>
                      <a:cubicBezTo>
                        <a:pt x="249" y="80"/>
                        <a:pt x="255" y="79"/>
                        <a:pt x="259" y="82"/>
                      </a:cubicBezTo>
                      <a:cubicBezTo>
                        <a:pt x="263" y="79"/>
                        <a:pt x="269" y="76"/>
                        <a:pt x="268" y="72"/>
                      </a:cubicBezTo>
                      <a:cubicBezTo>
                        <a:pt x="268" y="73"/>
                        <a:pt x="269" y="73"/>
                        <a:pt x="270" y="73"/>
                      </a:cubicBezTo>
                      <a:cubicBezTo>
                        <a:pt x="266" y="77"/>
                        <a:pt x="272" y="82"/>
                        <a:pt x="274" y="83"/>
                      </a:cubicBezTo>
                      <a:cubicBezTo>
                        <a:pt x="274" y="79"/>
                        <a:pt x="284" y="87"/>
                        <a:pt x="284" y="79"/>
                      </a:cubicBezTo>
                      <a:cubicBezTo>
                        <a:pt x="289" y="84"/>
                        <a:pt x="296" y="83"/>
                        <a:pt x="302" y="82"/>
                      </a:cubicBezTo>
                      <a:cubicBezTo>
                        <a:pt x="300" y="78"/>
                        <a:pt x="296" y="79"/>
                        <a:pt x="299" y="75"/>
                      </a:cubicBezTo>
                      <a:cubicBezTo>
                        <a:pt x="298" y="81"/>
                        <a:pt x="304" y="77"/>
                        <a:pt x="306" y="77"/>
                      </a:cubicBezTo>
                      <a:cubicBezTo>
                        <a:pt x="303" y="84"/>
                        <a:pt x="321" y="74"/>
                        <a:pt x="318" y="84"/>
                      </a:cubicBezTo>
                      <a:cubicBezTo>
                        <a:pt x="314" y="77"/>
                        <a:pt x="310" y="84"/>
                        <a:pt x="305" y="83"/>
                      </a:cubicBezTo>
                      <a:cubicBezTo>
                        <a:pt x="305" y="84"/>
                        <a:pt x="306" y="84"/>
                        <a:pt x="305" y="85"/>
                      </a:cubicBezTo>
                      <a:cubicBezTo>
                        <a:pt x="305" y="86"/>
                        <a:pt x="305" y="87"/>
                        <a:pt x="305" y="88"/>
                      </a:cubicBezTo>
                      <a:cubicBezTo>
                        <a:pt x="312" y="84"/>
                        <a:pt x="317" y="85"/>
                        <a:pt x="327" y="86"/>
                      </a:cubicBezTo>
                      <a:cubicBezTo>
                        <a:pt x="337" y="86"/>
                        <a:pt x="354" y="90"/>
                        <a:pt x="362" y="87"/>
                      </a:cubicBezTo>
                      <a:cubicBezTo>
                        <a:pt x="364" y="86"/>
                        <a:pt x="364" y="86"/>
                        <a:pt x="364" y="85"/>
                      </a:cubicBezTo>
                      <a:cubicBezTo>
                        <a:pt x="363" y="84"/>
                        <a:pt x="364" y="84"/>
                        <a:pt x="364" y="85"/>
                      </a:cubicBezTo>
                      <a:cubicBezTo>
                        <a:pt x="364" y="85"/>
                        <a:pt x="365" y="86"/>
                        <a:pt x="365" y="86"/>
                      </a:cubicBezTo>
                      <a:cubicBezTo>
                        <a:pt x="372" y="93"/>
                        <a:pt x="389" y="81"/>
                        <a:pt x="387" y="91"/>
                      </a:cubicBezTo>
                      <a:cubicBezTo>
                        <a:pt x="387" y="87"/>
                        <a:pt x="400" y="85"/>
                        <a:pt x="399" y="90"/>
                      </a:cubicBezTo>
                      <a:cubicBezTo>
                        <a:pt x="413" y="85"/>
                        <a:pt x="426" y="87"/>
                        <a:pt x="439" y="90"/>
                      </a:cubicBezTo>
                      <a:cubicBezTo>
                        <a:pt x="448" y="88"/>
                        <a:pt x="461" y="85"/>
                        <a:pt x="465" y="91"/>
                      </a:cubicBezTo>
                      <a:cubicBezTo>
                        <a:pt x="464" y="90"/>
                        <a:pt x="465" y="89"/>
                        <a:pt x="466" y="87"/>
                      </a:cubicBezTo>
                      <a:cubicBezTo>
                        <a:pt x="481" y="89"/>
                        <a:pt x="505" y="89"/>
                        <a:pt x="524" y="92"/>
                      </a:cubicBezTo>
                      <a:cubicBezTo>
                        <a:pt x="539" y="86"/>
                        <a:pt x="551" y="95"/>
                        <a:pt x="566" y="89"/>
                      </a:cubicBezTo>
                      <a:cubicBezTo>
                        <a:pt x="569" y="91"/>
                        <a:pt x="572" y="89"/>
                        <a:pt x="575" y="93"/>
                      </a:cubicBezTo>
                      <a:cubicBezTo>
                        <a:pt x="588" y="85"/>
                        <a:pt x="600" y="94"/>
                        <a:pt x="614" y="87"/>
                      </a:cubicBezTo>
                      <a:cubicBezTo>
                        <a:pt x="615" y="88"/>
                        <a:pt x="616" y="90"/>
                        <a:pt x="616" y="91"/>
                      </a:cubicBezTo>
                      <a:cubicBezTo>
                        <a:pt x="625" y="89"/>
                        <a:pt x="634" y="85"/>
                        <a:pt x="641" y="86"/>
                      </a:cubicBezTo>
                      <a:cubicBezTo>
                        <a:pt x="643" y="86"/>
                        <a:pt x="646" y="89"/>
                        <a:pt x="648" y="89"/>
                      </a:cubicBezTo>
                      <a:cubicBezTo>
                        <a:pt x="652" y="89"/>
                        <a:pt x="655" y="84"/>
                        <a:pt x="659" y="85"/>
                      </a:cubicBezTo>
                      <a:cubicBezTo>
                        <a:pt x="661" y="85"/>
                        <a:pt x="662" y="88"/>
                        <a:pt x="665" y="87"/>
                      </a:cubicBezTo>
                      <a:cubicBezTo>
                        <a:pt x="669" y="87"/>
                        <a:pt x="669" y="86"/>
                        <a:pt x="675" y="85"/>
                      </a:cubicBezTo>
                      <a:cubicBezTo>
                        <a:pt x="687" y="81"/>
                        <a:pt x="703" y="89"/>
                        <a:pt x="708" y="79"/>
                      </a:cubicBezTo>
                      <a:cubicBezTo>
                        <a:pt x="708" y="81"/>
                        <a:pt x="709" y="82"/>
                        <a:pt x="712" y="83"/>
                      </a:cubicBezTo>
                      <a:cubicBezTo>
                        <a:pt x="715" y="79"/>
                        <a:pt x="717" y="79"/>
                        <a:pt x="721" y="74"/>
                      </a:cubicBezTo>
                      <a:cubicBezTo>
                        <a:pt x="722" y="77"/>
                        <a:pt x="720" y="79"/>
                        <a:pt x="721" y="81"/>
                      </a:cubicBezTo>
                      <a:cubicBezTo>
                        <a:pt x="728" y="77"/>
                        <a:pt x="735" y="72"/>
                        <a:pt x="736" y="64"/>
                      </a:cubicBezTo>
                      <a:cubicBezTo>
                        <a:pt x="742" y="66"/>
                        <a:pt x="744" y="59"/>
                        <a:pt x="748" y="58"/>
                      </a:cubicBezTo>
                      <a:cubicBezTo>
                        <a:pt x="745" y="56"/>
                        <a:pt x="748" y="50"/>
                        <a:pt x="743" y="51"/>
                      </a:cubicBezTo>
                      <a:cubicBezTo>
                        <a:pt x="742" y="55"/>
                        <a:pt x="745" y="56"/>
                        <a:pt x="744" y="58"/>
                      </a:cubicBezTo>
                      <a:cubicBezTo>
                        <a:pt x="740" y="59"/>
                        <a:pt x="732" y="63"/>
                        <a:pt x="732" y="56"/>
                      </a:cubicBezTo>
                      <a:cubicBezTo>
                        <a:pt x="731" y="61"/>
                        <a:pt x="726" y="59"/>
                        <a:pt x="726" y="62"/>
                      </a:cubicBezTo>
                      <a:cubicBezTo>
                        <a:pt x="733" y="58"/>
                        <a:pt x="727" y="71"/>
                        <a:pt x="730" y="69"/>
                      </a:cubicBezTo>
                      <a:cubicBezTo>
                        <a:pt x="732" y="68"/>
                        <a:pt x="729" y="62"/>
                        <a:pt x="732" y="65"/>
                      </a:cubicBezTo>
                      <a:cubicBezTo>
                        <a:pt x="733" y="68"/>
                        <a:pt x="731" y="70"/>
                        <a:pt x="728" y="72"/>
                      </a:cubicBezTo>
                      <a:cubicBezTo>
                        <a:pt x="727" y="66"/>
                        <a:pt x="723" y="75"/>
                        <a:pt x="721" y="72"/>
                      </a:cubicBezTo>
                      <a:cubicBezTo>
                        <a:pt x="721" y="71"/>
                        <a:pt x="720" y="70"/>
                        <a:pt x="719" y="70"/>
                      </a:cubicBezTo>
                      <a:cubicBezTo>
                        <a:pt x="726" y="65"/>
                        <a:pt x="720" y="62"/>
                        <a:pt x="725" y="56"/>
                      </a:cubicBezTo>
                      <a:cubicBezTo>
                        <a:pt x="732" y="58"/>
                        <a:pt x="730" y="47"/>
                        <a:pt x="736" y="53"/>
                      </a:cubicBezTo>
                      <a:cubicBezTo>
                        <a:pt x="737" y="50"/>
                        <a:pt x="746" y="41"/>
                        <a:pt x="739" y="40"/>
                      </a:cubicBezTo>
                      <a:cubicBezTo>
                        <a:pt x="741" y="41"/>
                        <a:pt x="734" y="48"/>
                        <a:pt x="733" y="43"/>
                      </a:cubicBezTo>
                      <a:cubicBezTo>
                        <a:pt x="729" y="46"/>
                        <a:pt x="726" y="58"/>
                        <a:pt x="720" y="51"/>
                      </a:cubicBezTo>
                      <a:cubicBezTo>
                        <a:pt x="722" y="47"/>
                        <a:pt x="723" y="47"/>
                        <a:pt x="727" y="47"/>
                      </a:cubicBezTo>
                      <a:cubicBezTo>
                        <a:pt x="723" y="44"/>
                        <a:pt x="729" y="42"/>
                        <a:pt x="728" y="39"/>
                      </a:cubicBezTo>
                      <a:cubicBezTo>
                        <a:pt x="724" y="39"/>
                        <a:pt x="725" y="30"/>
                        <a:pt x="730" y="27"/>
                      </a:cubicBezTo>
                      <a:cubicBezTo>
                        <a:pt x="731" y="29"/>
                        <a:pt x="732" y="30"/>
                        <a:pt x="733" y="32"/>
                      </a:cubicBezTo>
                      <a:cubicBezTo>
                        <a:pt x="734" y="31"/>
                        <a:pt x="735" y="31"/>
                        <a:pt x="736" y="30"/>
                      </a:cubicBezTo>
                      <a:cubicBezTo>
                        <a:pt x="737" y="29"/>
                        <a:pt x="736" y="27"/>
                        <a:pt x="736" y="26"/>
                      </a:cubicBezTo>
                      <a:cubicBezTo>
                        <a:pt x="735" y="27"/>
                        <a:pt x="733" y="28"/>
                        <a:pt x="732" y="26"/>
                      </a:cubicBezTo>
                      <a:cubicBezTo>
                        <a:pt x="734" y="22"/>
                        <a:pt x="738" y="21"/>
                        <a:pt x="736" y="17"/>
                      </a:cubicBezTo>
                      <a:cubicBezTo>
                        <a:pt x="733" y="19"/>
                        <a:pt x="734" y="21"/>
                        <a:pt x="730" y="23"/>
                      </a:cubicBezTo>
                      <a:cubicBezTo>
                        <a:pt x="724" y="22"/>
                        <a:pt x="725" y="19"/>
                        <a:pt x="724" y="13"/>
                      </a:cubicBezTo>
                      <a:cubicBezTo>
                        <a:pt x="728" y="14"/>
                        <a:pt x="731" y="16"/>
                        <a:pt x="735" y="14"/>
                      </a:cubicBezTo>
                      <a:cubicBezTo>
                        <a:pt x="732" y="10"/>
                        <a:pt x="725" y="13"/>
                        <a:pt x="725" y="7"/>
                      </a:cubicBezTo>
                      <a:cubicBezTo>
                        <a:pt x="723" y="9"/>
                        <a:pt x="723" y="10"/>
                        <a:pt x="723" y="11"/>
                      </a:cubicBezTo>
                      <a:cubicBezTo>
                        <a:pt x="715" y="0"/>
                        <a:pt x="704" y="15"/>
                        <a:pt x="697" y="8"/>
                      </a:cubicBezTo>
                      <a:cubicBezTo>
                        <a:pt x="692" y="9"/>
                        <a:pt x="697" y="17"/>
                        <a:pt x="693" y="15"/>
                      </a:cubicBezTo>
                      <a:cubicBezTo>
                        <a:pt x="696" y="11"/>
                        <a:pt x="689" y="17"/>
                        <a:pt x="689" y="12"/>
                      </a:cubicBezTo>
                      <a:cubicBezTo>
                        <a:pt x="692" y="10"/>
                        <a:pt x="695" y="8"/>
                        <a:pt x="693" y="6"/>
                      </a:cubicBezTo>
                      <a:cubicBezTo>
                        <a:pt x="687" y="9"/>
                        <a:pt x="689" y="7"/>
                        <a:pt x="689" y="10"/>
                      </a:cubicBezTo>
                      <a:cubicBezTo>
                        <a:pt x="684" y="9"/>
                        <a:pt x="676" y="11"/>
                        <a:pt x="674" y="13"/>
                      </a:cubicBezTo>
                      <a:cubicBezTo>
                        <a:pt x="672" y="12"/>
                        <a:pt x="672" y="10"/>
                        <a:pt x="672" y="9"/>
                      </a:cubicBezTo>
                      <a:cubicBezTo>
                        <a:pt x="668" y="10"/>
                        <a:pt x="664" y="10"/>
                        <a:pt x="660" y="10"/>
                      </a:cubicBezTo>
                      <a:cubicBezTo>
                        <a:pt x="661" y="11"/>
                        <a:pt x="658" y="13"/>
                        <a:pt x="658" y="15"/>
                      </a:cubicBezTo>
                      <a:cubicBezTo>
                        <a:pt x="658" y="8"/>
                        <a:pt x="656" y="16"/>
                        <a:pt x="654" y="14"/>
                      </a:cubicBezTo>
                      <a:cubicBezTo>
                        <a:pt x="654" y="13"/>
                        <a:pt x="653" y="13"/>
                        <a:pt x="652" y="12"/>
                      </a:cubicBezTo>
                      <a:cubicBezTo>
                        <a:pt x="654" y="11"/>
                        <a:pt x="655" y="12"/>
                        <a:pt x="657" y="10"/>
                      </a:cubicBezTo>
                      <a:cubicBezTo>
                        <a:pt x="653" y="8"/>
                        <a:pt x="643" y="5"/>
                        <a:pt x="644" y="13"/>
                      </a:cubicBezTo>
                      <a:cubicBezTo>
                        <a:pt x="645" y="12"/>
                        <a:pt x="648" y="11"/>
                        <a:pt x="646" y="13"/>
                      </a:cubicBezTo>
                      <a:cubicBezTo>
                        <a:pt x="642" y="15"/>
                        <a:pt x="644" y="12"/>
                        <a:pt x="642" y="9"/>
                      </a:cubicBezTo>
                      <a:cubicBezTo>
                        <a:pt x="638" y="11"/>
                        <a:pt x="631" y="8"/>
                        <a:pt x="630" y="13"/>
                      </a:cubicBezTo>
                      <a:cubicBezTo>
                        <a:pt x="626" y="9"/>
                        <a:pt x="618" y="13"/>
                        <a:pt x="622" y="8"/>
                      </a:cubicBezTo>
                      <a:cubicBezTo>
                        <a:pt x="621" y="9"/>
                        <a:pt x="620" y="8"/>
                        <a:pt x="620" y="7"/>
                      </a:cubicBezTo>
                      <a:cubicBezTo>
                        <a:pt x="617" y="8"/>
                        <a:pt x="619" y="10"/>
                        <a:pt x="618" y="12"/>
                      </a:cubicBezTo>
                      <a:cubicBezTo>
                        <a:pt x="617" y="10"/>
                        <a:pt x="615" y="12"/>
                        <a:pt x="614" y="11"/>
                      </a:cubicBezTo>
                      <a:cubicBezTo>
                        <a:pt x="616" y="10"/>
                        <a:pt x="618" y="8"/>
                        <a:pt x="616" y="6"/>
                      </a:cubicBezTo>
                      <a:cubicBezTo>
                        <a:pt x="611" y="7"/>
                        <a:pt x="607" y="11"/>
                        <a:pt x="600" y="9"/>
                      </a:cubicBezTo>
                      <a:cubicBezTo>
                        <a:pt x="601" y="9"/>
                        <a:pt x="607" y="9"/>
                        <a:pt x="604" y="6"/>
                      </a:cubicBezTo>
                      <a:cubicBezTo>
                        <a:pt x="601" y="6"/>
                        <a:pt x="595" y="6"/>
                        <a:pt x="594" y="11"/>
                      </a:cubicBezTo>
                      <a:cubicBezTo>
                        <a:pt x="589" y="4"/>
                        <a:pt x="584" y="11"/>
                        <a:pt x="580" y="12"/>
                      </a:cubicBezTo>
                      <a:cubicBezTo>
                        <a:pt x="582" y="11"/>
                        <a:pt x="583" y="9"/>
                        <a:pt x="582" y="7"/>
                      </a:cubicBezTo>
                      <a:cubicBezTo>
                        <a:pt x="578" y="12"/>
                        <a:pt x="581" y="4"/>
                        <a:pt x="578" y="7"/>
                      </a:cubicBezTo>
                      <a:cubicBezTo>
                        <a:pt x="576" y="11"/>
                        <a:pt x="574" y="9"/>
                        <a:pt x="571" y="7"/>
                      </a:cubicBezTo>
                      <a:cubicBezTo>
                        <a:pt x="566" y="14"/>
                        <a:pt x="564" y="5"/>
                        <a:pt x="559" y="11"/>
                      </a:cubicBezTo>
                      <a:close/>
                      <a:moveTo>
                        <a:pt x="231" y="32"/>
                      </a:moveTo>
                      <a:cubicBezTo>
                        <a:pt x="227" y="31"/>
                        <a:pt x="230" y="31"/>
                        <a:pt x="227" y="28"/>
                      </a:cubicBezTo>
                      <a:cubicBezTo>
                        <a:pt x="231" y="24"/>
                        <a:pt x="236" y="30"/>
                        <a:pt x="231" y="32"/>
                      </a:cubicBezTo>
                      <a:close/>
                      <a:moveTo>
                        <a:pt x="231" y="21"/>
                      </a:moveTo>
                      <a:cubicBezTo>
                        <a:pt x="230" y="21"/>
                        <a:pt x="222" y="23"/>
                        <a:pt x="227" y="23"/>
                      </a:cubicBezTo>
                      <a:cubicBezTo>
                        <a:pt x="228" y="25"/>
                        <a:pt x="222" y="25"/>
                        <a:pt x="221" y="22"/>
                      </a:cubicBezTo>
                      <a:cubicBezTo>
                        <a:pt x="224" y="23"/>
                        <a:pt x="228" y="16"/>
                        <a:pt x="231" y="21"/>
                      </a:cubicBezTo>
                      <a:close/>
                      <a:moveTo>
                        <a:pt x="201" y="36"/>
                      </a:moveTo>
                      <a:cubicBezTo>
                        <a:pt x="201" y="32"/>
                        <a:pt x="207" y="22"/>
                        <a:pt x="209" y="30"/>
                      </a:cubicBezTo>
                      <a:cubicBezTo>
                        <a:pt x="203" y="27"/>
                        <a:pt x="206" y="33"/>
                        <a:pt x="201" y="36"/>
                      </a:cubicBezTo>
                      <a:close/>
                      <a:moveTo>
                        <a:pt x="211" y="26"/>
                      </a:moveTo>
                      <a:cubicBezTo>
                        <a:pt x="213" y="25"/>
                        <a:pt x="213" y="26"/>
                        <a:pt x="212" y="27"/>
                      </a:cubicBezTo>
                      <a:cubicBezTo>
                        <a:pt x="217" y="29"/>
                        <a:pt x="212" y="22"/>
                        <a:pt x="217" y="23"/>
                      </a:cubicBezTo>
                      <a:cubicBezTo>
                        <a:pt x="216" y="26"/>
                        <a:pt x="217" y="30"/>
                        <a:pt x="213" y="32"/>
                      </a:cubicBezTo>
                      <a:cubicBezTo>
                        <a:pt x="212" y="30"/>
                        <a:pt x="212" y="28"/>
                        <a:pt x="211" y="26"/>
                      </a:cubicBezTo>
                      <a:close/>
                      <a:moveTo>
                        <a:pt x="217" y="16"/>
                      </a:moveTo>
                      <a:cubicBezTo>
                        <a:pt x="216" y="19"/>
                        <a:pt x="217" y="19"/>
                        <a:pt x="219" y="18"/>
                      </a:cubicBezTo>
                      <a:cubicBezTo>
                        <a:pt x="220" y="19"/>
                        <a:pt x="219" y="20"/>
                        <a:pt x="220" y="21"/>
                      </a:cubicBezTo>
                      <a:cubicBezTo>
                        <a:pt x="219" y="21"/>
                        <a:pt x="219" y="22"/>
                        <a:pt x="218" y="23"/>
                      </a:cubicBezTo>
                      <a:cubicBezTo>
                        <a:pt x="216" y="20"/>
                        <a:pt x="215" y="21"/>
                        <a:pt x="213" y="19"/>
                      </a:cubicBezTo>
                      <a:cubicBezTo>
                        <a:pt x="214" y="18"/>
                        <a:pt x="215" y="17"/>
                        <a:pt x="217" y="16"/>
                      </a:cubicBezTo>
                      <a:close/>
                      <a:moveTo>
                        <a:pt x="196" y="25"/>
                      </a:moveTo>
                      <a:cubicBezTo>
                        <a:pt x="193" y="27"/>
                        <a:pt x="196" y="29"/>
                        <a:pt x="195" y="31"/>
                      </a:cubicBezTo>
                      <a:cubicBezTo>
                        <a:pt x="193" y="27"/>
                        <a:pt x="186" y="16"/>
                        <a:pt x="180" y="21"/>
                      </a:cubicBezTo>
                      <a:cubicBezTo>
                        <a:pt x="177" y="18"/>
                        <a:pt x="187" y="17"/>
                        <a:pt x="184" y="14"/>
                      </a:cubicBezTo>
                      <a:cubicBezTo>
                        <a:pt x="187" y="17"/>
                        <a:pt x="191" y="19"/>
                        <a:pt x="196" y="25"/>
                      </a:cubicBezTo>
                      <a:close/>
                      <a:moveTo>
                        <a:pt x="181" y="31"/>
                      </a:moveTo>
                      <a:cubicBezTo>
                        <a:pt x="181" y="30"/>
                        <a:pt x="180" y="28"/>
                        <a:pt x="179" y="26"/>
                      </a:cubicBezTo>
                      <a:cubicBezTo>
                        <a:pt x="180" y="26"/>
                        <a:pt x="182" y="25"/>
                        <a:pt x="184" y="24"/>
                      </a:cubicBezTo>
                      <a:cubicBezTo>
                        <a:pt x="187" y="27"/>
                        <a:pt x="184" y="29"/>
                        <a:pt x="181" y="31"/>
                      </a:cubicBezTo>
                      <a:close/>
                      <a:moveTo>
                        <a:pt x="184" y="11"/>
                      </a:moveTo>
                      <a:cubicBezTo>
                        <a:pt x="181" y="15"/>
                        <a:pt x="179" y="12"/>
                        <a:pt x="177" y="15"/>
                      </a:cubicBezTo>
                      <a:cubicBezTo>
                        <a:pt x="172" y="11"/>
                        <a:pt x="183" y="10"/>
                        <a:pt x="180" y="7"/>
                      </a:cubicBezTo>
                      <a:cubicBezTo>
                        <a:pt x="184" y="5"/>
                        <a:pt x="181" y="10"/>
                        <a:pt x="184" y="11"/>
                      </a:cubicBezTo>
                      <a:close/>
                      <a:moveTo>
                        <a:pt x="88" y="30"/>
                      </a:moveTo>
                      <a:cubicBezTo>
                        <a:pt x="87" y="25"/>
                        <a:pt x="93" y="22"/>
                        <a:pt x="97" y="18"/>
                      </a:cubicBezTo>
                      <a:cubicBezTo>
                        <a:pt x="96" y="17"/>
                        <a:pt x="95" y="16"/>
                        <a:pt x="95" y="16"/>
                      </a:cubicBezTo>
                      <a:cubicBezTo>
                        <a:pt x="101" y="18"/>
                        <a:pt x="102" y="25"/>
                        <a:pt x="88" y="30"/>
                      </a:cubicBezTo>
                      <a:close/>
                      <a:moveTo>
                        <a:pt x="74" y="17"/>
                      </a:moveTo>
                      <a:cubicBezTo>
                        <a:pt x="79" y="24"/>
                        <a:pt x="80" y="13"/>
                        <a:pt x="85" y="18"/>
                      </a:cubicBezTo>
                      <a:cubicBezTo>
                        <a:pt x="87" y="24"/>
                        <a:pt x="81" y="35"/>
                        <a:pt x="85" y="38"/>
                      </a:cubicBezTo>
                      <a:cubicBezTo>
                        <a:pt x="86" y="42"/>
                        <a:pt x="80" y="37"/>
                        <a:pt x="79" y="39"/>
                      </a:cubicBezTo>
                      <a:cubicBezTo>
                        <a:pt x="78" y="34"/>
                        <a:pt x="81" y="30"/>
                        <a:pt x="82" y="25"/>
                      </a:cubicBezTo>
                      <a:cubicBezTo>
                        <a:pt x="78" y="21"/>
                        <a:pt x="71" y="28"/>
                        <a:pt x="66" y="23"/>
                      </a:cubicBezTo>
                      <a:cubicBezTo>
                        <a:pt x="69" y="21"/>
                        <a:pt x="72" y="19"/>
                        <a:pt x="74" y="17"/>
                      </a:cubicBezTo>
                      <a:close/>
                      <a:moveTo>
                        <a:pt x="48" y="23"/>
                      </a:moveTo>
                      <a:cubicBezTo>
                        <a:pt x="52" y="17"/>
                        <a:pt x="55" y="22"/>
                        <a:pt x="59" y="18"/>
                      </a:cubicBezTo>
                      <a:cubicBezTo>
                        <a:pt x="56" y="23"/>
                        <a:pt x="53" y="27"/>
                        <a:pt x="51" y="32"/>
                      </a:cubicBezTo>
                      <a:cubicBezTo>
                        <a:pt x="50" y="29"/>
                        <a:pt x="50" y="26"/>
                        <a:pt x="48" y="23"/>
                      </a:cubicBezTo>
                      <a:close/>
                      <a:moveTo>
                        <a:pt x="54" y="40"/>
                      </a:moveTo>
                      <a:cubicBezTo>
                        <a:pt x="56" y="40"/>
                        <a:pt x="58" y="40"/>
                        <a:pt x="59" y="40"/>
                      </a:cubicBezTo>
                      <a:cubicBezTo>
                        <a:pt x="57" y="51"/>
                        <a:pt x="48" y="41"/>
                        <a:pt x="46" y="36"/>
                      </a:cubicBezTo>
                      <a:cubicBezTo>
                        <a:pt x="55" y="39"/>
                        <a:pt x="57" y="20"/>
                        <a:pt x="66" y="25"/>
                      </a:cubicBezTo>
                      <a:cubicBezTo>
                        <a:pt x="63" y="28"/>
                        <a:pt x="64" y="34"/>
                        <a:pt x="58" y="33"/>
                      </a:cubicBezTo>
                      <a:cubicBezTo>
                        <a:pt x="61" y="36"/>
                        <a:pt x="64" y="37"/>
                        <a:pt x="68" y="35"/>
                      </a:cubicBezTo>
                      <a:cubicBezTo>
                        <a:pt x="71" y="32"/>
                        <a:pt x="65" y="34"/>
                        <a:pt x="65" y="30"/>
                      </a:cubicBezTo>
                      <a:cubicBezTo>
                        <a:pt x="67" y="31"/>
                        <a:pt x="71" y="28"/>
                        <a:pt x="74" y="28"/>
                      </a:cubicBezTo>
                      <a:cubicBezTo>
                        <a:pt x="78" y="32"/>
                        <a:pt x="68" y="34"/>
                        <a:pt x="71" y="38"/>
                      </a:cubicBezTo>
                      <a:cubicBezTo>
                        <a:pt x="66" y="38"/>
                        <a:pt x="57" y="41"/>
                        <a:pt x="56" y="35"/>
                      </a:cubicBezTo>
                      <a:cubicBezTo>
                        <a:pt x="55" y="37"/>
                        <a:pt x="56" y="39"/>
                        <a:pt x="54" y="40"/>
                      </a:cubicBezTo>
                      <a:close/>
                      <a:moveTo>
                        <a:pt x="61" y="55"/>
                      </a:moveTo>
                      <a:cubicBezTo>
                        <a:pt x="59" y="55"/>
                        <a:pt x="57" y="53"/>
                        <a:pt x="56" y="51"/>
                      </a:cubicBezTo>
                      <a:cubicBezTo>
                        <a:pt x="63" y="47"/>
                        <a:pt x="63" y="47"/>
                        <a:pt x="64" y="41"/>
                      </a:cubicBezTo>
                      <a:cubicBezTo>
                        <a:pt x="68" y="42"/>
                        <a:pt x="66" y="45"/>
                        <a:pt x="70" y="48"/>
                      </a:cubicBezTo>
                      <a:cubicBezTo>
                        <a:pt x="72" y="45"/>
                        <a:pt x="71" y="41"/>
                        <a:pt x="76" y="38"/>
                      </a:cubicBezTo>
                      <a:cubicBezTo>
                        <a:pt x="76" y="40"/>
                        <a:pt x="77" y="42"/>
                        <a:pt x="79" y="44"/>
                      </a:cubicBezTo>
                      <a:cubicBezTo>
                        <a:pt x="73" y="47"/>
                        <a:pt x="76" y="52"/>
                        <a:pt x="67" y="56"/>
                      </a:cubicBezTo>
                      <a:cubicBezTo>
                        <a:pt x="65" y="54"/>
                        <a:pt x="66" y="52"/>
                        <a:pt x="64" y="50"/>
                      </a:cubicBezTo>
                      <a:cubicBezTo>
                        <a:pt x="62" y="52"/>
                        <a:pt x="63" y="54"/>
                        <a:pt x="61" y="55"/>
                      </a:cubicBezTo>
                      <a:close/>
                      <a:moveTo>
                        <a:pt x="60" y="68"/>
                      </a:moveTo>
                      <a:cubicBezTo>
                        <a:pt x="56" y="66"/>
                        <a:pt x="58" y="66"/>
                        <a:pt x="55" y="61"/>
                      </a:cubicBezTo>
                      <a:cubicBezTo>
                        <a:pt x="57" y="60"/>
                        <a:pt x="58" y="59"/>
                        <a:pt x="60" y="57"/>
                      </a:cubicBezTo>
                      <a:cubicBezTo>
                        <a:pt x="60" y="59"/>
                        <a:pt x="61" y="62"/>
                        <a:pt x="63" y="60"/>
                      </a:cubicBezTo>
                      <a:cubicBezTo>
                        <a:pt x="61" y="62"/>
                        <a:pt x="62" y="64"/>
                        <a:pt x="60" y="68"/>
                      </a:cubicBezTo>
                      <a:close/>
                      <a:moveTo>
                        <a:pt x="95" y="48"/>
                      </a:moveTo>
                      <a:cubicBezTo>
                        <a:pt x="92" y="46"/>
                        <a:pt x="96" y="44"/>
                        <a:pt x="96" y="42"/>
                      </a:cubicBezTo>
                      <a:cubicBezTo>
                        <a:pt x="91" y="39"/>
                        <a:pt x="92" y="44"/>
                        <a:pt x="88" y="46"/>
                      </a:cubicBezTo>
                      <a:cubicBezTo>
                        <a:pt x="87" y="45"/>
                        <a:pt x="86" y="43"/>
                        <a:pt x="85" y="42"/>
                      </a:cubicBezTo>
                      <a:cubicBezTo>
                        <a:pt x="96" y="36"/>
                        <a:pt x="95" y="29"/>
                        <a:pt x="107" y="20"/>
                      </a:cubicBezTo>
                      <a:cubicBezTo>
                        <a:pt x="111" y="23"/>
                        <a:pt x="104" y="32"/>
                        <a:pt x="100" y="27"/>
                      </a:cubicBezTo>
                      <a:cubicBezTo>
                        <a:pt x="100" y="32"/>
                        <a:pt x="99" y="35"/>
                        <a:pt x="101" y="40"/>
                      </a:cubicBezTo>
                      <a:cubicBezTo>
                        <a:pt x="95" y="42"/>
                        <a:pt x="100" y="46"/>
                        <a:pt x="95" y="48"/>
                      </a:cubicBezTo>
                      <a:close/>
                      <a:moveTo>
                        <a:pt x="104" y="52"/>
                      </a:moveTo>
                      <a:cubicBezTo>
                        <a:pt x="105" y="51"/>
                        <a:pt x="107" y="49"/>
                        <a:pt x="109" y="48"/>
                      </a:cubicBezTo>
                      <a:cubicBezTo>
                        <a:pt x="111" y="50"/>
                        <a:pt x="111" y="51"/>
                        <a:pt x="112" y="53"/>
                      </a:cubicBezTo>
                      <a:cubicBezTo>
                        <a:pt x="109" y="55"/>
                        <a:pt x="106" y="55"/>
                        <a:pt x="104" y="52"/>
                      </a:cubicBezTo>
                      <a:close/>
                      <a:moveTo>
                        <a:pt x="127" y="45"/>
                      </a:moveTo>
                      <a:cubicBezTo>
                        <a:pt x="124" y="42"/>
                        <a:pt x="126" y="39"/>
                        <a:pt x="127" y="36"/>
                      </a:cubicBezTo>
                      <a:cubicBezTo>
                        <a:pt x="124" y="36"/>
                        <a:pt x="121" y="35"/>
                        <a:pt x="119" y="35"/>
                      </a:cubicBezTo>
                      <a:cubicBezTo>
                        <a:pt x="117" y="37"/>
                        <a:pt x="119" y="40"/>
                        <a:pt x="115" y="39"/>
                      </a:cubicBezTo>
                      <a:cubicBezTo>
                        <a:pt x="114" y="38"/>
                        <a:pt x="118" y="36"/>
                        <a:pt x="117" y="35"/>
                      </a:cubicBezTo>
                      <a:cubicBezTo>
                        <a:pt x="116" y="32"/>
                        <a:pt x="113" y="35"/>
                        <a:pt x="112" y="33"/>
                      </a:cubicBezTo>
                      <a:cubicBezTo>
                        <a:pt x="113" y="35"/>
                        <a:pt x="113" y="50"/>
                        <a:pt x="105" y="44"/>
                      </a:cubicBezTo>
                      <a:cubicBezTo>
                        <a:pt x="108" y="43"/>
                        <a:pt x="106" y="40"/>
                        <a:pt x="109" y="39"/>
                      </a:cubicBezTo>
                      <a:cubicBezTo>
                        <a:pt x="107" y="38"/>
                        <a:pt x="105" y="37"/>
                        <a:pt x="103" y="38"/>
                      </a:cubicBezTo>
                      <a:cubicBezTo>
                        <a:pt x="106" y="25"/>
                        <a:pt x="120" y="33"/>
                        <a:pt x="128" y="31"/>
                      </a:cubicBezTo>
                      <a:cubicBezTo>
                        <a:pt x="132" y="36"/>
                        <a:pt x="133" y="41"/>
                        <a:pt x="127" y="45"/>
                      </a:cubicBezTo>
                      <a:close/>
                      <a:moveTo>
                        <a:pt x="132" y="31"/>
                      </a:moveTo>
                      <a:cubicBezTo>
                        <a:pt x="140" y="27"/>
                        <a:pt x="141" y="24"/>
                        <a:pt x="145" y="22"/>
                      </a:cubicBezTo>
                      <a:cubicBezTo>
                        <a:pt x="146" y="25"/>
                        <a:pt x="143" y="34"/>
                        <a:pt x="139" y="30"/>
                      </a:cubicBezTo>
                      <a:cubicBezTo>
                        <a:pt x="134" y="34"/>
                        <a:pt x="139" y="39"/>
                        <a:pt x="136" y="43"/>
                      </a:cubicBezTo>
                      <a:cubicBezTo>
                        <a:pt x="133" y="39"/>
                        <a:pt x="135" y="35"/>
                        <a:pt x="132" y="31"/>
                      </a:cubicBezTo>
                      <a:close/>
                      <a:moveTo>
                        <a:pt x="155" y="26"/>
                      </a:moveTo>
                      <a:cubicBezTo>
                        <a:pt x="161" y="26"/>
                        <a:pt x="164" y="21"/>
                        <a:pt x="171" y="23"/>
                      </a:cubicBezTo>
                      <a:cubicBezTo>
                        <a:pt x="172" y="26"/>
                        <a:pt x="172" y="33"/>
                        <a:pt x="168" y="33"/>
                      </a:cubicBezTo>
                      <a:cubicBezTo>
                        <a:pt x="164" y="30"/>
                        <a:pt x="170" y="28"/>
                        <a:pt x="168" y="26"/>
                      </a:cubicBezTo>
                      <a:cubicBezTo>
                        <a:pt x="167" y="25"/>
                        <a:pt x="166" y="25"/>
                        <a:pt x="165" y="24"/>
                      </a:cubicBezTo>
                      <a:cubicBezTo>
                        <a:pt x="162" y="28"/>
                        <a:pt x="162" y="31"/>
                        <a:pt x="158" y="35"/>
                      </a:cubicBezTo>
                      <a:cubicBezTo>
                        <a:pt x="154" y="31"/>
                        <a:pt x="159" y="29"/>
                        <a:pt x="155" y="26"/>
                      </a:cubicBezTo>
                      <a:close/>
                      <a:moveTo>
                        <a:pt x="149" y="42"/>
                      </a:moveTo>
                      <a:cubicBezTo>
                        <a:pt x="148" y="39"/>
                        <a:pt x="151" y="38"/>
                        <a:pt x="148" y="35"/>
                      </a:cubicBezTo>
                      <a:cubicBezTo>
                        <a:pt x="150" y="34"/>
                        <a:pt x="152" y="35"/>
                        <a:pt x="154" y="33"/>
                      </a:cubicBezTo>
                      <a:cubicBezTo>
                        <a:pt x="157" y="36"/>
                        <a:pt x="153" y="39"/>
                        <a:pt x="149" y="42"/>
                      </a:cubicBezTo>
                      <a:close/>
                      <a:moveTo>
                        <a:pt x="134" y="63"/>
                      </a:moveTo>
                      <a:cubicBezTo>
                        <a:pt x="137" y="68"/>
                        <a:pt x="128" y="66"/>
                        <a:pt x="130" y="70"/>
                      </a:cubicBezTo>
                      <a:cubicBezTo>
                        <a:pt x="126" y="67"/>
                        <a:pt x="126" y="57"/>
                        <a:pt x="127" y="52"/>
                      </a:cubicBezTo>
                      <a:cubicBezTo>
                        <a:pt x="134" y="49"/>
                        <a:pt x="143" y="49"/>
                        <a:pt x="143" y="40"/>
                      </a:cubicBezTo>
                      <a:cubicBezTo>
                        <a:pt x="149" y="41"/>
                        <a:pt x="144" y="47"/>
                        <a:pt x="145" y="50"/>
                      </a:cubicBezTo>
                      <a:cubicBezTo>
                        <a:pt x="138" y="46"/>
                        <a:pt x="123" y="64"/>
                        <a:pt x="134" y="63"/>
                      </a:cubicBezTo>
                      <a:close/>
                      <a:moveTo>
                        <a:pt x="170" y="42"/>
                      </a:moveTo>
                      <a:cubicBezTo>
                        <a:pt x="168" y="40"/>
                        <a:pt x="164" y="38"/>
                        <a:pt x="160" y="41"/>
                      </a:cubicBezTo>
                      <a:cubicBezTo>
                        <a:pt x="158" y="33"/>
                        <a:pt x="172" y="39"/>
                        <a:pt x="174" y="29"/>
                      </a:cubicBezTo>
                      <a:cubicBezTo>
                        <a:pt x="174" y="33"/>
                        <a:pt x="175" y="37"/>
                        <a:pt x="180" y="32"/>
                      </a:cubicBezTo>
                      <a:cubicBezTo>
                        <a:pt x="186" y="42"/>
                        <a:pt x="170" y="33"/>
                        <a:pt x="170" y="42"/>
                      </a:cubicBezTo>
                      <a:close/>
                      <a:moveTo>
                        <a:pt x="189" y="32"/>
                      </a:moveTo>
                      <a:cubicBezTo>
                        <a:pt x="190" y="35"/>
                        <a:pt x="189" y="39"/>
                        <a:pt x="185" y="39"/>
                      </a:cubicBezTo>
                      <a:cubicBezTo>
                        <a:pt x="184" y="36"/>
                        <a:pt x="186" y="32"/>
                        <a:pt x="189" y="32"/>
                      </a:cubicBezTo>
                      <a:close/>
                      <a:moveTo>
                        <a:pt x="159" y="58"/>
                      </a:moveTo>
                      <a:cubicBezTo>
                        <a:pt x="164" y="58"/>
                        <a:pt x="165" y="48"/>
                        <a:pt x="170" y="54"/>
                      </a:cubicBezTo>
                      <a:cubicBezTo>
                        <a:pt x="165" y="53"/>
                        <a:pt x="164" y="65"/>
                        <a:pt x="159" y="58"/>
                      </a:cubicBezTo>
                      <a:close/>
                      <a:moveTo>
                        <a:pt x="173" y="58"/>
                      </a:moveTo>
                      <a:cubicBezTo>
                        <a:pt x="171" y="55"/>
                        <a:pt x="177" y="53"/>
                        <a:pt x="172" y="49"/>
                      </a:cubicBezTo>
                      <a:cubicBezTo>
                        <a:pt x="174" y="48"/>
                        <a:pt x="175" y="47"/>
                        <a:pt x="174" y="46"/>
                      </a:cubicBezTo>
                      <a:cubicBezTo>
                        <a:pt x="176" y="45"/>
                        <a:pt x="176" y="46"/>
                        <a:pt x="175" y="47"/>
                      </a:cubicBezTo>
                      <a:cubicBezTo>
                        <a:pt x="177" y="49"/>
                        <a:pt x="178" y="49"/>
                        <a:pt x="180" y="48"/>
                      </a:cubicBezTo>
                      <a:cubicBezTo>
                        <a:pt x="181" y="50"/>
                        <a:pt x="179" y="50"/>
                        <a:pt x="179" y="49"/>
                      </a:cubicBezTo>
                      <a:cubicBezTo>
                        <a:pt x="174" y="52"/>
                        <a:pt x="178" y="55"/>
                        <a:pt x="173" y="58"/>
                      </a:cubicBezTo>
                      <a:close/>
                      <a:moveTo>
                        <a:pt x="194" y="38"/>
                      </a:moveTo>
                      <a:cubicBezTo>
                        <a:pt x="197" y="42"/>
                        <a:pt x="189" y="43"/>
                        <a:pt x="196" y="45"/>
                      </a:cubicBezTo>
                      <a:cubicBezTo>
                        <a:pt x="193" y="47"/>
                        <a:pt x="192" y="48"/>
                        <a:pt x="194" y="50"/>
                      </a:cubicBezTo>
                      <a:cubicBezTo>
                        <a:pt x="188" y="49"/>
                        <a:pt x="190" y="41"/>
                        <a:pt x="194" y="38"/>
                      </a:cubicBezTo>
                      <a:close/>
                      <a:moveTo>
                        <a:pt x="182" y="60"/>
                      </a:moveTo>
                      <a:cubicBezTo>
                        <a:pt x="180" y="58"/>
                        <a:pt x="181" y="57"/>
                        <a:pt x="180" y="56"/>
                      </a:cubicBezTo>
                      <a:cubicBezTo>
                        <a:pt x="183" y="54"/>
                        <a:pt x="187" y="53"/>
                        <a:pt x="189" y="56"/>
                      </a:cubicBezTo>
                      <a:cubicBezTo>
                        <a:pt x="187" y="59"/>
                        <a:pt x="185" y="56"/>
                        <a:pt x="182" y="60"/>
                      </a:cubicBezTo>
                      <a:close/>
                      <a:moveTo>
                        <a:pt x="201" y="43"/>
                      </a:moveTo>
                      <a:cubicBezTo>
                        <a:pt x="203" y="39"/>
                        <a:pt x="207" y="38"/>
                        <a:pt x="211" y="35"/>
                      </a:cubicBezTo>
                      <a:cubicBezTo>
                        <a:pt x="214" y="42"/>
                        <a:pt x="205" y="42"/>
                        <a:pt x="201" y="43"/>
                      </a:cubicBezTo>
                      <a:close/>
                      <a:moveTo>
                        <a:pt x="197" y="55"/>
                      </a:moveTo>
                      <a:cubicBezTo>
                        <a:pt x="198" y="57"/>
                        <a:pt x="197" y="58"/>
                        <a:pt x="198" y="60"/>
                      </a:cubicBezTo>
                      <a:cubicBezTo>
                        <a:pt x="196" y="61"/>
                        <a:pt x="194" y="58"/>
                        <a:pt x="192" y="61"/>
                      </a:cubicBezTo>
                      <a:cubicBezTo>
                        <a:pt x="190" y="58"/>
                        <a:pt x="194" y="55"/>
                        <a:pt x="197" y="55"/>
                      </a:cubicBezTo>
                      <a:close/>
                      <a:moveTo>
                        <a:pt x="184" y="72"/>
                      </a:moveTo>
                      <a:cubicBezTo>
                        <a:pt x="182" y="70"/>
                        <a:pt x="181" y="68"/>
                        <a:pt x="183" y="66"/>
                      </a:cubicBezTo>
                      <a:cubicBezTo>
                        <a:pt x="188" y="63"/>
                        <a:pt x="191" y="70"/>
                        <a:pt x="196" y="65"/>
                      </a:cubicBezTo>
                      <a:cubicBezTo>
                        <a:pt x="198" y="73"/>
                        <a:pt x="190" y="69"/>
                        <a:pt x="184" y="72"/>
                      </a:cubicBezTo>
                      <a:close/>
                      <a:moveTo>
                        <a:pt x="214" y="36"/>
                      </a:moveTo>
                      <a:cubicBezTo>
                        <a:pt x="216" y="36"/>
                        <a:pt x="218" y="38"/>
                        <a:pt x="217" y="36"/>
                      </a:cubicBezTo>
                      <a:cubicBezTo>
                        <a:pt x="221" y="40"/>
                        <a:pt x="224" y="38"/>
                        <a:pt x="229" y="37"/>
                      </a:cubicBezTo>
                      <a:cubicBezTo>
                        <a:pt x="231" y="43"/>
                        <a:pt x="214" y="41"/>
                        <a:pt x="214" y="36"/>
                      </a:cubicBezTo>
                      <a:close/>
                      <a:moveTo>
                        <a:pt x="225" y="57"/>
                      </a:moveTo>
                      <a:cubicBezTo>
                        <a:pt x="223" y="59"/>
                        <a:pt x="226" y="61"/>
                        <a:pt x="222" y="63"/>
                      </a:cubicBezTo>
                      <a:cubicBezTo>
                        <a:pt x="220" y="61"/>
                        <a:pt x="217" y="62"/>
                        <a:pt x="215" y="59"/>
                      </a:cubicBezTo>
                      <a:cubicBezTo>
                        <a:pt x="218" y="57"/>
                        <a:pt x="214" y="55"/>
                        <a:pt x="218" y="53"/>
                      </a:cubicBezTo>
                      <a:cubicBezTo>
                        <a:pt x="222" y="56"/>
                        <a:pt x="227" y="55"/>
                        <a:pt x="232" y="59"/>
                      </a:cubicBezTo>
                      <a:cubicBezTo>
                        <a:pt x="228" y="61"/>
                        <a:pt x="229" y="58"/>
                        <a:pt x="225" y="57"/>
                      </a:cubicBezTo>
                      <a:close/>
                      <a:moveTo>
                        <a:pt x="224" y="72"/>
                      </a:moveTo>
                      <a:cubicBezTo>
                        <a:pt x="223" y="67"/>
                        <a:pt x="222" y="72"/>
                        <a:pt x="218" y="73"/>
                      </a:cubicBezTo>
                      <a:cubicBezTo>
                        <a:pt x="219" y="67"/>
                        <a:pt x="224" y="66"/>
                        <a:pt x="228" y="63"/>
                      </a:cubicBezTo>
                      <a:cubicBezTo>
                        <a:pt x="229" y="65"/>
                        <a:pt x="228" y="68"/>
                        <a:pt x="227" y="66"/>
                      </a:cubicBezTo>
                      <a:cubicBezTo>
                        <a:pt x="224" y="68"/>
                        <a:pt x="228" y="70"/>
                        <a:pt x="224" y="72"/>
                      </a:cubicBezTo>
                      <a:close/>
                      <a:moveTo>
                        <a:pt x="241" y="73"/>
                      </a:moveTo>
                      <a:cubicBezTo>
                        <a:pt x="240" y="72"/>
                        <a:pt x="242" y="72"/>
                        <a:pt x="242" y="72"/>
                      </a:cubicBezTo>
                      <a:cubicBezTo>
                        <a:pt x="245" y="71"/>
                        <a:pt x="241" y="68"/>
                        <a:pt x="243" y="66"/>
                      </a:cubicBezTo>
                      <a:cubicBezTo>
                        <a:pt x="241" y="65"/>
                        <a:pt x="241" y="68"/>
                        <a:pt x="242" y="69"/>
                      </a:cubicBezTo>
                      <a:cubicBezTo>
                        <a:pt x="239" y="70"/>
                        <a:pt x="239" y="62"/>
                        <a:pt x="242" y="60"/>
                      </a:cubicBezTo>
                      <a:cubicBezTo>
                        <a:pt x="242" y="65"/>
                        <a:pt x="242" y="65"/>
                        <a:pt x="246" y="71"/>
                      </a:cubicBezTo>
                      <a:cubicBezTo>
                        <a:pt x="244" y="73"/>
                        <a:pt x="243" y="72"/>
                        <a:pt x="241" y="73"/>
                      </a:cubicBezTo>
                      <a:close/>
                      <a:moveTo>
                        <a:pt x="251" y="78"/>
                      </a:moveTo>
                      <a:cubicBezTo>
                        <a:pt x="251" y="73"/>
                        <a:pt x="256" y="72"/>
                        <a:pt x="255" y="68"/>
                      </a:cubicBezTo>
                      <a:cubicBezTo>
                        <a:pt x="257" y="68"/>
                        <a:pt x="258" y="76"/>
                        <a:pt x="257" y="79"/>
                      </a:cubicBezTo>
                      <a:cubicBezTo>
                        <a:pt x="254" y="73"/>
                        <a:pt x="255" y="74"/>
                        <a:pt x="251" y="78"/>
                      </a:cubicBezTo>
                      <a:close/>
                      <a:moveTo>
                        <a:pt x="354" y="12"/>
                      </a:moveTo>
                      <a:cubicBezTo>
                        <a:pt x="355" y="11"/>
                        <a:pt x="356" y="13"/>
                        <a:pt x="357" y="13"/>
                      </a:cubicBezTo>
                      <a:cubicBezTo>
                        <a:pt x="359" y="12"/>
                        <a:pt x="358" y="10"/>
                        <a:pt x="361" y="9"/>
                      </a:cubicBezTo>
                      <a:cubicBezTo>
                        <a:pt x="361" y="10"/>
                        <a:pt x="362" y="11"/>
                        <a:pt x="363" y="12"/>
                      </a:cubicBezTo>
                      <a:cubicBezTo>
                        <a:pt x="360" y="13"/>
                        <a:pt x="357" y="15"/>
                        <a:pt x="354" y="12"/>
                      </a:cubicBezTo>
                      <a:close/>
                      <a:moveTo>
                        <a:pt x="716" y="72"/>
                      </a:moveTo>
                      <a:cubicBezTo>
                        <a:pt x="717" y="79"/>
                        <a:pt x="704" y="74"/>
                        <a:pt x="698" y="77"/>
                      </a:cubicBezTo>
                      <a:cubicBezTo>
                        <a:pt x="697" y="72"/>
                        <a:pt x="708" y="74"/>
                        <a:pt x="704" y="69"/>
                      </a:cubicBezTo>
                      <a:cubicBezTo>
                        <a:pt x="707" y="71"/>
                        <a:pt x="711" y="68"/>
                        <a:pt x="714" y="65"/>
                      </a:cubicBezTo>
                      <a:cubicBezTo>
                        <a:pt x="714" y="71"/>
                        <a:pt x="706" y="74"/>
                        <a:pt x="702" y="75"/>
                      </a:cubicBezTo>
                      <a:cubicBezTo>
                        <a:pt x="706" y="77"/>
                        <a:pt x="711" y="73"/>
                        <a:pt x="716" y="72"/>
                      </a:cubicBezTo>
                      <a:close/>
                      <a:moveTo>
                        <a:pt x="717" y="62"/>
                      </a:moveTo>
                      <a:cubicBezTo>
                        <a:pt x="718" y="66"/>
                        <a:pt x="708" y="63"/>
                        <a:pt x="710" y="59"/>
                      </a:cubicBezTo>
                      <a:cubicBezTo>
                        <a:pt x="717" y="63"/>
                        <a:pt x="711" y="54"/>
                        <a:pt x="716" y="51"/>
                      </a:cubicBezTo>
                      <a:cubicBezTo>
                        <a:pt x="722" y="56"/>
                        <a:pt x="711" y="60"/>
                        <a:pt x="717" y="62"/>
                      </a:cubicBezTo>
                      <a:close/>
                      <a:moveTo>
                        <a:pt x="712" y="39"/>
                      </a:moveTo>
                      <a:cubicBezTo>
                        <a:pt x="714" y="43"/>
                        <a:pt x="714" y="33"/>
                        <a:pt x="717" y="39"/>
                      </a:cubicBezTo>
                      <a:cubicBezTo>
                        <a:pt x="712" y="44"/>
                        <a:pt x="711" y="46"/>
                        <a:pt x="706" y="43"/>
                      </a:cubicBezTo>
                      <a:cubicBezTo>
                        <a:pt x="713" y="44"/>
                        <a:pt x="708" y="28"/>
                        <a:pt x="712" y="39"/>
                      </a:cubicBezTo>
                      <a:close/>
                      <a:moveTo>
                        <a:pt x="721" y="30"/>
                      </a:moveTo>
                      <a:cubicBezTo>
                        <a:pt x="717" y="32"/>
                        <a:pt x="712" y="33"/>
                        <a:pt x="708" y="32"/>
                      </a:cubicBezTo>
                      <a:cubicBezTo>
                        <a:pt x="709" y="28"/>
                        <a:pt x="716" y="17"/>
                        <a:pt x="720" y="10"/>
                      </a:cubicBezTo>
                      <a:cubicBezTo>
                        <a:pt x="722" y="17"/>
                        <a:pt x="720" y="21"/>
                        <a:pt x="721" y="30"/>
                      </a:cubicBezTo>
                      <a:close/>
                      <a:moveTo>
                        <a:pt x="716" y="13"/>
                      </a:moveTo>
                      <a:cubicBezTo>
                        <a:pt x="714" y="14"/>
                        <a:pt x="713" y="15"/>
                        <a:pt x="711" y="17"/>
                      </a:cubicBezTo>
                      <a:cubicBezTo>
                        <a:pt x="709" y="11"/>
                        <a:pt x="706" y="17"/>
                        <a:pt x="704" y="13"/>
                      </a:cubicBezTo>
                      <a:cubicBezTo>
                        <a:pt x="708" y="13"/>
                        <a:pt x="713" y="8"/>
                        <a:pt x="716" y="13"/>
                      </a:cubicBezTo>
                      <a:close/>
                    </a:path>
                  </a:pathLst>
                </a:custGeom>
                <a:solidFill>
                  <a:srgbClr val="FDBE00"/>
                </a:solidFill>
                <a:ln>
                  <a:noFill/>
                </a:ln>
              </p:spPr>
              <p:txBody>
                <a:bodyPr vert="horz" wrap="square" lIns="91440" tIns="45720" rIns="91440" bIns="45720" numCol="1" anchor="t" anchorCtr="0" compatLnSpc="1"/>
                <a:lstStyle/>
                <a:p>
                  <a:pPr fontAlgn="auto"/>
                  <a:endParaRPr lang="zh-CN" altLang="en-US" strike="noStrike" noProof="1"/>
                </a:p>
              </p:txBody>
            </p:sp>
            <p:sp>
              <p:nvSpPr>
                <p:cNvPr id="21" name="Freeform 548"/>
                <p:cNvSpPr>
                  <a:spLocks noEditPoints="1"/>
                </p:cNvSpPr>
                <p:nvPr/>
              </p:nvSpPr>
              <p:spPr bwMode="auto">
                <a:xfrm rot="16200000" flipV="1">
                  <a:off x="4438472" y="5714481"/>
                  <a:ext cx="363777" cy="45719"/>
                </a:xfrm>
                <a:custGeom>
                  <a:avLst/>
                  <a:gdLst>
                    <a:gd name="T0" fmla="*/ 480 w 748"/>
                    <a:gd name="T1" fmla="*/ 13 h 95"/>
                    <a:gd name="T2" fmla="*/ 427 w 748"/>
                    <a:gd name="T3" fmla="*/ 8 h 95"/>
                    <a:gd name="T4" fmla="*/ 366 w 748"/>
                    <a:gd name="T5" fmla="*/ 13 h 95"/>
                    <a:gd name="T6" fmla="*/ 311 w 748"/>
                    <a:gd name="T7" fmla="*/ 15 h 95"/>
                    <a:gd name="T8" fmla="*/ 289 w 748"/>
                    <a:gd name="T9" fmla="*/ 1 h 95"/>
                    <a:gd name="T10" fmla="*/ 234 w 748"/>
                    <a:gd name="T11" fmla="*/ 11 h 95"/>
                    <a:gd name="T12" fmla="*/ 205 w 748"/>
                    <a:gd name="T13" fmla="*/ 13 h 95"/>
                    <a:gd name="T14" fmla="*/ 152 w 748"/>
                    <a:gd name="T15" fmla="*/ 18 h 95"/>
                    <a:gd name="T16" fmla="*/ 142 w 748"/>
                    <a:gd name="T17" fmla="*/ 18 h 95"/>
                    <a:gd name="T18" fmla="*/ 126 w 748"/>
                    <a:gd name="T19" fmla="*/ 20 h 95"/>
                    <a:gd name="T20" fmla="*/ 107 w 748"/>
                    <a:gd name="T21" fmla="*/ 1 h 95"/>
                    <a:gd name="T22" fmla="*/ 64 w 748"/>
                    <a:gd name="T23" fmla="*/ 20 h 95"/>
                    <a:gd name="T24" fmla="*/ 17 w 748"/>
                    <a:gd name="T25" fmla="*/ 64 h 95"/>
                    <a:gd name="T26" fmla="*/ 71 w 748"/>
                    <a:gd name="T27" fmla="*/ 69 h 95"/>
                    <a:gd name="T28" fmla="*/ 101 w 748"/>
                    <a:gd name="T29" fmla="*/ 51 h 95"/>
                    <a:gd name="T30" fmla="*/ 90 w 748"/>
                    <a:gd name="T31" fmla="*/ 67 h 95"/>
                    <a:gd name="T32" fmla="*/ 112 w 748"/>
                    <a:gd name="T33" fmla="*/ 63 h 95"/>
                    <a:gd name="T34" fmla="*/ 140 w 748"/>
                    <a:gd name="T35" fmla="*/ 69 h 95"/>
                    <a:gd name="T36" fmla="*/ 151 w 748"/>
                    <a:gd name="T37" fmla="*/ 51 h 95"/>
                    <a:gd name="T38" fmla="*/ 167 w 748"/>
                    <a:gd name="T39" fmla="*/ 62 h 95"/>
                    <a:gd name="T40" fmla="*/ 213 w 748"/>
                    <a:gd name="T41" fmla="*/ 61 h 95"/>
                    <a:gd name="T42" fmla="*/ 244 w 748"/>
                    <a:gd name="T43" fmla="*/ 84 h 95"/>
                    <a:gd name="T44" fmla="*/ 306 w 748"/>
                    <a:gd name="T45" fmla="*/ 77 h 95"/>
                    <a:gd name="T46" fmla="*/ 364 w 748"/>
                    <a:gd name="T47" fmla="*/ 85 h 95"/>
                    <a:gd name="T48" fmla="*/ 566 w 748"/>
                    <a:gd name="T49" fmla="*/ 89 h 95"/>
                    <a:gd name="T50" fmla="*/ 675 w 748"/>
                    <a:gd name="T51" fmla="*/ 85 h 95"/>
                    <a:gd name="T52" fmla="*/ 744 w 748"/>
                    <a:gd name="T53" fmla="*/ 58 h 95"/>
                    <a:gd name="T54" fmla="*/ 725 w 748"/>
                    <a:gd name="T55" fmla="*/ 56 h 95"/>
                    <a:gd name="T56" fmla="*/ 733 w 748"/>
                    <a:gd name="T57" fmla="*/ 32 h 95"/>
                    <a:gd name="T58" fmla="*/ 725 w 748"/>
                    <a:gd name="T59" fmla="*/ 7 h 95"/>
                    <a:gd name="T60" fmla="*/ 672 w 748"/>
                    <a:gd name="T61" fmla="*/ 9 h 95"/>
                    <a:gd name="T62" fmla="*/ 642 w 748"/>
                    <a:gd name="T63" fmla="*/ 9 h 95"/>
                    <a:gd name="T64" fmla="*/ 604 w 748"/>
                    <a:gd name="T65" fmla="*/ 6 h 95"/>
                    <a:gd name="T66" fmla="*/ 227 w 748"/>
                    <a:gd name="T67" fmla="*/ 28 h 95"/>
                    <a:gd name="T68" fmla="*/ 201 w 748"/>
                    <a:gd name="T69" fmla="*/ 36 h 95"/>
                    <a:gd name="T70" fmla="*/ 220 w 748"/>
                    <a:gd name="T71" fmla="*/ 21 h 95"/>
                    <a:gd name="T72" fmla="*/ 196 w 748"/>
                    <a:gd name="T73" fmla="*/ 25 h 95"/>
                    <a:gd name="T74" fmla="*/ 184 w 748"/>
                    <a:gd name="T75" fmla="*/ 11 h 95"/>
                    <a:gd name="T76" fmla="*/ 79 w 748"/>
                    <a:gd name="T77" fmla="*/ 39 h 95"/>
                    <a:gd name="T78" fmla="*/ 54 w 748"/>
                    <a:gd name="T79" fmla="*/ 40 h 95"/>
                    <a:gd name="T80" fmla="*/ 71 w 748"/>
                    <a:gd name="T81" fmla="*/ 38 h 95"/>
                    <a:gd name="T82" fmla="*/ 79 w 748"/>
                    <a:gd name="T83" fmla="*/ 44 h 95"/>
                    <a:gd name="T84" fmla="*/ 60 w 748"/>
                    <a:gd name="T85" fmla="*/ 68 h 95"/>
                    <a:gd name="T86" fmla="*/ 95 w 748"/>
                    <a:gd name="T87" fmla="*/ 48 h 95"/>
                    <a:gd name="T88" fmla="*/ 115 w 748"/>
                    <a:gd name="T89" fmla="*/ 39 h 95"/>
                    <a:gd name="T90" fmla="*/ 132 w 748"/>
                    <a:gd name="T91" fmla="*/ 31 h 95"/>
                    <a:gd name="T92" fmla="*/ 168 w 748"/>
                    <a:gd name="T93" fmla="*/ 26 h 95"/>
                    <a:gd name="T94" fmla="*/ 134 w 748"/>
                    <a:gd name="T95" fmla="*/ 63 h 95"/>
                    <a:gd name="T96" fmla="*/ 174 w 748"/>
                    <a:gd name="T97" fmla="*/ 29 h 95"/>
                    <a:gd name="T98" fmla="*/ 159 w 748"/>
                    <a:gd name="T99" fmla="*/ 58 h 95"/>
                    <a:gd name="T100" fmla="*/ 194 w 748"/>
                    <a:gd name="T101" fmla="*/ 38 h 95"/>
                    <a:gd name="T102" fmla="*/ 201 w 748"/>
                    <a:gd name="T103" fmla="*/ 43 h 95"/>
                    <a:gd name="T104" fmla="*/ 183 w 748"/>
                    <a:gd name="T105" fmla="*/ 66 h 95"/>
                    <a:gd name="T106" fmla="*/ 222 w 748"/>
                    <a:gd name="T107" fmla="*/ 63 h 95"/>
                    <a:gd name="T108" fmla="*/ 227 w 748"/>
                    <a:gd name="T109" fmla="*/ 66 h 95"/>
                    <a:gd name="T110" fmla="*/ 241 w 748"/>
                    <a:gd name="T111" fmla="*/ 73 h 95"/>
                    <a:gd name="T112" fmla="*/ 363 w 748"/>
                    <a:gd name="T113" fmla="*/ 12 h 95"/>
                    <a:gd name="T114" fmla="*/ 717 w 748"/>
                    <a:gd name="T115" fmla="*/ 62 h 95"/>
                    <a:gd name="T116" fmla="*/ 721 w 748"/>
                    <a:gd name="T117" fmla="*/ 3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8" h="95">
                      <a:moveTo>
                        <a:pt x="559" y="11"/>
                      </a:moveTo>
                      <a:cubicBezTo>
                        <a:pt x="559" y="7"/>
                        <a:pt x="557" y="9"/>
                        <a:pt x="557" y="5"/>
                      </a:cubicBezTo>
                      <a:cubicBezTo>
                        <a:pt x="546" y="13"/>
                        <a:pt x="543" y="8"/>
                        <a:pt x="534" y="8"/>
                      </a:cubicBezTo>
                      <a:cubicBezTo>
                        <a:pt x="537" y="7"/>
                        <a:pt x="541" y="7"/>
                        <a:pt x="539" y="3"/>
                      </a:cubicBezTo>
                      <a:cubicBezTo>
                        <a:pt x="529" y="8"/>
                        <a:pt x="508" y="10"/>
                        <a:pt x="498" y="11"/>
                      </a:cubicBezTo>
                      <a:cubicBezTo>
                        <a:pt x="499" y="11"/>
                        <a:pt x="499" y="9"/>
                        <a:pt x="498" y="8"/>
                      </a:cubicBezTo>
                      <a:cubicBezTo>
                        <a:pt x="491" y="10"/>
                        <a:pt x="491" y="13"/>
                        <a:pt x="485" y="9"/>
                      </a:cubicBezTo>
                      <a:cubicBezTo>
                        <a:pt x="483" y="14"/>
                        <a:pt x="481" y="8"/>
                        <a:pt x="480" y="13"/>
                      </a:cubicBezTo>
                      <a:cubicBezTo>
                        <a:pt x="478" y="10"/>
                        <a:pt x="476" y="12"/>
                        <a:pt x="476" y="9"/>
                      </a:cubicBezTo>
                      <a:cubicBezTo>
                        <a:pt x="473" y="9"/>
                        <a:pt x="470" y="11"/>
                        <a:pt x="467" y="8"/>
                      </a:cubicBezTo>
                      <a:cubicBezTo>
                        <a:pt x="463" y="10"/>
                        <a:pt x="469" y="13"/>
                        <a:pt x="465" y="15"/>
                      </a:cubicBezTo>
                      <a:cubicBezTo>
                        <a:pt x="464" y="14"/>
                        <a:pt x="463" y="13"/>
                        <a:pt x="462" y="13"/>
                      </a:cubicBezTo>
                      <a:cubicBezTo>
                        <a:pt x="463" y="12"/>
                        <a:pt x="464" y="10"/>
                        <a:pt x="462" y="9"/>
                      </a:cubicBezTo>
                      <a:cubicBezTo>
                        <a:pt x="461" y="10"/>
                        <a:pt x="459" y="11"/>
                        <a:pt x="458" y="12"/>
                      </a:cubicBezTo>
                      <a:cubicBezTo>
                        <a:pt x="445" y="2"/>
                        <a:pt x="432" y="14"/>
                        <a:pt x="426" y="14"/>
                      </a:cubicBezTo>
                      <a:cubicBezTo>
                        <a:pt x="422" y="9"/>
                        <a:pt x="428" y="10"/>
                        <a:pt x="427" y="8"/>
                      </a:cubicBezTo>
                      <a:cubicBezTo>
                        <a:pt x="420" y="9"/>
                        <a:pt x="412" y="6"/>
                        <a:pt x="410" y="14"/>
                      </a:cubicBezTo>
                      <a:cubicBezTo>
                        <a:pt x="405" y="6"/>
                        <a:pt x="404" y="18"/>
                        <a:pt x="401" y="13"/>
                      </a:cubicBezTo>
                      <a:cubicBezTo>
                        <a:pt x="400" y="11"/>
                        <a:pt x="406" y="9"/>
                        <a:pt x="402" y="7"/>
                      </a:cubicBezTo>
                      <a:cubicBezTo>
                        <a:pt x="397" y="8"/>
                        <a:pt x="397" y="14"/>
                        <a:pt x="392" y="11"/>
                      </a:cubicBezTo>
                      <a:cubicBezTo>
                        <a:pt x="393" y="10"/>
                        <a:pt x="394" y="9"/>
                        <a:pt x="392" y="7"/>
                      </a:cubicBezTo>
                      <a:cubicBezTo>
                        <a:pt x="386" y="13"/>
                        <a:pt x="381" y="11"/>
                        <a:pt x="375" y="13"/>
                      </a:cubicBezTo>
                      <a:cubicBezTo>
                        <a:pt x="376" y="13"/>
                        <a:pt x="376" y="7"/>
                        <a:pt x="374" y="9"/>
                      </a:cubicBezTo>
                      <a:cubicBezTo>
                        <a:pt x="375" y="12"/>
                        <a:pt x="368" y="13"/>
                        <a:pt x="366" y="13"/>
                      </a:cubicBezTo>
                      <a:cubicBezTo>
                        <a:pt x="370" y="11"/>
                        <a:pt x="369" y="8"/>
                        <a:pt x="370" y="5"/>
                      </a:cubicBezTo>
                      <a:cubicBezTo>
                        <a:pt x="365" y="4"/>
                        <a:pt x="369" y="8"/>
                        <a:pt x="365" y="10"/>
                      </a:cubicBezTo>
                      <a:cubicBezTo>
                        <a:pt x="361" y="4"/>
                        <a:pt x="353" y="5"/>
                        <a:pt x="350" y="11"/>
                      </a:cubicBezTo>
                      <a:cubicBezTo>
                        <a:pt x="346" y="10"/>
                        <a:pt x="340" y="11"/>
                        <a:pt x="338" y="8"/>
                      </a:cubicBezTo>
                      <a:cubicBezTo>
                        <a:pt x="336" y="8"/>
                        <a:pt x="326" y="14"/>
                        <a:pt x="322" y="8"/>
                      </a:cubicBezTo>
                      <a:cubicBezTo>
                        <a:pt x="318" y="9"/>
                        <a:pt x="321" y="12"/>
                        <a:pt x="319" y="14"/>
                      </a:cubicBezTo>
                      <a:cubicBezTo>
                        <a:pt x="317" y="11"/>
                        <a:pt x="315" y="8"/>
                        <a:pt x="315" y="6"/>
                      </a:cubicBezTo>
                      <a:cubicBezTo>
                        <a:pt x="310" y="8"/>
                        <a:pt x="314" y="12"/>
                        <a:pt x="311" y="15"/>
                      </a:cubicBezTo>
                      <a:cubicBezTo>
                        <a:pt x="309" y="12"/>
                        <a:pt x="301" y="15"/>
                        <a:pt x="302" y="11"/>
                      </a:cubicBezTo>
                      <a:cubicBezTo>
                        <a:pt x="304" y="12"/>
                        <a:pt x="311" y="14"/>
                        <a:pt x="310" y="8"/>
                      </a:cubicBezTo>
                      <a:cubicBezTo>
                        <a:pt x="305" y="11"/>
                        <a:pt x="302" y="7"/>
                        <a:pt x="298" y="7"/>
                      </a:cubicBezTo>
                      <a:cubicBezTo>
                        <a:pt x="298" y="11"/>
                        <a:pt x="299" y="8"/>
                        <a:pt x="302" y="9"/>
                      </a:cubicBezTo>
                      <a:cubicBezTo>
                        <a:pt x="298" y="10"/>
                        <a:pt x="297" y="14"/>
                        <a:pt x="295" y="13"/>
                      </a:cubicBezTo>
                      <a:cubicBezTo>
                        <a:pt x="292" y="11"/>
                        <a:pt x="295" y="6"/>
                        <a:pt x="292" y="8"/>
                      </a:cubicBezTo>
                      <a:cubicBezTo>
                        <a:pt x="294" y="10"/>
                        <a:pt x="287" y="15"/>
                        <a:pt x="286" y="13"/>
                      </a:cubicBezTo>
                      <a:cubicBezTo>
                        <a:pt x="284" y="8"/>
                        <a:pt x="293" y="5"/>
                        <a:pt x="289" y="1"/>
                      </a:cubicBezTo>
                      <a:cubicBezTo>
                        <a:pt x="285" y="11"/>
                        <a:pt x="272" y="11"/>
                        <a:pt x="263" y="11"/>
                      </a:cubicBezTo>
                      <a:cubicBezTo>
                        <a:pt x="263" y="8"/>
                        <a:pt x="264" y="2"/>
                        <a:pt x="260" y="4"/>
                      </a:cubicBezTo>
                      <a:cubicBezTo>
                        <a:pt x="258" y="8"/>
                        <a:pt x="261" y="7"/>
                        <a:pt x="260" y="9"/>
                      </a:cubicBezTo>
                      <a:cubicBezTo>
                        <a:pt x="257" y="10"/>
                        <a:pt x="256" y="12"/>
                        <a:pt x="253" y="6"/>
                      </a:cubicBezTo>
                      <a:cubicBezTo>
                        <a:pt x="251" y="7"/>
                        <a:pt x="252" y="9"/>
                        <a:pt x="250" y="10"/>
                      </a:cubicBezTo>
                      <a:cubicBezTo>
                        <a:pt x="245" y="1"/>
                        <a:pt x="245" y="12"/>
                        <a:pt x="243" y="10"/>
                      </a:cubicBezTo>
                      <a:cubicBezTo>
                        <a:pt x="238" y="7"/>
                        <a:pt x="247" y="6"/>
                        <a:pt x="242" y="3"/>
                      </a:cubicBezTo>
                      <a:cubicBezTo>
                        <a:pt x="237" y="7"/>
                        <a:pt x="240" y="10"/>
                        <a:pt x="234" y="11"/>
                      </a:cubicBezTo>
                      <a:cubicBezTo>
                        <a:pt x="234" y="8"/>
                        <a:pt x="232" y="6"/>
                        <a:pt x="230" y="6"/>
                      </a:cubicBezTo>
                      <a:cubicBezTo>
                        <a:pt x="229" y="8"/>
                        <a:pt x="227" y="11"/>
                        <a:pt x="226" y="5"/>
                      </a:cubicBezTo>
                      <a:cubicBezTo>
                        <a:pt x="220" y="7"/>
                        <a:pt x="230" y="10"/>
                        <a:pt x="224" y="12"/>
                      </a:cubicBezTo>
                      <a:cubicBezTo>
                        <a:pt x="223" y="11"/>
                        <a:pt x="222" y="10"/>
                        <a:pt x="220" y="10"/>
                      </a:cubicBezTo>
                      <a:cubicBezTo>
                        <a:pt x="223" y="8"/>
                        <a:pt x="223" y="6"/>
                        <a:pt x="221" y="4"/>
                      </a:cubicBezTo>
                      <a:cubicBezTo>
                        <a:pt x="214" y="5"/>
                        <a:pt x="221" y="17"/>
                        <a:pt x="213" y="12"/>
                      </a:cubicBezTo>
                      <a:cubicBezTo>
                        <a:pt x="219" y="11"/>
                        <a:pt x="214" y="9"/>
                        <a:pt x="216" y="4"/>
                      </a:cubicBezTo>
                      <a:cubicBezTo>
                        <a:pt x="212" y="5"/>
                        <a:pt x="207" y="9"/>
                        <a:pt x="205" y="13"/>
                      </a:cubicBezTo>
                      <a:cubicBezTo>
                        <a:pt x="202" y="10"/>
                        <a:pt x="204" y="7"/>
                        <a:pt x="201" y="5"/>
                      </a:cubicBezTo>
                      <a:cubicBezTo>
                        <a:pt x="194" y="9"/>
                        <a:pt x="192" y="14"/>
                        <a:pt x="188" y="12"/>
                      </a:cubicBezTo>
                      <a:cubicBezTo>
                        <a:pt x="191" y="10"/>
                        <a:pt x="183" y="7"/>
                        <a:pt x="188" y="6"/>
                      </a:cubicBezTo>
                      <a:cubicBezTo>
                        <a:pt x="189" y="7"/>
                        <a:pt x="188" y="8"/>
                        <a:pt x="190" y="10"/>
                      </a:cubicBezTo>
                      <a:cubicBezTo>
                        <a:pt x="197" y="2"/>
                        <a:pt x="183" y="7"/>
                        <a:pt x="179" y="4"/>
                      </a:cubicBezTo>
                      <a:cubicBezTo>
                        <a:pt x="174" y="7"/>
                        <a:pt x="174" y="12"/>
                        <a:pt x="169" y="8"/>
                      </a:cubicBezTo>
                      <a:cubicBezTo>
                        <a:pt x="169" y="4"/>
                        <a:pt x="176" y="9"/>
                        <a:pt x="175" y="2"/>
                      </a:cubicBezTo>
                      <a:cubicBezTo>
                        <a:pt x="167" y="6"/>
                        <a:pt x="150" y="5"/>
                        <a:pt x="152" y="18"/>
                      </a:cubicBezTo>
                      <a:cubicBezTo>
                        <a:pt x="155" y="14"/>
                        <a:pt x="157" y="17"/>
                        <a:pt x="160" y="17"/>
                      </a:cubicBezTo>
                      <a:cubicBezTo>
                        <a:pt x="165" y="15"/>
                        <a:pt x="162" y="12"/>
                        <a:pt x="166" y="9"/>
                      </a:cubicBezTo>
                      <a:cubicBezTo>
                        <a:pt x="170" y="13"/>
                        <a:pt x="167" y="16"/>
                        <a:pt x="164" y="19"/>
                      </a:cubicBezTo>
                      <a:cubicBezTo>
                        <a:pt x="159" y="19"/>
                        <a:pt x="153" y="20"/>
                        <a:pt x="148" y="23"/>
                      </a:cubicBezTo>
                      <a:cubicBezTo>
                        <a:pt x="147" y="22"/>
                        <a:pt x="147" y="22"/>
                        <a:pt x="146" y="21"/>
                      </a:cubicBezTo>
                      <a:cubicBezTo>
                        <a:pt x="156" y="14"/>
                        <a:pt x="144" y="12"/>
                        <a:pt x="152" y="7"/>
                      </a:cubicBezTo>
                      <a:cubicBezTo>
                        <a:pt x="146" y="7"/>
                        <a:pt x="146" y="11"/>
                        <a:pt x="140" y="13"/>
                      </a:cubicBezTo>
                      <a:cubicBezTo>
                        <a:pt x="138" y="17"/>
                        <a:pt x="144" y="15"/>
                        <a:pt x="142" y="18"/>
                      </a:cubicBezTo>
                      <a:cubicBezTo>
                        <a:pt x="136" y="18"/>
                        <a:pt x="138" y="21"/>
                        <a:pt x="133" y="25"/>
                      </a:cubicBezTo>
                      <a:cubicBezTo>
                        <a:pt x="131" y="19"/>
                        <a:pt x="127" y="30"/>
                        <a:pt x="125" y="26"/>
                      </a:cubicBezTo>
                      <a:cubicBezTo>
                        <a:pt x="123" y="22"/>
                        <a:pt x="130" y="20"/>
                        <a:pt x="129" y="16"/>
                      </a:cubicBezTo>
                      <a:cubicBezTo>
                        <a:pt x="139" y="21"/>
                        <a:pt x="139" y="4"/>
                        <a:pt x="149" y="6"/>
                      </a:cubicBezTo>
                      <a:cubicBezTo>
                        <a:pt x="143" y="3"/>
                        <a:pt x="136" y="7"/>
                        <a:pt x="130" y="5"/>
                      </a:cubicBezTo>
                      <a:cubicBezTo>
                        <a:pt x="129" y="8"/>
                        <a:pt x="127" y="12"/>
                        <a:pt x="127" y="16"/>
                      </a:cubicBezTo>
                      <a:cubicBezTo>
                        <a:pt x="125" y="14"/>
                        <a:pt x="123" y="14"/>
                        <a:pt x="121" y="15"/>
                      </a:cubicBezTo>
                      <a:cubicBezTo>
                        <a:pt x="119" y="19"/>
                        <a:pt x="128" y="17"/>
                        <a:pt x="126" y="20"/>
                      </a:cubicBezTo>
                      <a:cubicBezTo>
                        <a:pt x="115" y="20"/>
                        <a:pt x="116" y="24"/>
                        <a:pt x="111" y="27"/>
                      </a:cubicBezTo>
                      <a:cubicBezTo>
                        <a:pt x="111" y="22"/>
                        <a:pt x="111" y="17"/>
                        <a:pt x="114" y="13"/>
                      </a:cubicBezTo>
                      <a:cubicBezTo>
                        <a:pt x="118" y="16"/>
                        <a:pt x="116" y="18"/>
                        <a:pt x="119" y="21"/>
                      </a:cubicBezTo>
                      <a:cubicBezTo>
                        <a:pt x="120" y="15"/>
                        <a:pt x="122" y="9"/>
                        <a:pt x="126" y="4"/>
                      </a:cubicBezTo>
                      <a:cubicBezTo>
                        <a:pt x="124" y="1"/>
                        <a:pt x="109" y="1"/>
                        <a:pt x="114" y="8"/>
                      </a:cubicBezTo>
                      <a:cubicBezTo>
                        <a:pt x="114" y="10"/>
                        <a:pt x="109" y="12"/>
                        <a:pt x="106" y="12"/>
                      </a:cubicBezTo>
                      <a:cubicBezTo>
                        <a:pt x="103" y="10"/>
                        <a:pt x="112" y="9"/>
                        <a:pt x="109" y="6"/>
                      </a:cubicBezTo>
                      <a:cubicBezTo>
                        <a:pt x="104" y="8"/>
                        <a:pt x="106" y="3"/>
                        <a:pt x="107" y="1"/>
                      </a:cubicBezTo>
                      <a:cubicBezTo>
                        <a:pt x="103" y="6"/>
                        <a:pt x="93" y="13"/>
                        <a:pt x="86" y="16"/>
                      </a:cubicBezTo>
                      <a:cubicBezTo>
                        <a:pt x="87" y="14"/>
                        <a:pt x="85" y="13"/>
                        <a:pt x="86" y="12"/>
                      </a:cubicBezTo>
                      <a:cubicBezTo>
                        <a:pt x="90" y="7"/>
                        <a:pt x="103" y="8"/>
                        <a:pt x="99" y="0"/>
                      </a:cubicBezTo>
                      <a:cubicBezTo>
                        <a:pt x="94" y="2"/>
                        <a:pt x="96" y="5"/>
                        <a:pt x="92" y="7"/>
                      </a:cubicBezTo>
                      <a:cubicBezTo>
                        <a:pt x="86" y="7"/>
                        <a:pt x="91" y="4"/>
                        <a:pt x="89" y="1"/>
                      </a:cubicBezTo>
                      <a:cubicBezTo>
                        <a:pt x="80" y="5"/>
                        <a:pt x="88" y="11"/>
                        <a:pt x="82" y="15"/>
                      </a:cubicBezTo>
                      <a:cubicBezTo>
                        <a:pt x="78" y="10"/>
                        <a:pt x="73" y="16"/>
                        <a:pt x="70" y="10"/>
                      </a:cubicBezTo>
                      <a:cubicBezTo>
                        <a:pt x="68" y="13"/>
                        <a:pt x="69" y="17"/>
                        <a:pt x="64" y="20"/>
                      </a:cubicBezTo>
                      <a:cubicBezTo>
                        <a:pt x="57" y="12"/>
                        <a:pt x="58" y="16"/>
                        <a:pt x="51" y="12"/>
                      </a:cubicBezTo>
                      <a:cubicBezTo>
                        <a:pt x="52" y="17"/>
                        <a:pt x="49" y="18"/>
                        <a:pt x="44" y="21"/>
                      </a:cubicBezTo>
                      <a:cubicBezTo>
                        <a:pt x="50" y="29"/>
                        <a:pt x="44" y="36"/>
                        <a:pt x="35" y="43"/>
                      </a:cubicBezTo>
                      <a:cubicBezTo>
                        <a:pt x="29" y="38"/>
                        <a:pt x="22" y="43"/>
                        <a:pt x="18" y="49"/>
                      </a:cubicBezTo>
                      <a:cubicBezTo>
                        <a:pt x="13" y="48"/>
                        <a:pt x="18" y="44"/>
                        <a:pt x="12" y="42"/>
                      </a:cubicBezTo>
                      <a:cubicBezTo>
                        <a:pt x="11" y="46"/>
                        <a:pt x="16" y="67"/>
                        <a:pt x="8" y="58"/>
                      </a:cubicBezTo>
                      <a:cubicBezTo>
                        <a:pt x="7" y="60"/>
                        <a:pt x="0" y="62"/>
                        <a:pt x="5" y="64"/>
                      </a:cubicBezTo>
                      <a:cubicBezTo>
                        <a:pt x="9" y="64"/>
                        <a:pt x="13" y="63"/>
                        <a:pt x="17" y="64"/>
                      </a:cubicBezTo>
                      <a:cubicBezTo>
                        <a:pt x="18" y="60"/>
                        <a:pt x="17" y="56"/>
                        <a:pt x="20" y="52"/>
                      </a:cubicBezTo>
                      <a:cubicBezTo>
                        <a:pt x="22" y="53"/>
                        <a:pt x="24" y="53"/>
                        <a:pt x="25" y="56"/>
                      </a:cubicBezTo>
                      <a:cubicBezTo>
                        <a:pt x="27" y="51"/>
                        <a:pt x="30" y="52"/>
                        <a:pt x="34" y="51"/>
                      </a:cubicBezTo>
                      <a:cubicBezTo>
                        <a:pt x="32" y="48"/>
                        <a:pt x="30" y="49"/>
                        <a:pt x="29" y="47"/>
                      </a:cubicBezTo>
                      <a:cubicBezTo>
                        <a:pt x="35" y="41"/>
                        <a:pt x="36" y="47"/>
                        <a:pt x="40" y="40"/>
                      </a:cubicBezTo>
                      <a:cubicBezTo>
                        <a:pt x="43" y="44"/>
                        <a:pt x="49" y="46"/>
                        <a:pt x="56" y="46"/>
                      </a:cubicBezTo>
                      <a:cubicBezTo>
                        <a:pt x="46" y="53"/>
                        <a:pt x="60" y="57"/>
                        <a:pt x="51" y="64"/>
                      </a:cubicBezTo>
                      <a:cubicBezTo>
                        <a:pt x="57" y="73"/>
                        <a:pt x="65" y="66"/>
                        <a:pt x="71" y="69"/>
                      </a:cubicBezTo>
                      <a:cubicBezTo>
                        <a:pt x="69" y="66"/>
                        <a:pt x="67" y="67"/>
                        <a:pt x="65" y="63"/>
                      </a:cubicBezTo>
                      <a:cubicBezTo>
                        <a:pt x="66" y="61"/>
                        <a:pt x="66" y="59"/>
                        <a:pt x="68" y="58"/>
                      </a:cubicBezTo>
                      <a:cubicBezTo>
                        <a:pt x="70" y="60"/>
                        <a:pt x="69" y="62"/>
                        <a:pt x="71" y="63"/>
                      </a:cubicBezTo>
                      <a:cubicBezTo>
                        <a:pt x="72" y="64"/>
                        <a:pt x="78" y="62"/>
                        <a:pt x="76" y="59"/>
                      </a:cubicBezTo>
                      <a:cubicBezTo>
                        <a:pt x="75" y="59"/>
                        <a:pt x="81" y="47"/>
                        <a:pt x="86" y="46"/>
                      </a:cubicBezTo>
                      <a:cubicBezTo>
                        <a:pt x="84" y="48"/>
                        <a:pt x="83" y="50"/>
                        <a:pt x="83" y="52"/>
                      </a:cubicBezTo>
                      <a:cubicBezTo>
                        <a:pt x="86" y="51"/>
                        <a:pt x="92" y="50"/>
                        <a:pt x="91" y="55"/>
                      </a:cubicBezTo>
                      <a:cubicBezTo>
                        <a:pt x="94" y="52"/>
                        <a:pt x="98" y="50"/>
                        <a:pt x="101" y="51"/>
                      </a:cubicBezTo>
                      <a:cubicBezTo>
                        <a:pt x="101" y="52"/>
                        <a:pt x="102" y="53"/>
                        <a:pt x="101" y="54"/>
                      </a:cubicBezTo>
                      <a:cubicBezTo>
                        <a:pt x="96" y="55"/>
                        <a:pt x="91" y="54"/>
                        <a:pt x="85" y="59"/>
                      </a:cubicBezTo>
                      <a:cubicBezTo>
                        <a:pt x="85" y="58"/>
                        <a:pt x="85" y="53"/>
                        <a:pt x="82" y="55"/>
                      </a:cubicBezTo>
                      <a:cubicBezTo>
                        <a:pt x="85" y="62"/>
                        <a:pt x="73" y="61"/>
                        <a:pt x="75" y="69"/>
                      </a:cubicBezTo>
                      <a:cubicBezTo>
                        <a:pt x="79" y="65"/>
                        <a:pt x="82" y="74"/>
                        <a:pt x="86" y="69"/>
                      </a:cubicBezTo>
                      <a:cubicBezTo>
                        <a:pt x="90" y="67"/>
                        <a:pt x="84" y="64"/>
                        <a:pt x="86" y="62"/>
                      </a:cubicBezTo>
                      <a:cubicBezTo>
                        <a:pt x="88" y="61"/>
                        <a:pt x="89" y="60"/>
                        <a:pt x="90" y="61"/>
                      </a:cubicBezTo>
                      <a:cubicBezTo>
                        <a:pt x="93" y="63"/>
                        <a:pt x="88" y="65"/>
                        <a:pt x="90" y="67"/>
                      </a:cubicBezTo>
                      <a:cubicBezTo>
                        <a:pt x="92" y="66"/>
                        <a:pt x="93" y="70"/>
                        <a:pt x="96" y="65"/>
                      </a:cubicBezTo>
                      <a:cubicBezTo>
                        <a:pt x="94" y="64"/>
                        <a:pt x="93" y="62"/>
                        <a:pt x="91" y="60"/>
                      </a:cubicBezTo>
                      <a:cubicBezTo>
                        <a:pt x="93" y="59"/>
                        <a:pt x="93" y="57"/>
                        <a:pt x="94" y="56"/>
                      </a:cubicBezTo>
                      <a:cubicBezTo>
                        <a:pt x="96" y="62"/>
                        <a:pt x="99" y="56"/>
                        <a:pt x="101" y="60"/>
                      </a:cubicBezTo>
                      <a:cubicBezTo>
                        <a:pt x="98" y="64"/>
                        <a:pt x="97" y="57"/>
                        <a:pt x="94" y="61"/>
                      </a:cubicBezTo>
                      <a:cubicBezTo>
                        <a:pt x="100" y="64"/>
                        <a:pt x="97" y="67"/>
                        <a:pt x="98" y="71"/>
                      </a:cubicBezTo>
                      <a:cubicBezTo>
                        <a:pt x="105" y="68"/>
                        <a:pt x="100" y="63"/>
                        <a:pt x="104" y="59"/>
                      </a:cubicBezTo>
                      <a:cubicBezTo>
                        <a:pt x="107" y="57"/>
                        <a:pt x="109" y="64"/>
                        <a:pt x="112" y="63"/>
                      </a:cubicBezTo>
                      <a:cubicBezTo>
                        <a:pt x="114" y="59"/>
                        <a:pt x="118" y="57"/>
                        <a:pt x="112" y="54"/>
                      </a:cubicBezTo>
                      <a:cubicBezTo>
                        <a:pt x="115" y="51"/>
                        <a:pt x="120" y="47"/>
                        <a:pt x="124" y="49"/>
                      </a:cubicBezTo>
                      <a:cubicBezTo>
                        <a:pt x="117" y="54"/>
                        <a:pt x="118" y="60"/>
                        <a:pt x="114" y="66"/>
                      </a:cubicBezTo>
                      <a:cubicBezTo>
                        <a:pt x="111" y="60"/>
                        <a:pt x="96" y="73"/>
                        <a:pt x="104" y="74"/>
                      </a:cubicBezTo>
                      <a:cubicBezTo>
                        <a:pt x="103" y="70"/>
                        <a:pt x="109" y="75"/>
                        <a:pt x="112" y="69"/>
                      </a:cubicBezTo>
                      <a:cubicBezTo>
                        <a:pt x="115" y="75"/>
                        <a:pt x="123" y="71"/>
                        <a:pt x="131" y="76"/>
                      </a:cubicBezTo>
                      <a:cubicBezTo>
                        <a:pt x="136" y="74"/>
                        <a:pt x="133" y="71"/>
                        <a:pt x="134" y="68"/>
                      </a:cubicBezTo>
                      <a:cubicBezTo>
                        <a:pt x="136" y="69"/>
                        <a:pt x="138" y="65"/>
                        <a:pt x="140" y="69"/>
                      </a:cubicBezTo>
                      <a:cubicBezTo>
                        <a:pt x="143" y="65"/>
                        <a:pt x="143" y="65"/>
                        <a:pt x="147" y="64"/>
                      </a:cubicBezTo>
                      <a:cubicBezTo>
                        <a:pt x="145" y="58"/>
                        <a:pt x="142" y="67"/>
                        <a:pt x="140" y="64"/>
                      </a:cubicBezTo>
                      <a:cubicBezTo>
                        <a:pt x="137" y="61"/>
                        <a:pt x="137" y="59"/>
                        <a:pt x="138" y="57"/>
                      </a:cubicBezTo>
                      <a:cubicBezTo>
                        <a:pt x="142" y="56"/>
                        <a:pt x="145" y="61"/>
                        <a:pt x="150" y="56"/>
                      </a:cubicBezTo>
                      <a:cubicBezTo>
                        <a:pt x="146" y="52"/>
                        <a:pt x="148" y="49"/>
                        <a:pt x="151" y="46"/>
                      </a:cubicBezTo>
                      <a:cubicBezTo>
                        <a:pt x="154" y="49"/>
                        <a:pt x="157" y="43"/>
                        <a:pt x="160" y="44"/>
                      </a:cubicBezTo>
                      <a:cubicBezTo>
                        <a:pt x="161" y="45"/>
                        <a:pt x="160" y="47"/>
                        <a:pt x="160" y="48"/>
                      </a:cubicBezTo>
                      <a:cubicBezTo>
                        <a:pt x="157" y="52"/>
                        <a:pt x="154" y="50"/>
                        <a:pt x="151" y="51"/>
                      </a:cubicBezTo>
                      <a:cubicBezTo>
                        <a:pt x="154" y="59"/>
                        <a:pt x="144" y="65"/>
                        <a:pt x="147" y="73"/>
                      </a:cubicBezTo>
                      <a:cubicBezTo>
                        <a:pt x="143" y="73"/>
                        <a:pt x="140" y="68"/>
                        <a:pt x="136" y="72"/>
                      </a:cubicBezTo>
                      <a:cubicBezTo>
                        <a:pt x="140" y="79"/>
                        <a:pt x="149" y="71"/>
                        <a:pt x="150" y="77"/>
                      </a:cubicBezTo>
                      <a:cubicBezTo>
                        <a:pt x="157" y="75"/>
                        <a:pt x="157" y="70"/>
                        <a:pt x="162" y="64"/>
                      </a:cubicBezTo>
                      <a:cubicBezTo>
                        <a:pt x="163" y="66"/>
                        <a:pt x="165" y="65"/>
                        <a:pt x="166" y="67"/>
                      </a:cubicBezTo>
                      <a:cubicBezTo>
                        <a:pt x="165" y="71"/>
                        <a:pt x="161" y="69"/>
                        <a:pt x="161" y="72"/>
                      </a:cubicBezTo>
                      <a:cubicBezTo>
                        <a:pt x="163" y="76"/>
                        <a:pt x="166" y="72"/>
                        <a:pt x="169" y="75"/>
                      </a:cubicBezTo>
                      <a:cubicBezTo>
                        <a:pt x="175" y="71"/>
                        <a:pt x="166" y="64"/>
                        <a:pt x="167" y="62"/>
                      </a:cubicBezTo>
                      <a:cubicBezTo>
                        <a:pt x="169" y="61"/>
                        <a:pt x="170" y="62"/>
                        <a:pt x="171" y="63"/>
                      </a:cubicBezTo>
                      <a:cubicBezTo>
                        <a:pt x="173" y="68"/>
                        <a:pt x="172" y="72"/>
                        <a:pt x="177" y="76"/>
                      </a:cubicBezTo>
                      <a:cubicBezTo>
                        <a:pt x="180" y="76"/>
                        <a:pt x="182" y="72"/>
                        <a:pt x="184" y="78"/>
                      </a:cubicBezTo>
                      <a:cubicBezTo>
                        <a:pt x="187" y="73"/>
                        <a:pt x="190" y="78"/>
                        <a:pt x="189" y="81"/>
                      </a:cubicBezTo>
                      <a:cubicBezTo>
                        <a:pt x="195" y="71"/>
                        <a:pt x="202" y="78"/>
                        <a:pt x="204" y="70"/>
                      </a:cubicBezTo>
                      <a:cubicBezTo>
                        <a:pt x="202" y="67"/>
                        <a:pt x="200" y="69"/>
                        <a:pt x="198" y="65"/>
                      </a:cubicBezTo>
                      <a:cubicBezTo>
                        <a:pt x="204" y="64"/>
                        <a:pt x="201" y="62"/>
                        <a:pt x="204" y="58"/>
                      </a:cubicBezTo>
                      <a:cubicBezTo>
                        <a:pt x="204" y="64"/>
                        <a:pt x="210" y="59"/>
                        <a:pt x="213" y="61"/>
                      </a:cubicBezTo>
                      <a:cubicBezTo>
                        <a:pt x="213" y="64"/>
                        <a:pt x="208" y="64"/>
                        <a:pt x="205" y="64"/>
                      </a:cubicBezTo>
                      <a:cubicBezTo>
                        <a:pt x="207" y="69"/>
                        <a:pt x="203" y="73"/>
                        <a:pt x="203" y="78"/>
                      </a:cubicBezTo>
                      <a:cubicBezTo>
                        <a:pt x="209" y="73"/>
                        <a:pt x="209" y="80"/>
                        <a:pt x="215" y="79"/>
                      </a:cubicBezTo>
                      <a:cubicBezTo>
                        <a:pt x="216" y="75"/>
                        <a:pt x="211" y="77"/>
                        <a:pt x="213" y="75"/>
                      </a:cubicBezTo>
                      <a:cubicBezTo>
                        <a:pt x="216" y="77"/>
                        <a:pt x="219" y="75"/>
                        <a:pt x="221" y="76"/>
                      </a:cubicBezTo>
                      <a:cubicBezTo>
                        <a:pt x="223" y="77"/>
                        <a:pt x="220" y="78"/>
                        <a:pt x="221" y="80"/>
                      </a:cubicBezTo>
                      <a:cubicBezTo>
                        <a:pt x="225" y="82"/>
                        <a:pt x="228" y="76"/>
                        <a:pt x="229" y="77"/>
                      </a:cubicBezTo>
                      <a:cubicBezTo>
                        <a:pt x="229" y="82"/>
                        <a:pt x="244" y="78"/>
                        <a:pt x="244" y="84"/>
                      </a:cubicBezTo>
                      <a:cubicBezTo>
                        <a:pt x="249" y="80"/>
                        <a:pt x="255" y="79"/>
                        <a:pt x="259" y="82"/>
                      </a:cubicBezTo>
                      <a:cubicBezTo>
                        <a:pt x="263" y="79"/>
                        <a:pt x="269" y="76"/>
                        <a:pt x="268" y="72"/>
                      </a:cubicBezTo>
                      <a:cubicBezTo>
                        <a:pt x="268" y="73"/>
                        <a:pt x="269" y="73"/>
                        <a:pt x="270" y="73"/>
                      </a:cubicBezTo>
                      <a:cubicBezTo>
                        <a:pt x="266" y="77"/>
                        <a:pt x="272" y="82"/>
                        <a:pt x="274" y="83"/>
                      </a:cubicBezTo>
                      <a:cubicBezTo>
                        <a:pt x="274" y="79"/>
                        <a:pt x="284" y="87"/>
                        <a:pt x="284" y="79"/>
                      </a:cubicBezTo>
                      <a:cubicBezTo>
                        <a:pt x="289" y="84"/>
                        <a:pt x="296" y="83"/>
                        <a:pt x="302" y="82"/>
                      </a:cubicBezTo>
                      <a:cubicBezTo>
                        <a:pt x="300" y="78"/>
                        <a:pt x="296" y="79"/>
                        <a:pt x="299" y="75"/>
                      </a:cubicBezTo>
                      <a:cubicBezTo>
                        <a:pt x="298" y="81"/>
                        <a:pt x="304" y="77"/>
                        <a:pt x="306" y="77"/>
                      </a:cubicBezTo>
                      <a:cubicBezTo>
                        <a:pt x="303" y="84"/>
                        <a:pt x="321" y="74"/>
                        <a:pt x="318" y="84"/>
                      </a:cubicBezTo>
                      <a:cubicBezTo>
                        <a:pt x="314" y="77"/>
                        <a:pt x="310" y="84"/>
                        <a:pt x="305" y="83"/>
                      </a:cubicBezTo>
                      <a:cubicBezTo>
                        <a:pt x="305" y="84"/>
                        <a:pt x="306" y="84"/>
                        <a:pt x="305" y="85"/>
                      </a:cubicBezTo>
                      <a:cubicBezTo>
                        <a:pt x="305" y="86"/>
                        <a:pt x="305" y="87"/>
                        <a:pt x="305" y="88"/>
                      </a:cubicBezTo>
                      <a:cubicBezTo>
                        <a:pt x="312" y="84"/>
                        <a:pt x="317" y="85"/>
                        <a:pt x="327" y="86"/>
                      </a:cubicBezTo>
                      <a:cubicBezTo>
                        <a:pt x="337" y="86"/>
                        <a:pt x="354" y="90"/>
                        <a:pt x="362" y="87"/>
                      </a:cubicBezTo>
                      <a:cubicBezTo>
                        <a:pt x="364" y="86"/>
                        <a:pt x="364" y="86"/>
                        <a:pt x="364" y="85"/>
                      </a:cubicBezTo>
                      <a:cubicBezTo>
                        <a:pt x="363" y="84"/>
                        <a:pt x="364" y="84"/>
                        <a:pt x="364" y="85"/>
                      </a:cubicBezTo>
                      <a:cubicBezTo>
                        <a:pt x="364" y="85"/>
                        <a:pt x="365" y="86"/>
                        <a:pt x="365" y="86"/>
                      </a:cubicBezTo>
                      <a:cubicBezTo>
                        <a:pt x="372" y="93"/>
                        <a:pt x="389" y="81"/>
                        <a:pt x="387" y="91"/>
                      </a:cubicBezTo>
                      <a:cubicBezTo>
                        <a:pt x="387" y="87"/>
                        <a:pt x="400" y="85"/>
                        <a:pt x="399" y="90"/>
                      </a:cubicBezTo>
                      <a:cubicBezTo>
                        <a:pt x="413" y="85"/>
                        <a:pt x="426" y="87"/>
                        <a:pt x="439" y="90"/>
                      </a:cubicBezTo>
                      <a:cubicBezTo>
                        <a:pt x="448" y="88"/>
                        <a:pt x="461" y="85"/>
                        <a:pt x="465" y="91"/>
                      </a:cubicBezTo>
                      <a:cubicBezTo>
                        <a:pt x="464" y="90"/>
                        <a:pt x="465" y="89"/>
                        <a:pt x="466" y="87"/>
                      </a:cubicBezTo>
                      <a:cubicBezTo>
                        <a:pt x="481" y="89"/>
                        <a:pt x="505" y="89"/>
                        <a:pt x="524" y="92"/>
                      </a:cubicBezTo>
                      <a:cubicBezTo>
                        <a:pt x="539" y="86"/>
                        <a:pt x="551" y="95"/>
                        <a:pt x="566" y="89"/>
                      </a:cubicBezTo>
                      <a:cubicBezTo>
                        <a:pt x="569" y="91"/>
                        <a:pt x="572" y="89"/>
                        <a:pt x="575" y="93"/>
                      </a:cubicBezTo>
                      <a:cubicBezTo>
                        <a:pt x="588" y="85"/>
                        <a:pt x="600" y="94"/>
                        <a:pt x="614" y="87"/>
                      </a:cubicBezTo>
                      <a:cubicBezTo>
                        <a:pt x="615" y="88"/>
                        <a:pt x="616" y="90"/>
                        <a:pt x="616" y="91"/>
                      </a:cubicBezTo>
                      <a:cubicBezTo>
                        <a:pt x="625" y="89"/>
                        <a:pt x="634" y="85"/>
                        <a:pt x="641" y="86"/>
                      </a:cubicBezTo>
                      <a:cubicBezTo>
                        <a:pt x="643" y="86"/>
                        <a:pt x="646" y="89"/>
                        <a:pt x="648" y="89"/>
                      </a:cubicBezTo>
                      <a:cubicBezTo>
                        <a:pt x="652" y="89"/>
                        <a:pt x="655" y="84"/>
                        <a:pt x="659" y="85"/>
                      </a:cubicBezTo>
                      <a:cubicBezTo>
                        <a:pt x="661" y="85"/>
                        <a:pt x="662" y="88"/>
                        <a:pt x="665" y="87"/>
                      </a:cubicBezTo>
                      <a:cubicBezTo>
                        <a:pt x="669" y="87"/>
                        <a:pt x="669" y="86"/>
                        <a:pt x="675" y="85"/>
                      </a:cubicBezTo>
                      <a:cubicBezTo>
                        <a:pt x="687" y="81"/>
                        <a:pt x="703" y="89"/>
                        <a:pt x="708" y="79"/>
                      </a:cubicBezTo>
                      <a:cubicBezTo>
                        <a:pt x="708" y="81"/>
                        <a:pt x="709" y="82"/>
                        <a:pt x="712" y="83"/>
                      </a:cubicBezTo>
                      <a:cubicBezTo>
                        <a:pt x="715" y="79"/>
                        <a:pt x="717" y="79"/>
                        <a:pt x="721" y="74"/>
                      </a:cubicBezTo>
                      <a:cubicBezTo>
                        <a:pt x="722" y="77"/>
                        <a:pt x="720" y="79"/>
                        <a:pt x="721" y="81"/>
                      </a:cubicBezTo>
                      <a:cubicBezTo>
                        <a:pt x="728" y="77"/>
                        <a:pt x="735" y="72"/>
                        <a:pt x="736" y="64"/>
                      </a:cubicBezTo>
                      <a:cubicBezTo>
                        <a:pt x="742" y="66"/>
                        <a:pt x="744" y="59"/>
                        <a:pt x="748" y="58"/>
                      </a:cubicBezTo>
                      <a:cubicBezTo>
                        <a:pt x="745" y="56"/>
                        <a:pt x="748" y="50"/>
                        <a:pt x="743" y="51"/>
                      </a:cubicBezTo>
                      <a:cubicBezTo>
                        <a:pt x="742" y="55"/>
                        <a:pt x="745" y="56"/>
                        <a:pt x="744" y="58"/>
                      </a:cubicBezTo>
                      <a:cubicBezTo>
                        <a:pt x="740" y="59"/>
                        <a:pt x="732" y="63"/>
                        <a:pt x="732" y="56"/>
                      </a:cubicBezTo>
                      <a:cubicBezTo>
                        <a:pt x="731" y="61"/>
                        <a:pt x="726" y="59"/>
                        <a:pt x="726" y="62"/>
                      </a:cubicBezTo>
                      <a:cubicBezTo>
                        <a:pt x="733" y="58"/>
                        <a:pt x="727" y="71"/>
                        <a:pt x="730" y="69"/>
                      </a:cubicBezTo>
                      <a:cubicBezTo>
                        <a:pt x="732" y="68"/>
                        <a:pt x="729" y="62"/>
                        <a:pt x="732" y="65"/>
                      </a:cubicBezTo>
                      <a:cubicBezTo>
                        <a:pt x="733" y="68"/>
                        <a:pt x="731" y="70"/>
                        <a:pt x="728" y="72"/>
                      </a:cubicBezTo>
                      <a:cubicBezTo>
                        <a:pt x="727" y="66"/>
                        <a:pt x="723" y="75"/>
                        <a:pt x="721" y="72"/>
                      </a:cubicBezTo>
                      <a:cubicBezTo>
                        <a:pt x="721" y="71"/>
                        <a:pt x="720" y="70"/>
                        <a:pt x="719" y="70"/>
                      </a:cubicBezTo>
                      <a:cubicBezTo>
                        <a:pt x="726" y="65"/>
                        <a:pt x="720" y="62"/>
                        <a:pt x="725" y="56"/>
                      </a:cubicBezTo>
                      <a:cubicBezTo>
                        <a:pt x="732" y="58"/>
                        <a:pt x="730" y="47"/>
                        <a:pt x="736" y="53"/>
                      </a:cubicBezTo>
                      <a:cubicBezTo>
                        <a:pt x="737" y="50"/>
                        <a:pt x="746" y="41"/>
                        <a:pt x="739" y="40"/>
                      </a:cubicBezTo>
                      <a:cubicBezTo>
                        <a:pt x="741" y="41"/>
                        <a:pt x="734" y="48"/>
                        <a:pt x="733" y="43"/>
                      </a:cubicBezTo>
                      <a:cubicBezTo>
                        <a:pt x="729" y="46"/>
                        <a:pt x="726" y="58"/>
                        <a:pt x="720" y="51"/>
                      </a:cubicBezTo>
                      <a:cubicBezTo>
                        <a:pt x="722" y="47"/>
                        <a:pt x="723" y="47"/>
                        <a:pt x="727" y="47"/>
                      </a:cubicBezTo>
                      <a:cubicBezTo>
                        <a:pt x="723" y="44"/>
                        <a:pt x="729" y="42"/>
                        <a:pt x="728" y="39"/>
                      </a:cubicBezTo>
                      <a:cubicBezTo>
                        <a:pt x="724" y="39"/>
                        <a:pt x="725" y="30"/>
                        <a:pt x="730" y="27"/>
                      </a:cubicBezTo>
                      <a:cubicBezTo>
                        <a:pt x="731" y="29"/>
                        <a:pt x="732" y="30"/>
                        <a:pt x="733" y="32"/>
                      </a:cubicBezTo>
                      <a:cubicBezTo>
                        <a:pt x="734" y="31"/>
                        <a:pt x="735" y="31"/>
                        <a:pt x="736" y="30"/>
                      </a:cubicBezTo>
                      <a:cubicBezTo>
                        <a:pt x="737" y="29"/>
                        <a:pt x="736" y="27"/>
                        <a:pt x="736" y="26"/>
                      </a:cubicBezTo>
                      <a:cubicBezTo>
                        <a:pt x="735" y="27"/>
                        <a:pt x="733" y="28"/>
                        <a:pt x="732" y="26"/>
                      </a:cubicBezTo>
                      <a:cubicBezTo>
                        <a:pt x="734" y="22"/>
                        <a:pt x="738" y="21"/>
                        <a:pt x="736" y="17"/>
                      </a:cubicBezTo>
                      <a:cubicBezTo>
                        <a:pt x="733" y="19"/>
                        <a:pt x="734" y="21"/>
                        <a:pt x="730" y="23"/>
                      </a:cubicBezTo>
                      <a:cubicBezTo>
                        <a:pt x="724" y="22"/>
                        <a:pt x="725" y="19"/>
                        <a:pt x="724" y="13"/>
                      </a:cubicBezTo>
                      <a:cubicBezTo>
                        <a:pt x="728" y="14"/>
                        <a:pt x="731" y="16"/>
                        <a:pt x="735" y="14"/>
                      </a:cubicBezTo>
                      <a:cubicBezTo>
                        <a:pt x="732" y="10"/>
                        <a:pt x="725" y="13"/>
                        <a:pt x="725" y="7"/>
                      </a:cubicBezTo>
                      <a:cubicBezTo>
                        <a:pt x="723" y="9"/>
                        <a:pt x="723" y="10"/>
                        <a:pt x="723" y="11"/>
                      </a:cubicBezTo>
                      <a:cubicBezTo>
                        <a:pt x="715" y="0"/>
                        <a:pt x="704" y="15"/>
                        <a:pt x="697" y="8"/>
                      </a:cubicBezTo>
                      <a:cubicBezTo>
                        <a:pt x="692" y="9"/>
                        <a:pt x="697" y="17"/>
                        <a:pt x="693" y="15"/>
                      </a:cubicBezTo>
                      <a:cubicBezTo>
                        <a:pt x="696" y="11"/>
                        <a:pt x="689" y="17"/>
                        <a:pt x="689" y="12"/>
                      </a:cubicBezTo>
                      <a:cubicBezTo>
                        <a:pt x="692" y="10"/>
                        <a:pt x="695" y="8"/>
                        <a:pt x="693" y="6"/>
                      </a:cubicBezTo>
                      <a:cubicBezTo>
                        <a:pt x="687" y="9"/>
                        <a:pt x="689" y="7"/>
                        <a:pt x="689" y="10"/>
                      </a:cubicBezTo>
                      <a:cubicBezTo>
                        <a:pt x="684" y="9"/>
                        <a:pt x="676" y="11"/>
                        <a:pt x="674" y="13"/>
                      </a:cubicBezTo>
                      <a:cubicBezTo>
                        <a:pt x="672" y="12"/>
                        <a:pt x="672" y="10"/>
                        <a:pt x="672" y="9"/>
                      </a:cubicBezTo>
                      <a:cubicBezTo>
                        <a:pt x="668" y="10"/>
                        <a:pt x="664" y="10"/>
                        <a:pt x="660" y="10"/>
                      </a:cubicBezTo>
                      <a:cubicBezTo>
                        <a:pt x="661" y="11"/>
                        <a:pt x="658" y="13"/>
                        <a:pt x="658" y="15"/>
                      </a:cubicBezTo>
                      <a:cubicBezTo>
                        <a:pt x="658" y="8"/>
                        <a:pt x="656" y="16"/>
                        <a:pt x="654" y="14"/>
                      </a:cubicBezTo>
                      <a:cubicBezTo>
                        <a:pt x="654" y="13"/>
                        <a:pt x="653" y="13"/>
                        <a:pt x="652" y="12"/>
                      </a:cubicBezTo>
                      <a:cubicBezTo>
                        <a:pt x="654" y="11"/>
                        <a:pt x="655" y="12"/>
                        <a:pt x="657" y="10"/>
                      </a:cubicBezTo>
                      <a:cubicBezTo>
                        <a:pt x="653" y="8"/>
                        <a:pt x="643" y="5"/>
                        <a:pt x="644" y="13"/>
                      </a:cubicBezTo>
                      <a:cubicBezTo>
                        <a:pt x="645" y="12"/>
                        <a:pt x="648" y="11"/>
                        <a:pt x="646" y="13"/>
                      </a:cubicBezTo>
                      <a:cubicBezTo>
                        <a:pt x="642" y="15"/>
                        <a:pt x="644" y="12"/>
                        <a:pt x="642" y="9"/>
                      </a:cubicBezTo>
                      <a:cubicBezTo>
                        <a:pt x="638" y="11"/>
                        <a:pt x="631" y="8"/>
                        <a:pt x="630" y="13"/>
                      </a:cubicBezTo>
                      <a:cubicBezTo>
                        <a:pt x="626" y="9"/>
                        <a:pt x="618" y="13"/>
                        <a:pt x="622" y="8"/>
                      </a:cubicBezTo>
                      <a:cubicBezTo>
                        <a:pt x="621" y="9"/>
                        <a:pt x="620" y="8"/>
                        <a:pt x="620" y="7"/>
                      </a:cubicBezTo>
                      <a:cubicBezTo>
                        <a:pt x="617" y="8"/>
                        <a:pt x="619" y="10"/>
                        <a:pt x="618" y="12"/>
                      </a:cubicBezTo>
                      <a:cubicBezTo>
                        <a:pt x="617" y="10"/>
                        <a:pt x="615" y="12"/>
                        <a:pt x="614" y="11"/>
                      </a:cubicBezTo>
                      <a:cubicBezTo>
                        <a:pt x="616" y="10"/>
                        <a:pt x="618" y="8"/>
                        <a:pt x="616" y="6"/>
                      </a:cubicBezTo>
                      <a:cubicBezTo>
                        <a:pt x="611" y="7"/>
                        <a:pt x="607" y="11"/>
                        <a:pt x="600" y="9"/>
                      </a:cubicBezTo>
                      <a:cubicBezTo>
                        <a:pt x="601" y="9"/>
                        <a:pt x="607" y="9"/>
                        <a:pt x="604" y="6"/>
                      </a:cubicBezTo>
                      <a:cubicBezTo>
                        <a:pt x="601" y="6"/>
                        <a:pt x="595" y="6"/>
                        <a:pt x="594" y="11"/>
                      </a:cubicBezTo>
                      <a:cubicBezTo>
                        <a:pt x="589" y="4"/>
                        <a:pt x="584" y="11"/>
                        <a:pt x="580" y="12"/>
                      </a:cubicBezTo>
                      <a:cubicBezTo>
                        <a:pt x="582" y="11"/>
                        <a:pt x="583" y="9"/>
                        <a:pt x="582" y="7"/>
                      </a:cubicBezTo>
                      <a:cubicBezTo>
                        <a:pt x="578" y="12"/>
                        <a:pt x="581" y="4"/>
                        <a:pt x="578" y="7"/>
                      </a:cubicBezTo>
                      <a:cubicBezTo>
                        <a:pt x="576" y="11"/>
                        <a:pt x="574" y="9"/>
                        <a:pt x="571" y="7"/>
                      </a:cubicBezTo>
                      <a:cubicBezTo>
                        <a:pt x="566" y="14"/>
                        <a:pt x="564" y="5"/>
                        <a:pt x="559" y="11"/>
                      </a:cubicBezTo>
                      <a:close/>
                      <a:moveTo>
                        <a:pt x="231" y="32"/>
                      </a:moveTo>
                      <a:cubicBezTo>
                        <a:pt x="227" y="31"/>
                        <a:pt x="230" y="31"/>
                        <a:pt x="227" y="28"/>
                      </a:cubicBezTo>
                      <a:cubicBezTo>
                        <a:pt x="231" y="24"/>
                        <a:pt x="236" y="30"/>
                        <a:pt x="231" y="32"/>
                      </a:cubicBezTo>
                      <a:close/>
                      <a:moveTo>
                        <a:pt x="231" y="21"/>
                      </a:moveTo>
                      <a:cubicBezTo>
                        <a:pt x="230" y="21"/>
                        <a:pt x="222" y="23"/>
                        <a:pt x="227" y="23"/>
                      </a:cubicBezTo>
                      <a:cubicBezTo>
                        <a:pt x="228" y="25"/>
                        <a:pt x="222" y="25"/>
                        <a:pt x="221" y="22"/>
                      </a:cubicBezTo>
                      <a:cubicBezTo>
                        <a:pt x="224" y="23"/>
                        <a:pt x="228" y="16"/>
                        <a:pt x="231" y="21"/>
                      </a:cubicBezTo>
                      <a:close/>
                      <a:moveTo>
                        <a:pt x="201" y="36"/>
                      </a:moveTo>
                      <a:cubicBezTo>
                        <a:pt x="201" y="32"/>
                        <a:pt x="207" y="22"/>
                        <a:pt x="209" y="30"/>
                      </a:cubicBezTo>
                      <a:cubicBezTo>
                        <a:pt x="203" y="27"/>
                        <a:pt x="206" y="33"/>
                        <a:pt x="201" y="36"/>
                      </a:cubicBezTo>
                      <a:close/>
                      <a:moveTo>
                        <a:pt x="211" y="26"/>
                      </a:moveTo>
                      <a:cubicBezTo>
                        <a:pt x="213" y="25"/>
                        <a:pt x="213" y="26"/>
                        <a:pt x="212" y="27"/>
                      </a:cubicBezTo>
                      <a:cubicBezTo>
                        <a:pt x="217" y="29"/>
                        <a:pt x="212" y="22"/>
                        <a:pt x="217" y="23"/>
                      </a:cubicBezTo>
                      <a:cubicBezTo>
                        <a:pt x="216" y="26"/>
                        <a:pt x="217" y="30"/>
                        <a:pt x="213" y="32"/>
                      </a:cubicBezTo>
                      <a:cubicBezTo>
                        <a:pt x="212" y="30"/>
                        <a:pt x="212" y="28"/>
                        <a:pt x="211" y="26"/>
                      </a:cubicBezTo>
                      <a:close/>
                      <a:moveTo>
                        <a:pt x="217" y="16"/>
                      </a:moveTo>
                      <a:cubicBezTo>
                        <a:pt x="216" y="19"/>
                        <a:pt x="217" y="19"/>
                        <a:pt x="219" y="18"/>
                      </a:cubicBezTo>
                      <a:cubicBezTo>
                        <a:pt x="220" y="19"/>
                        <a:pt x="219" y="20"/>
                        <a:pt x="220" y="21"/>
                      </a:cubicBezTo>
                      <a:cubicBezTo>
                        <a:pt x="219" y="21"/>
                        <a:pt x="219" y="22"/>
                        <a:pt x="218" y="23"/>
                      </a:cubicBezTo>
                      <a:cubicBezTo>
                        <a:pt x="216" y="20"/>
                        <a:pt x="215" y="21"/>
                        <a:pt x="213" y="19"/>
                      </a:cubicBezTo>
                      <a:cubicBezTo>
                        <a:pt x="214" y="18"/>
                        <a:pt x="215" y="17"/>
                        <a:pt x="217" y="16"/>
                      </a:cubicBezTo>
                      <a:close/>
                      <a:moveTo>
                        <a:pt x="196" y="25"/>
                      </a:moveTo>
                      <a:cubicBezTo>
                        <a:pt x="193" y="27"/>
                        <a:pt x="196" y="29"/>
                        <a:pt x="195" y="31"/>
                      </a:cubicBezTo>
                      <a:cubicBezTo>
                        <a:pt x="193" y="27"/>
                        <a:pt x="186" y="16"/>
                        <a:pt x="180" y="21"/>
                      </a:cubicBezTo>
                      <a:cubicBezTo>
                        <a:pt x="177" y="18"/>
                        <a:pt x="187" y="17"/>
                        <a:pt x="184" y="14"/>
                      </a:cubicBezTo>
                      <a:cubicBezTo>
                        <a:pt x="187" y="17"/>
                        <a:pt x="191" y="19"/>
                        <a:pt x="196" y="25"/>
                      </a:cubicBezTo>
                      <a:close/>
                      <a:moveTo>
                        <a:pt x="181" y="31"/>
                      </a:moveTo>
                      <a:cubicBezTo>
                        <a:pt x="181" y="30"/>
                        <a:pt x="180" y="28"/>
                        <a:pt x="179" y="26"/>
                      </a:cubicBezTo>
                      <a:cubicBezTo>
                        <a:pt x="180" y="26"/>
                        <a:pt x="182" y="25"/>
                        <a:pt x="184" y="24"/>
                      </a:cubicBezTo>
                      <a:cubicBezTo>
                        <a:pt x="187" y="27"/>
                        <a:pt x="184" y="29"/>
                        <a:pt x="181" y="31"/>
                      </a:cubicBezTo>
                      <a:close/>
                      <a:moveTo>
                        <a:pt x="184" y="11"/>
                      </a:moveTo>
                      <a:cubicBezTo>
                        <a:pt x="181" y="15"/>
                        <a:pt x="179" y="12"/>
                        <a:pt x="177" y="15"/>
                      </a:cubicBezTo>
                      <a:cubicBezTo>
                        <a:pt x="172" y="11"/>
                        <a:pt x="183" y="10"/>
                        <a:pt x="180" y="7"/>
                      </a:cubicBezTo>
                      <a:cubicBezTo>
                        <a:pt x="184" y="5"/>
                        <a:pt x="181" y="10"/>
                        <a:pt x="184" y="11"/>
                      </a:cubicBezTo>
                      <a:close/>
                      <a:moveTo>
                        <a:pt x="88" y="30"/>
                      </a:moveTo>
                      <a:cubicBezTo>
                        <a:pt x="87" y="25"/>
                        <a:pt x="93" y="22"/>
                        <a:pt x="97" y="18"/>
                      </a:cubicBezTo>
                      <a:cubicBezTo>
                        <a:pt x="96" y="17"/>
                        <a:pt x="95" y="16"/>
                        <a:pt x="95" y="16"/>
                      </a:cubicBezTo>
                      <a:cubicBezTo>
                        <a:pt x="101" y="18"/>
                        <a:pt x="102" y="25"/>
                        <a:pt x="88" y="30"/>
                      </a:cubicBezTo>
                      <a:close/>
                      <a:moveTo>
                        <a:pt x="74" y="17"/>
                      </a:moveTo>
                      <a:cubicBezTo>
                        <a:pt x="79" y="24"/>
                        <a:pt x="80" y="13"/>
                        <a:pt x="85" y="18"/>
                      </a:cubicBezTo>
                      <a:cubicBezTo>
                        <a:pt x="87" y="24"/>
                        <a:pt x="81" y="35"/>
                        <a:pt x="85" y="38"/>
                      </a:cubicBezTo>
                      <a:cubicBezTo>
                        <a:pt x="86" y="42"/>
                        <a:pt x="80" y="37"/>
                        <a:pt x="79" y="39"/>
                      </a:cubicBezTo>
                      <a:cubicBezTo>
                        <a:pt x="78" y="34"/>
                        <a:pt x="81" y="30"/>
                        <a:pt x="82" y="25"/>
                      </a:cubicBezTo>
                      <a:cubicBezTo>
                        <a:pt x="78" y="21"/>
                        <a:pt x="71" y="28"/>
                        <a:pt x="66" y="23"/>
                      </a:cubicBezTo>
                      <a:cubicBezTo>
                        <a:pt x="69" y="21"/>
                        <a:pt x="72" y="19"/>
                        <a:pt x="74" y="17"/>
                      </a:cubicBezTo>
                      <a:close/>
                      <a:moveTo>
                        <a:pt x="48" y="23"/>
                      </a:moveTo>
                      <a:cubicBezTo>
                        <a:pt x="52" y="17"/>
                        <a:pt x="55" y="22"/>
                        <a:pt x="59" y="18"/>
                      </a:cubicBezTo>
                      <a:cubicBezTo>
                        <a:pt x="56" y="23"/>
                        <a:pt x="53" y="27"/>
                        <a:pt x="51" y="32"/>
                      </a:cubicBezTo>
                      <a:cubicBezTo>
                        <a:pt x="50" y="29"/>
                        <a:pt x="50" y="26"/>
                        <a:pt x="48" y="23"/>
                      </a:cubicBezTo>
                      <a:close/>
                      <a:moveTo>
                        <a:pt x="54" y="40"/>
                      </a:moveTo>
                      <a:cubicBezTo>
                        <a:pt x="56" y="40"/>
                        <a:pt x="58" y="40"/>
                        <a:pt x="59" y="40"/>
                      </a:cubicBezTo>
                      <a:cubicBezTo>
                        <a:pt x="57" y="51"/>
                        <a:pt x="48" y="41"/>
                        <a:pt x="46" y="36"/>
                      </a:cubicBezTo>
                      <a:cubicBezTo>
                        <a:pt x="55" y="39"/>
                        <a:pt x="57" y="20"/>
                        <a:pt x="66" y="25"/>
                      </a:cubicBezTo>
                      <a:cubicBezTo>
                        <a:pt x="63" y="28"/>
                        <a:pt x="64" y="34"/>
                        <a:pt x="58" y="33"/>
                      </a:cubicBezTo>
                      <a:cubicBezTo>
                        <a:pt x="61" y="36"/>
                        <a:pt x="64" y="37"/>
                        <a:pt x="68" y="35"/>
                      </a:cubicBezTo>
                      <a:cubicBezTo>
                        <a:pt x="71" y="32"/>
                        <a:pt x="65" y="34"/>
                        <a:pt x="65" y="30"/>
                      </a:cubicBezTo>
                      <a:cubicBezTo>
                        <a:pt x="67" y="31"/>
                        <a:pt x="71" y="28"/>
                        <a:pt x="74" y="28"/>
                      </a:cubicBezTo>
                      <a:cubicBezTo>
                        <a:pt x="78" y="32"/>
                        <a:pt x="68" y="34"/>
                        <a:pt x="71" y="38"/>
                      </a:cubicBezTo>
                      <a:cubicBezTo>
                        <a:pt x="66" y="38"/>
                        <a:pt x="57" y="41"/>
                        <a:pt x="56" y="35"/>
                      </a:cubicBezTo>
                      <a:cubicBezTo>
                        <a:pt x="55" y="37"/>
                        <a:pt x="56" y="39"/>
                        <a:pt x="54" y="40"/>
                      </a:cubicBezTo>
                      <a:close/>
                      <a:moveTo>
                        <a:pt x="61" y="55"/>
                      </a:moveTo>
                      <a:cubicBezTo>
                        <a:pt x="59" y="55"/>
                        <a:pt x="57" y="53"/>
                        <a:pt x="56" y="51"/>
                      </a:cubicBezTo>
                      <a:cubicBezTo>
                        <a:pt x="63" y="47"/>
                        <a:pt x="63" y="47"/>
                        <a:pt x="64" y="41"/>
                      </a:cubicBezTo>
                      <a:cubicBezTo>
                        <a:pt x="68" y="42"/>
                        <a:pt x="66" y="45"/>
                        <a:pt x="70" y="48"/>
                      </a:cubicBezTo>
                      <a:cubicBezTo>
                        <a:pt x="72" y="45"/>
                        <a:pt x="71" y="41"/>
                        <a:pt x="76" y="38"/>
                      </a:cubicBezTo>
                      <a:cubicBezTo>
                        <a:pt x="76" y="40"/>
                        <a:pt x="77" y="42"/>
                        <a:pt x="79" y="44"/>
                      </a:cubicBezTo>
                      <a:cubicBezTo>
                        <a:pt x="73" y="47"/>
                        <a:pt x="76" y="52"/>
                        <a:pt x="67" y="56"/>
                      </a:cubicBezTo>
                      <a:cubicBezTo>
                        <a:pt x="65" y="54"/>
                        <a:pt x="66" y="52"/>
                        <a:pt x="64" y="50"/>
                      </a:cubicBezTo>
                      <a:cubicBezTo>
                        <a:pt x="62" y="52"/>
                        <a:pt x="63" y="54"/>
                        <a:pt x="61" y="55"/>
                      </a:cubicBezTo>
                      <a:close/>
                      <a:moveTo>
                        <a:pt x="60" y="68"/>
                      </a:moveTo>
                      <a:cubicBezTo>
                        <a:pt x="56" y="66"/>
                        <a:pt x="58" y="66"/>
                        <a:pt x="55" y="61"/>
                      </a:cubicBezTo>
                      <a:cubicBezTo>
                        <a:pt x="57" y="60"/>
                        <a:pt x="58" y="59"/>
                        <a:pt x="60" y="57"/>
                      </a:cubicBezTo>
                      <a:cubicBezTo>
                        <a:pt x="60" y="59"/>
                        <a:pt x="61" y="62"/>
                        <a:pt x="63" y="60"/>
                      </a:cubicBezTo>
                      <a:cubicBezTo>
                        <a:pt x="61" y="62"/>
                        <a:pt x="62" y="64"/>
                        <a:pt x="60" y="68"/>
                      </a:cubicBezTo>
                      <a:close/>
                      <a:moveTo>
                        <a:pt x="95" y="48"/>
                      </a:moveTo>
                      <a:cubicBezTo>
                        <a:pt x="92" y="46"/>
                        <a:pt x="96" y="44"/>
                        <a:pt x="96" y="42"/>
                      </a:cubicBezTo>
                      <a:cubicBezTo>
                        <a:pt x="91" y="39"/>
                        <a:pt x="92" y="44"/>
                        <a:pt x="88" y="46"/>
                      </a:cubicBezTo>
                      <a:cubicBezTo>
                        <a:pt x="87" y="45"/>
                        <a:pt x="86" y="43"/>
                        <a:pt x="85" y="42"/>
                      </a:cubicBezTo>
                      <a:cubicBezTo>
                        <a:pt x="96" y="36"/>
                        <a:pt x="95" y="29"/>
                        <a:pt x="107" y="20"/>
                      </a:cubicBezTo>
                      <a:cubicBezTo>
                        <a:pt x="111" y="23"/>
                        <a:pt x="104" y="32"/>
                        <a:pt x="100" y="27"/>
                      </a:cubicBezTo>
                      <a:cubicBezTo>
                        <a:pt x="100" y="32"/>
                        <a:pt x="99" y="35"/>
                        <a:pt x="101" y="40"/>
                      </a:cubicBezTo>
                      <a:cubicBezTo>
                        <a:pt x="95" y="42"/>
                        <a:pt x="100" y="46"/>
                        <a:pt x="95" y="48"/>
                      </a:cubicBezTo>
                      <a:close/>
                      <a:moveTo>
                        <a:pt x="104" y="52"/>
                      </a:moveTo>
                      <a:cubicBezTo>
                        <a:pt x="105" y="51"/>
                        <a:pt x="107" y="49"/>
                        <a:pt x="109" y="48"/>
                      </a:cubicBezTo>
                      <a:cubicBezTo>
                        <a:pt x="111" y="50"/>
                        <a:pt x="111" y="51"/>
                        <a:pt x="112" y="53"/>
                      </a:cubicBezTo>
                      <a:cubicBezTo>
                        <a:pt x="109" y="55"/>
                        <a:pt x="106" y="55"/>
                        <a:pt x="104" y="52"/>
                      </a:cubicBezTo>
                      <a:close/>
                      <a:moveTo>
                        <a:pt x="127" y="45"/>
                      </a:moveTo>
                      <a:cubicBezTo>
                        <a:pt x="124" y="42"/>
                        <a:pt x="126" y="39"/>
                        <a:pt x="127" y="36"/>
                      </a:cubicBezTo>
                      <a:cubicBezTo>
                        <a:pt x="124" y="36"/>
                        <a:pt x="121" y="35"/>
                        <a:pt x="119" y="35"/>
                      </a:cubicBezTo>
                      <a:cubicBezTo>
                        <a:pt x="117" y="37"/>
                        <a:pt x="119" y="40"/>
                        <a:pt x="115" y="39"/>
                      </a:cubicBezTo>
                      <a:cubicBezTo>
                        <a:pt x="114" y="38"/>
                        <a:pt x="118" y="36"/>
                        <a:pt x="117" y="35"/>
                      </a:cubicBezTo>
                      <a:cubicBezTo>
                        <a:pt x="116" y="32"/>
                        <a:pt x="113" y="35"/>
                        <a:pt x="112" y="33"/>
                      </a:cubicBezTo>
                      <a:cubicBezTo>
                        <a:pt x="113" y="35"/>
                        <a:pt x="113" y="50"/>
                        <a:pt x="105" y="44"/>
                      </a:cubicBezTo>
                      <a:cubicBezTo>
                        <a:pt x="108" y="43"/>
                        <a:pt x="106" y="40"/>
                        <a:pt x="109" y="39"/>
                      </a:cubicBezTo>
                      <a:cubicBezTo>
                        <a:pt x="107" y="38"/>
                        <a:pt x="105" y="37"/>
                        <a:pt x="103" y="38"/>
                      </a:cubicBezTo>
                      <a:cubicBezTo>
                        <a:pt x="106" y="25"/>
                        <a:pt x="120" y="33"/>
                        <a:pt x="128" y="31"/>
                      </a:cubicBezTo>
                      <a:cubicBezTo>
                        <a:pt x="132" y="36"/>
                        <a:pt x="133" y="41"/>
                        <a:pt x="127" y="45"/>
                      </a:cubicBezTo>
                      <a:close/>
                      <a:moveTo>
                        <a:pt x="132" y="31"/>
                      </a:moveTo>
                      <a:cubicBezTo>
                        <a:pt x="140" y="27"/>
                        <a:pt x="141" y="24"/>
                        <a:pt x="145" y="22"/>
                      </a:cubicBezTo>
                      <a:cubicBezTo>
                        <a:pt x="146" y="25"/>
                        <a:pt x="143" y="34"/>
                        <a:pt x="139" y="30"/>
                      </a:cubicBezTo>
                      <a:cubicBezTo>
                        <a:pt x="134" y="34"/>
                        <a:pt x="139" y="39"/>
                        <a:pt x="136" y="43"/>
                      </a:cubicBezTo>
                      <a:cubicBezTo>
                        <a:pt x="133" y="39"/>
                        <a:pt x="135" y="35"/>
                        <a:pt x="132" y="31"/>
                      </a:cubicBezTo>
                      <a:close/>
                      <a:moveTo>
                        <a:pt x="155" y="26"/>
                      </a:moveTo>
                      <a:cubicBezTo>
                        <a:pt x="161" y="26"/>
                        <a:pt x="164" y="21"/>
                        <a:pt x="171" y="23"/>
                      </a:cubicBezTo>
                      <a:cubicBezTo>
                        <a:pt x="172" y="26"/>
                        <a:pt x="172" y="33"/>
                        <a:pt x="168" y="33"/>
                      </a:cubicBezTo>
                      <a:cubicBezTo>
                        <a:pt x="164" y="30"/>
                        <a:pt x="170" y="28"/>
                        <a:pt x="168" y="26"/>
                      </a:cubicBezTo>
                      <a:cubicBezTo>
                        <a:pt x="167" y="25"/>
                        <a:pt x="166" y="25"/>
                        <a:pt x="165" y="24"/>
                      </a:cubicBezTo>
                      <a:cubicBezTo>
                        <a:pt x="162" y="28"/>
                        <a:pt x="162" y="31"/>
                        <a:pt x="158" y="35"/>
                      </a:cubicBezTo>
                      <a:cubicBezTo>
                        <a:pt x="154" y="31"/>
                        <a:pt x="159" y="29"/>
                        <a:pt x="155" y="26"/>
                      </a:cubicBezTo>
                      <a:close/>
                      <a:moveTo>
                        <a:pt x="149" y="42"/>
                      </a:moveTo>
                      <a:cubicBezTo>
                        <a:pt x="148" y="39"/>
                        <a:pt x="151" y="38"/>
                        <a:pt x="148" y="35"/>
                      </a:cubicBezTo>
                      <a:cubicBezTo>
                        <a:pt x="150" y="34"/>
                        <a:pt x="152" y="35"/>
                        <a:pt x="154" y="33"/>
                      </a:cubicBezTo>
                      <a:cubicBezTo>
                        <a:pt x="157" y="36"/>
                        <a:pt x="153" y="39"/>
                        <a:pt x="149" y="42"/>
                      </a:cubicBezTo>
                      <a:close/>
                      <a:moveTo>
                        <a:pt x="134" y="63"/>
                      </a:moveTo>
                      <a:cubicBezTo>
                        <a:pt x="137" y="68"/>
                        <a:pt x="128" y="66"/>
                        <a:pt x="130" y="70"/>
                      </a:cubicBezTo>
                      <a:cubicBezTo>
                        <a:pt x="126" y="67"/>
                        <a:pt x="126" y="57"/>
                        <a:pt x="127" y="52"/>
                      </a:cubicBezTo>
                      <a:cubicBezTo>
                        <a:pt x="134" y="49"/>
                        <a:pt x="143" y="49"/>
                        <a:pt x="143" y="40"/>
                      </a:cubicBezTo>
                      <a:cubicBezTo>
                        <a:pt x="149" y="41"/>
                        <a:pt x="144" y="47"/>
                        <a:pt x="145" y="50"/>
                      </a:cubicBezTo>
                      <a:cubicBezTo>
                        <a:pt x="138" y="46"/>
                        <a:pt x="123" y="64"/>
                        <a:pt x="134" y="63"/>
                      </a:cubicBezTo>
                      <a:close/>
                      <a:moveTo>
                        <a:pt x="170" y="42"/>
                      </a:moveTo>
                      <a:cubicBezTo>
                        <a:pt x="168" y="40"/>
                        <a:pt x="164" y="38"/>
                        <a:pt x="160" y="41"/>
                      </a:cubicBezTo>
                      <a:cubicBezTo>
                        <a:pt x="158" y="33"/>
                        <a:pt x="172" y="39"/>
                        <a:pt x="174" y="29"/>
                      </a:cubicBezTo>
                      <a:cubicBezTo>
                        <a:pt x="174" y="33"/>
                        <a:pt x="175" y="37"/>
                        <a:pt x="180" y="32"/>
                      </a:cubicBezTo>
                      <a:cubicBezTo>
                        <a:pt x="186" y="42"/>
                        <a:pt x="170" y="33"/>
                        <a:pt x="170" y="42"/>
                      </a:cubicBezTo>
                      <a:close/>
                      <a:moveTo>
                        <a:pt x="189" y="32"/>
                      </a:moveTo>
                      <a:cubicBezTo>
                        <a:pt x="190" y="35"/>
                        <a:pt x="189" y="39"/>
                        <a:pt x="185" y="39"/>
                      </a:cubicBezTo>
                      <a:cubicBezTo>
                        <a:pt x="184" y="36"/>
                        <a:pt x="186" y="32"/>
                        <a:pt x="189" y="32"/>
                      </a:cubicBezTo>
                      <a:close/>
                      <a:moveTo>
                        <a:pt x="159" y="58"/>
                      </a:moveTo>
                      <a:cubicBezTo>
                        <a:pt x="164" y="58"/>
                        <a:pt x="165" y="48"/>
                        <a:pt x="170" y="54"/>
                      </a:cubicBezTo>
                      <a:cubicBezTo>
                        <a:pt x="165" y="53"/>
                        <a:pt x="164" y="65"/>
                        <a:pt x="159" y="58"/>
                      </a:cubicBezTo>
                      <a:close/>
                      <a:moveTo>
                        <a:pt x="173" y="58"/>
                      </a:moveTo>
                      <a:cubicBezTo>
                        <a:pt x="171" y="55"/>
                        <a:pt x="177" y="53"/>
                        <a:pt x="172" y="49"/>
                      </a:cubicBezTo>
                      <a:cubicBezTo>
                        <a:pt x="174" y="48"/>
                        <a:pt x="175" y="47"/>
                        <a:pt x="174" y="46"/>
                      </a:cubicBezTo>
                      <a:cubicBezTo>
                        <a:pt x="176" y="45"/>
                        <a:pt x="176" y="46"/>
                        <a:pt x="175" y="47"/>
                      </a:cubicBezTo>
                      <a:cubicBezTo>
                        <a:pt x="177" y="49"/>
                        <a:pt x="178" y="49"/>
                        <a:pt x="180" y="48"/>
                      </a:cubicBezTo>
                      <a:cubicBezTo>
                        <a:pt x="181" y="50"/>
                        <a:pt x="179" y="50"/>
                        <a:pt x="179" y="49"/>
                      </a:cubicBezTo>
                      <a:cubicBezTo>
                        <a:pt x="174" y="52"/>
                        <a:pt x="178" y="55"/>
                        <a:pt x="173" y="58"/>
                      </a:cubicBezTo>
                      <a:close/>
                      <a:moveTo>
                        <a:pt x="194" y="38"/>
                      </a:moveTo>
                      <a:cubicBezTo>
                        <a:pt x="197" y="42"/>
                        <a:pt x="189" y="43"/>
                        <a:pt x="196" y="45"/>
                      </a:cubicBezTo>
                      <a:cubicBezTo>
                        <a:pt x="193" y="47"/>
                        <a:pt x="192" y="48"/>
                        <a:pt x="194" y="50"/>
                      </a:cubicBezTo>
                      <a:cubicBezTo>
                        <a:pt x="188" y="49"/>
                        <a:pt x="190" y="41"/>
                        <a:pt x="194" y="38"/>
                      </a:cubicBezTo>
                      <a:close/>
                      <a:moveTo>
                        <a:pt x="182" y="60"/>
                      </a:moveTo>
                      <a:cubicBezTo>
                        <a:pt x="180" y="58"/>
                        <a:pt x="181" y="57"/>
                        <a:pt x="180" y="56"/>
                      </a:cubicBezTo>
                      <a:cubicBezTo>
                        <a:pt x="183" y="54"/>
                        <a:pt x="187" y="53"/>
                        <a:pt x="189" y="56"/>
                      </a:cubicBezTo>
                      <a:cubicBezTo>
                        <a:pt x="187" y="59"/>
                        <a:pt x="185" y="56"/>
                        <a:pt x="182" y="60"/>
                      </a:cubicBezTo>
                      <a:close/>
                      <a:moveTo>
                        <a:pt x="201" y="43"/>
                      </a:moveTo>
                      <a:cubicBezTo>
                        <a:pt x="203" y="39"/>
                        <a:pt x="207" y="38"/>
                        <a:pt x="211" y="35"/>
                      </a:cubicBezTo>
                      <a:cubicBezTo>
                        <a:pt x="214" y="42"/>
                        <a:pt x="205" y="42"/>
                        <a:pt x="201" y="43"/>
                      </a:cubicBezTo>
                      <a:close/>
                      <a:moveTo>
                        <a:pt x="197" y="55"/>
                      </a:moveTo>
                      <a:cubicBezTo>
                        <a:pt x="198" y="57"/>
                        <a:pt x="197" y="58"/>
                        <a:pt x="198" y="60"/>
                      </a:cubicBezTo>
                      <a:cubicBezTo>
                        <a:pt x="196" y="61"/>
                        <a:pt x="194" y="58"/>
                        <a:pt x="192" y="61"/>
                      </a:cubicBezTo>
                      <a:cubicBezTo>
                        <a:pt x="190" y="58"/>
                        <a:pt x="194" y="55"/>
                        <a:pt x="197" y="55"/>
                      </a:cubicBezTo>
                      <a:close/>
                      <a:moveTo>
                        <a:pt x="184" y="72"/>
                      </a:moveTo>
                      <a:cubicBezTo>
                        <a:pt x="182" y="70"/>
                        <a:pt x="181" y="68"/>
                        <a:pt x="183" y="66"/>
                      </a:cubicBezTo>
                      <a:cubicBezTo>
                        <a:pt x="188" y="63"/>
                        <a:pt x="191" y="70"/>
                        <a:pt x="196" y="65"/>
                      </a:cubicBezTo>
                      <a:cubicBezTo>
                        <a:pt x="198" y="73"/>
                        <a:pt x="190" y="69"/>
                        <a:pt x="184" y="72"/>
                      </a:cubicBezTo>
                      <a:close/>
                      <a:moveTo>
                        <a:pt x="214" y="36"/>
                      </a:moveTo>
                      <a:cubicBezTo>
                        <a:pt x="216" y="36"/>
                        <a:pt x="218" y="38"/>
                        <a:pt x="217" y="36"/>
                      </a:cubicBezTo>
                      <a:cubicBezTo>
                        <a:pt x="221" y="40"/>
                        <a:pt x="224" y="38"/>
                        <a:pt x="229" y="37"/>
                      </a:cubicBezTo>
                      <a:cubicBezTo>
                        <a:pt x="231" y="43"/>
                        <a:pt x="214" y="41"/>
                        <a:pt x="214" y="36"/>
                      </a:cubicBezTo>
                      <a:close/>
                      <a:moveTo>
                        <a:pt x="225" y="57"/>
                      </a:moveTo>
                      <a:cubicBezTo>
                        <a:pt x="223" y="59"/>
                        <a:pt x="226" y="61"/>
                        <a:pt x="222" y="63"/>
                      </a:cubicBezTo>
                      <a:cubicBezTo>
                        <a:pt x="220" y="61"/>
                        <a:pt x="217" y="62"/>
                        <a:pt x="215" y="59"/>
                      </a:cubicBezTo>
                      <a:cubicBezTo>
                        <a:pt x="218" y="57"/>
                        <a:pt x="214" y="55"/>
                        <a:pt x="218" y="53"/>
                      </a:cubicBezTo>
                      <a:cubicBezTo>
                        <a:pt x="222" y="56"/>
                        <a:pt x="227" y="55"/>
                        <a:pt x="232" y="59"/>
                      </a:cubicBezTo>
                      <a:cubicBezTo>
                        <a:pt x="228" y="61"/>
                        <a:pt x="229" y="58"/>
                        <a:pt x="225" y="57"/>
                      </a:cubicBezTo>
                      <a:close/>
                      <a:moveTo>
                        <a:pt x="224" y="72"/>
                      </a:moveTo>
                      <a:cubicBezTo>
                        <a:pt x="223" y="67"/>
                        <a:pt x="222" y="72"/>
                        <a:pt x="218" y="73"/>
                      </a:cubicBezTo>
                      <a:cubicBezTo>
                        <a:pt x="219" y="67"/>
                        <a:pt x="224" y="66"/>
                        <a:pt x="228" y="63"/>
                      </a:cubicBezTo>
                      <a:cubicBezTo>
                        <a:pt x="229" y="65"/>
                        <a:pt x="228" y="68"/>
                        <a:pt x="227" y="66"/>
                      </a:cubicBezTo>
                      <a:cubicBezTo>
                        <a:pt x="224" y="68"/>
                        <a:pt x="228" y="70"/>
                        <a:pt x="224" y="72"/>
                      </a:cubicBezTo>
                      <a:close/>
                      <a:moveTo>
                        <a:pt x="241" y="73"/>
                      </a:moveTo>
                      <a:cubicBezTo>
                        <a:pt x="240" y="72"/>
                        <a:pt x="242" y="72"/>
                        <a:pt x="242" y="72"/>
                      </a:cubicBezTo>
                      <a:cubicBezTo>
                        <a:pt x="245" y="71"/>
                        <a:pt x="241" y="68"/>
                        <a:pt x="243" y="66"/>
                      </a:cubicBezTo>
                      <a:cubicBezTo>
                        <a:pt x="241" y="65"/>
                        <a:pt x="241" y="68"/>
                        <a:pt x="242" y="69"/>
                      </a:cubicBezTo>
                      <a:cubicBezTo>
                        <a:pt x="239" y="70"/>
                        <a:pt x="239" y="62"/>
                        <a:pt x="242" y="60"/>
                      </a:cubicBezTo>
                      <a:cubicBezTo>
                        <a:pt x="242" y="65"/>
                        <a:pt x="242" y="65"/>
                        <a:pt x="246" y="71"/>
                      </a:cubicBezTo>
                      <a:cubicBezTo>
                        <a:pt x="244" y="73"/>
                        <a:pt x="243" y="72"/>
                        <a:pt x="241" y="73"/>
                      </a:cubicBezTo>
                      <a:close/>
                      <a:moveTo>
                        <a:pt x="251" y="78"/>
                      </a:moveTo>
                      <a:cubicBezTo>
                        <a:pt x="251" y="73"/>
                        <a:pt x="256" y="72"/>
                        <a:pt x="255" y="68"/>
                      </a:cubicBezTo>
                      <a:cubicBezTo>
                        <a:pt x="257" y="68"/>
                        <a:pt x="258" y="76"/>
                        <a:pt x="257" y="79"/>
                      </a:cubicBezTo>
                      <a:cubicBezTo>
                        <a:pt x="254" y="73"/>
                        <a:pt x="255" y="74"/>
                        <a:pt x="251" y="78"/>
                      </a:cubicBezTo>
                      <a:close/>
                      <a:moveTo>
                        <a:pt x="354" y="12"/>
                      </a:moveTo>
                      <a:cubicBezTo>
                        <a:pt x="355" y="11"/>
                        <a:pt x="356" y="13"/>
                        <a:pt x="357" y="13"/>
                      </a:cubicBezTo>
                      <a:cubicBezTo>
                        <a:pt x="359" y="12"/>
                        <a:pt x="358" y="10"/>
                        <a:pt x="361" y="9"/>
                      </a:cubicBezTo>
                      <a:cubicBezTo>
                        <a:pt x="361" y="10"/>
                        <a:pt x="362" y="11"/>
                        <a:pt x="363" y="12"/>
                      </a:cubicBezTo>
                      <a:cubicBezTo>
                        <a:pt x="360" y="13"/>
                        <a:pt x="357" y="15"/>
                        <a:pt x="354" y="12"/>
                      </a:cubicBezTo>
                      <a:close/>
                      <a:moveTo>
                        <a:pt x="716" y="72"/>
                      </a:moveTo>
                      <a:cubicBezTo>
                        <a:pt x="717" y="79"/>
                        <a:pt x="704" y="74"/>
                        <a:pt x="698" y="77"/>
                      </a:cubicBezTo>
                      <a:cubicBezTo>
                        <a:pt x="697" y="72"/>
                        <a:pt x="708" y="74"/>
                        <a:pt x="704" y="69"/>
                      </a:cubicBezTo>
                      <a:cubicBezTo>
                        <a:pt x="707" y="71"/>
                        <a:pt x="711" y="68"/>
                        <a:pt x="714" y="65"/>
                      </a:cubicBezTo>
                      <a:cubicBezTo>
                        <a:pt x="714" y="71"/>
                        <a:pt x="706" y="74"/>
                        <a:pt x="702" y="75"/>
                      </a:cubicBezTo>
                      <a:cubicBezTo>
                        <a:pt x="706" y="77"/>
                        <a:pt x="711" y="73"/>
                        <a:pt x="716" y="72"/>
                      </a:cubicBezTo>
                      <a:close/>
                      <a:moveTo>
                        <a:pt x="717" y="62"/>
                      </a:moveTo>
                      <a:cubicBezTo>
                        <a:pt x="718" y="66"/>
                        <a:pt x="708" y="63"/>
                        <a:pt x="710" y="59"/>
                      </a:cubicBezTo>
                      <a:cubicBezTo>
                        <a:pt x="717" y="63"/>
                        <a:pt x="711" y="54"/>
                        <a:pt x="716" y="51"/>
                      </a:cubicBezTo>
                      <a:cubicBezTo>
                        <a:pt x="722" y="56"/>
                        <a:pt x="711" y="60"/>
                        <a:pt x="717" y="62"/>
                      </a:cubicBezTo>
                      <a:close/>
                      <a:moveTo>
                        <a:pt x="712" y="39"/>
                      </a:moveTo>
                      <a:cubicBezTo>
                        <a:pt x="714" y="43"/>
                        <a:pt x="714" y="33"/>
                        <a:pt x="717" y="39"/>
                      </a:cubicBezTo>
                      <a:cubicBezTo>
                        <a:pt x="712" y="44"/>
                        <a:pt x="711" y="46"/>
                        <a:pt x="706" y="43"/>
                      </a:cubicBezTo>
                      <a:cubicBezTo>
                        <a:pt x="713" y="44"/>
                        <a:pt x="708" y="28"/>
                        <a:pt x="712" y="39"/>
                      </a:cubicBezTo>
                      <a:close/>
                      <a:moveTo>
                        <a:pt x="721" y="30"/>
                      </a:moveTo>
                      <a:cubicBezTo>
                        <a:pt x="717" y="32"/>
                        <a:pt x="712" y="33"/>
                        <a:pt x="708" y="32"/>
                      </a:cubicBezTo>
                      <a:cubicBezTo>
                        <a:pt x="709" y="28"/>
                        <a:pt x="716" y="17"/>
                        <a:pt x="720" y="10"/>
                      </a:cubicBezTo>
                      <a:cubicBezTo>
                        <a:pt x="722" y="17"/>
                        <a:pt x="720" y="21"/>
                        <a:pt x="721" y="30"/>
                      </a:cubicBezTo>
                      <a:close/>
                      <a:moveTo>
                        <a:pt x="716" y="13"/>
                      </a:moveTo>
                      <a:cubicBezTo>
                        <a:pt x="714" y="14"/>
                        <a:pt x="713" y="15"/>
                        <a:pt x="711" y="17"/>
                      </a:cubicBezTo>
                      <a:cubicBezTo>
                        <a:pt x="709" y="11"/>
                        <a:pt x="706" y="17"/>
                        <a:pt x="704" y="13"/>
                      </a:cubicBezTo>
                      <a:cubicBezTo>
                        <a:pt x="708" y="13"/>
                        <a:pt x="713" y="8"/>
                        <a:pt x="716" y="13"/>
                      </a:cubicBezTo>
                      <a:close/>
                    </a:path>
                  </a:pathLst>
                </a:custGeom>
                <a:grpFill/>
                <a:ln>
                  <a:noFill/>
                </a:ln>
              </p:spPr>
              <p:txBody>
                <a:bodyPr vert="horz" wrap="square" lIns="91440" tIns="45720" rIns="91440" bIns="45720" numCol="1" anchor="t" anchorCtr="0" compatLnSpc="1"/>
                <a:lstStyle/>
                <a:p>
                  <a:pPr fontAlgn="auto"/>
                  <a:endParaRPr lang="zh-CN" altLang="en-US" strike="noStrike" noProof="1"/>
                </a:p>
              </p:txBody>
            </p:sp>
          </p:grpSp>
        </p:grpSp>
        <p:sp>
          <p:nvSpPr>
            <p:cNvPr id="52" name="任意多边形 10"/>
            <p:cNvSpPr/>
            <p:nvPr/>
          </p:nvSpPr>
          <p:spPr>
            <a:xfrm>
              <a:off x="4025730" y="2371023"/>
              <a:ext cx="4259263" cy="990600"/>
            </a:xfrm>
            <a:custGeom>
              <a:avLst/>
              <a:gdLst>
                <a:gd name="connsiteX0" fmla="*/ 0 w 5035637"/>
                <a:gd name="connsiteY0" fmla="*/ 0 h 956771"/>
                <a:gd name="connsiteX1" fmla="*/ 5035637 w 5035637"/>
                <a:gd name="connsiteY1" fmla="*/ 0 h 956771"/>
                <a:gd name="connsiteX2" fmla="*/ 5035637 w 5035637"/>
                <a:gd name="connsiteY2" fmla="*/ 956771 h 956771"/>
                <a:gd name="connsiteX3" fmla="*/ 0 w 5035637"/>
                <a:gd name="connsiteY3" fmla="*/ 956771 h 956771"/>
                <a:gd name="connsiteX4" fmla="*/ 0 w 5035637"/>
                <a:gd name="connsiteY4" fmla="*/ 0 h 956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5637" h="956770">
                  <a:moveTo>
                    <a:pt x="0" y="0"/>
                  </a:moveTo>
                  <a:lnTo>
                    <a:pt x="5035637" y="0"/>
                  </a:lnTo>
                  <a:lnTo>
                    <a:pt x="5035637" y="956771"/>
                  </a:lnTo>
                  <a:lnTo>
                    <a:pt x="0" y="956771"/>
                  </a:lnTo>
                  <a:lnTo>
                    <a:pt x="0" y="0"/>
                  </a:lnTo>
                  <a:close/>
                </a:path>
              </a:pathLst>
            </a:custGeom>
            <a:solidFill>
              <a:schemeClr val="accent4">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589" tIns="21590" rIns="21591" bIns="21590" numCol="1" spcCol="1270" anchor="ctr" anchorCtr="0">
              <a:noAutofit/>
            </a:bodyPr>
            <a:lstStyle/>
            <a:p>
              <a:pPr lvl="0" algn="ctr" defTabSz="1511300" fontAlgn="auto">
                <a:lnSpc>
                  <a:spcPct val="90000"/>
                </a:lnSpc>
                <a:spcBef>
                  <a:spcPct val="0"/>
                </a:spcBef>
                <a:spcAft>
                  <a:spcPct val="35000"/>
                </a:spcAft>
              </a:pPr>
              <a:r>
                <a:rPr lang="en-US" altLang="zh-CN" sz="3400" b="1" strike="noStrike" kern="1200" noProof="1">
                  <a:solidFill>
                    <a:srgbClr val="C00000"/>
                  </a:solidFill>
                  <a:latin typeface="Times New Roman" panose="02020603050405020304" charset="0"/>
                  <a:cs typeface="Times New Roman" panose="02020603050405020304" charset="0"/>
                </a:rPr>
                <a:t>People communicate</a:t>
              </a:r>
              <a:endParaRPr lang="zh-CN" altLang="en-US" sz="3400" b="1" strike="noStrike" kern="1200" noProof="1">
                <a:solidFill>
                  <a:srgbClr val="C00000"/>
                </a:solidFill>
                <a:latin typeface="Times New Roman" panose="02020603050405020304" charset="0"/>
                <a:cs typeface="Times New Roman" panose="02020603050405020304" charset="0"/>
              </a:endParaRPr>
            </a:p>
          </p:txBody>
        </p:sp>
      </p:grpSp>
      <p:sp>
        <p:nvSpPr>
          <p:cNvPr id="53" name="任意多边形 12"/>
          <p:cNvSpPr/>
          <p:nvPr/>
        </p:nvSpPr>
        <p:spPr>
          <a:xfrm>
            <a:off x="1012337" y="5550468"/>
            <a:ext cx="2436813" cy="633413"/>
          </a:xfrm>
          <a:custGeom>
            <a:avLst/>
            <a:gdLst>
              <a:gd name="connsiteX0" fmla="*/ 0 w 3138209"/>
              <a:gd name="connsiteY0" fmla="*/ 0 h 956771"/>
              <a:gd name="connsiteX1" fmla="*/ 3138209 w 3138209"/>
              <a:gd name="connsiteY1" fmla="*/ 0 h 956771"/>
              <a:gd name="connsiteX2" fmla="*/ 3138209 w 3138209"/>
              <a:gd name="connsiteY2" fmla="*/ 956771 h 956771"/>
              <a:gd name="connsiteX3" fmla="*/ 0 w 3138209"/>
              <a:gd name="connsiteY3" fmla="*/ 956771 h 956771"/>
              <a:gd name="connsiteX4" fmla="*/ 0 w 3138209"/>
              <a:gd name="connsiteY4" fmla="*/ 0 h 956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8209" h="956770">
                <a:moveTo>
                  <a:pt x="0" y="0"/>
                </a:moveTo>
                <a:lnTo>
                  <a:pt x="3138209" y="0"/>
                </a:lnTo>
                <a:lnTo>
                  <a:pt x="3138209" y="956771"/>
                </a:lnTo>
                <a:lnTo>
                  <a:pt x="0" y="956771"/>
                </a:lnTo>
                <a:lnTo>
                  <a:pt x="0" y="0"/>
                </a:lnTo>
                <a:close/>
              </a:path>
            </a:pathLst>
          </a:custGeom>
          <a:solidFill>
            <a:schemeClr val="accent4">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6035" tIns="26035" rIns="26035" bIns="26035" numCol="1" spcCol="1270" anchor="ctr" anchorCtr="0">
            <a:noAutofit/>
          </a:bodyPr>
          <a:lstStyle/>
          <a:p>
            <a:pPr lvl="0" algn="ctr" defTabSz="1822450" fontAlgn="auto">
              <a:lnSpc>
                <a:spcPct val="90000"/>
              </a:lnSpc>
              <a:spcBef>
                <a:spcPct val="0"/>
              </a:spcBef>
              <a:spcAft>
                <a:spcPct val="35000"/>
              </a:spcAft>
            </a:pPr>
            <a:r>
              <a:rPr lang="en-US" altLang="zh-CN" sz="2800" b="1" strike="noStrike" kern="1200" noProof="1">
                <a:solidFill>
                  <a:schemeClr val="tx1"/>
                </a:solidFill>
                <a:latin typeface="Times New Roman" panose="02020603050405020304" charset="0"/>
                <a:cs typeface="Times New Roman" panose="02020603050405020304" charset="0"/>
              </a:rPr>
              <a:t>can’t speak</a:t>
            </a:r>
            <a:endParaRPr lang="en-US" altLang="zh-CN" sz="2800" b="1" strike="noStrike" kern="1200" noProof="1">
              <a:solidFill>
                <a:schemeClr val="tx1"/>
              </a:solidFill>
              <a:latin typeface="Times New Roman" panose="02020603050405020304" charset="0"/>
              <a:cs typeface="Times New Roman" panose="02020603050405020304" charset="0"/>
            </a:endParaRPr>
          </a:p>
        </p:txBody>
      </p:sp>
      <p:sp>
        <p:nvSpPr>
          <p:cNvPr id="54" name="任意多边形 13"/>
          <p:cNvSpPr/>
          <p:nvPr/>
        </p:nvSpPr>
        <p:spPr>
          <a:xfrm>
            <a:off x="3592830" y="5558790"/>
            <a:ext cx="2364740" cy="625475"/>
          </a:xfrm>
          <a:custGeom>
            <a:avLst/>
            <a:gdLst>
              <a:gd name="connsiteX0" fmla="*/ 0 w 3138209"/>
              <a:gd name="connsiteY0" fmla="*/ 0 h 956771"/>
              <a:gd name="connsiteX1" fmla="*/ 3138209 w 3138209"/>
              <a:gd name="connsiteY1" fmla="*/ 0 h 956771"/>
              <a:gd name="connsiteX2" fmla="*/ 3138209 w 3138209"/>
              <a:gd name="connsiteY2" fmla="*/ 956771 h 956771"/>
              <a:gd name="connsiteX3" fmla="*/ 0 w 3138209"/>
              <a:gd name="connsiteY3" fmla="*/ 956771 h 956771"/>
              <a:gd name="connsiteX4" fmla="*/ 0 w 3138209"/>
              <a:gd name="connsiteY4" fmla="*/ 0 h 956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8209" h="956770">
                <a:moveTo>
                  <a:pt x="0" y="0"/>
                </a:moveTo>
                <a:lnTo>
                  <a:pt x="3138209" y="0"/>
                </a:lnTo>
                <a:lnTo>
                  <a:pt x="3138209" y="956771"/>
                </a:lnTo>
                <a:lnTo>
                  <a:pt x="0" y="956771"/>
                </a:lnTo>
                <a:lnTo>
                  <a:pt x="0" y="0"/>
                </a:lnTo>
                <a:close/>
              </a:path>
            </a:pathLst>
          </a:custGeom>
          <a:solidFill>
            <a:schemeClr val="accent4">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6035" tIns="26035" rIns="26035" bIns="26035" numCol="1" spcCol="1270" anchor="ctr" anchorCtr="0">
            <a:noAutofit/>
          </a:bodyPr>
          <a:lstStyle/>
          <a:p>
            <a:pPr lvl="0" algn="ctr" defTabSz="1822450" fontAlgn="auto">
              <a:lnSpc>
                <a:spcPct val="90000"/>
              </a:lnSpc>
              <a:spcBef>
                <a:spcPct val="0"/>
              </a:spcBef>
              <a:spcAft>
                <a:spcPct val="35000"/>
              </a:spcAft>
            </a:pPr>
            <a:r>
              <a:rPr lang="en-US" altLang="zh-CN" sz="2800" b="1" strike="noStrike" kern="1200" noProof="1">
                <a:solidFill>
                  <a:schemeClr val="tx1"/>
                </a:solidFill>
                <a:latin typeface="Times New Roman" panose="02020603050405020304" charset="0"/>
                <a:cs typeface="Times New Roman" panose="02020603050405020304" charset="0"/>
              </a:rPr>
              <a:t>can’t hear well</a:t>
            </a:r>
            <a:endParaRPr lang="en-US" altLang="zh-CN" sz="2800" b="1" strike="noStrike" kern="1200" noProof="1">
              <a:solidFill>
                <a:schemeClr val="tx1"/>
              </a:solidFill>
              <a:latin typeface="Times New Roman" panose="02020603050405020304" charset="0"/>
              <a:cs typeface="Times New Roman" panose="02020603050405020304" charset="0"/>
            </a:endParaRPr>
          </a:p>
        </p:txBody>
      </p:sp>
      <p:sp>
        <p:nvSpPr>
          <p:cNvPr id="55" name="任意多边形 14"/>
          <p:cNvSpPr/>
          <p:nvPr/>
        </p:nvSpPr>
        <p:spPr>
          <a:xfrm>
            <a:off x="6319520" y="5581015"/>
            <a:ext cx="2770505" cy="581025"/>
          </a:xfrm>
          <a:custGeom>
            <a:avLst/>
            <a:gdLst>
              <a:gd name="connsiteX0" fmla="*/ 0 w 3138209"/>
              <a:gd name="connsiteY0" fmla="*/ 0 h 956771"/>
              <a:gd name="connsiteX1" fmla="*/ 3138209 w 3138209"/>
              <a:gd name="connsiteY1" fmla="*/ 0 h 956771"/>
              <a:gd name="connsiteX2" fmla="*/ 3138209 w 3138209"/>
              <a:gd name="connsiteY2" fmla="*/ 956771 h 956771"/>
              <a:gd name="connsiteX3" fmla="*/ 0 w 3138209"/>
              <a:gd name="connsiteY3" fmla="*/ 956771 h 956771"/>
              <a:gd name="connsiteX4" fmla="*/ 0 w 3138209"/>
              <a:gd name="connsiteY4" fmla="*/ 0 h 956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8209" h="956770">
                <a:moveTo>
                  <a:pt x="0" y="0"/>
                </a:moveTo>
                <a:lnTo>
                  <a:pt x="3138209" y="0"/>
                </a:lnTo>
                <a:lnTo>
                  <a:pt x="3138209" y="956771"/>
                </a:lnTo>
                <a:lnTo>
                  <a:pt x="0" y="956771"/>
                </a:lnTo>
                <a:lnTo>
                  <a:pt x="0" y="0"/>
                </a:lnTo>
                <a:close/>
              </a:path>
            </a:pathLst>
          </a:custGeom>
          <a:solidFill>
            <a:schemeClr val="accent4">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6035" tIns="26035" rIns="26035" bIns="26035" numCol="1" spcCol="1270" anchor="ctr" anchorCtr="0">
            <a:noAutofit/>
          </a:bodyPr>
          <a:lstStyle/>
          <a:p>
            <a:pPr lvl="0" algn="ctr" defTabSz="1822450" fontAlgn="auto">
              <a:lnSpc>
                <a:spcPct val="90000"/>
              </a:lnSpc>
              <a:spcBef>
                <a:spcPct val="0"/>
              </a:spcBef>
              <a:spcAft>
                <a:spcPct val="35000"/>
              </a:spcAft>
            </a:pPr>
            <a:r>
              <a:rPr lang="en-US" altLang="zh-CN" sz="2800" b="1" strike="noStrike" kern="1200" noProof="1">
                <a:solidFill>
                  <a:schemeClr val="tx1"/>
                </a:solidFill>
                <a:latin typeface="Times New Roman" panose="02020603050405020304" charset="0"/>
                <a:cs typeface="Times New Roman" panose="02020603050405020304" charset="0"/>
              </a:rPr>
              <a:t>not convenient</a:t>
            </a:r>
            <a:endParaRPr lang="en-US" altLang="zh-CN" sz="2800" b="1" strike="noStrike" kern="1200" noProof="1">
              <a:solidFill>
                <a:schemeClr val="tx1"/>
              </a:solidFill>
              <a:latin typeface="Times New Roman" panose="02020603050405020304" charset="0"/>
              <a:cs typeface="Times New Roman" panose="02020603050405020304" charset="0"/>
            </a:endParaRPr>
          </a:p>
        </p:txBody>
      </p:sp>
      <p:grpSp>
        <p:nvGrpSpPr>
          <p:cNvPr id="2" name="组合 1"/>
          <p:cNvGrpSpPr/>
          <p:nvPr/>
        </p:nvGrpSpPr>
        <p:grpSpPr>
          <a:xfrm>
            <a:off x="1715917" y="4045836"/>
            <a:ext cx="8977313" cy="1328737"/>
            <a:chOff x="1715917" y="4045836"/>
            <a:chExt cx="8977313" cy="1328737"/>
          </a:xfrm>
        </p:grpSpPr>
        <p:sp>
          <p:nvSpPr>
            <p:cNvPr id="31" name="Freeform 376"/>
            <p:cNvSpPr>
              <a:spLocks noEditPoints="1"/>
            </p:cNvSpPr>
            <p:nvPr/>
          </p:nvSpPr>
          <p:spPr>
            <a:xfrm rot="-9498354">
              <a:off x="1715917" y="4045836"/>
              <a:ext cx="1557338" cy="1316037"/>
            </a:xfrm>
            <a:custGeom>
              <a:avLst/>
              <a:gdLst/>
              <a:ahLst/>
              <a:cxnLst>
                <a:cxn ang="0">
                  <a:pos x="1223871" y="48911"/>
                </a:cxn>
                <a:cxn ang="0">
                  <a:pos x="837025" y="14673"/>
                </a:cxn>
                <a:cxn ang="0">
                  <a:pos x="636755" y="41574"/>
                </a:cxn>
                <a:cxn ang="0">
                  <a:pos x="450179" y="122278"/>
                </a:cxn>
                <a:cxn ang="0">
                  <a:pos x="330359" y="188309"/>
                </a:cxn>
                <a:cxn ang="0">
                  <a:pos x="333783" y="200537"/>
                </a:cxn>
                <a:cxn ang="0">
                  <a:pos x="489548" y="124724"/>
                </a:cxn>
                <a:cxn ang="0">
                  <a:pos x="268738" y="269013"/>
                </a:cxn>
                <a:cxn ang="0">
                  <a:pos x="439909" y="190754"/>
                </a:cxn>
                <a:cxn ang="0">
                  <a:pos x="484413" y="166299"/>
                </a:cxn>
                <a:cxn ang="0">
                  <a:pos x="496395" y="166299"/>
                </a:cxn>
                <a:cxn ang="0">
                  <a:pos x="143783" y="467105"/>
                </a:cxn>
                <a:cxn ang="0">
                  <a:pos x="54774" y="1115182"/>
                </a:cxn>
                <a:cxn ang="0">
                  <a:pos x="388557" y="1308383"/>
                </a:cxn>
                <a:cxn ang="0">
                  <a:pos x="670989" y="1298600"/>
                </a:cxn>
                <a:cxn ang="0">
                  <a:pos x="864412" y="1249689"/>
                </a:cxn>
                <a:cxn ang="0">
                  <a:pos x="936304" y="1222788"/>
                </a:cxn>
                <a:cxn ang="0">
                  <a:pos x="967115" y="1247243"/>
                </a:cxn>
                <a:cxn ang="0">
                  <a:pos x="749728" y="1315720"/>
                </a:cxn>
                <a:cxn ang="0">
                  <a:pos x="1146844" y="1146975"/>
                </a:cxn>
                <a:cxn ang="0">
                  <a:pos x="1206754" y="1124965"/>
                </a:cxn>
                <a:cxn ang="0">
                  <a:pos x="1348826" y="1014914"/>
                </a:cxn>
                <a:cxn ang="0">
                  <a:pos x="1519997" y="701880"/>
                </a:cxn>
                <a:cxn ang="0">
                  <a:pos x="1549096" y="594275"/>
                </a:cxn>
                <a:cxn ang="0">
                  <a:pos x="849007" y="26901"/>
                </a:cxn>
                <a:cxn ang="0">
                  <a:pos x="1013331" y="22010"/>
                </a:cxn>
                <a:cxn ang="0">
                  <a:pos x="775404" y="41574"/>
                </a:cxn>
                <a:cxn ang="0">
                  <a:pos x="1129727" y="1095618"/>
                </a:cxn>
                <a:cxn ang="0">
                  <a:pos x="1001349" y="1154311"/>
                </a:cxn>
                <a:cxn ang="0">
                  <a:pos x="835313" y="1198332"/>
                </a:cxn>
                <a:cxn ang="0">
                  <a:pos x="725764" y="1237461"/>
                </a:cxn>
                <a:cxn ang="0">
                  <a:pos x="859277" y="1205669"/>
                </a:cxn>
                <a:cxn ang="0">
                  <a:pos x="679548" y="1252135"/>
                </a:cxn>
                <a:cxn ang="0">
                  <a:pos x="261891" y="1252135"/>
                </a:cxn>
                <a:cxn ang="0">
                  <a:pos x="92432" y="1134747"/>
                </a:cxn>
                <a:cxn ang="0">
                  <a:pos x="51351" y="709217"/>
                </a:cxn>
                <a:cxn ang="0">
                  <a:pos x="191711" y="437758"/>
                </a:cxn>
                <a:cxn ang="0">
                  <a:pos x="484413" y="185863"/>
                </a:cxn>
                <a:cxn ang="0">
                  <a:pos x="629908" y="112496"/>
                </a:cxn>
                <a:cxn ang="0">
                  <a:pos x="908917" y="66030"/>
                </a:cxn>
                <a:cxn ang="0">
                  <a:pos x="1025313" y="78258"/>
                </a:cxn>
                <a:cxn ang="0">
                  <a:pos x="1145133" y="83149"/>
                </a:cxn>
                <a:cxn ang="0">
                  <a:pos x="1175943" y="100268"/>
                </a:cxn>
                <a:cxn ang="0">
                  <a:pos x="1357385" y="207873"/>
                </a:cxn>
                <a:cxn ang="0">
                  <a:pos x="1377925" y="232329"/>
                </a:cxn>
                <a:cxn ang="0">
                  <a:pos x="1511438" y="601611"/>
                </a:cxn>
                <a:cxn ang="0">
                  <a:pos x="1439547" y="789921"/>
                </a:cxn>
                <a:cxn ang="0">
                  <a:pos x="1477204" y="684761"/>
                </a:cxn>
                <a:cxn ang="0">
                  <a:pos x="1198196" y="1036924"/>
                </a:cxn>
                <a:cxn ang="0">
                  <a:pos x="1232430" y="1024696"/>
                </a:cxn>
                <a:cxn ang="0">
                  <a:pos x="1211889" y="1090726"/>
                </a:cxn>
                <a:cxn ang="0">
                  <a:pos x="1321439" y="985567"/>
                </a:cxn>
                <a:cxn ang="0">
                  <a:pos x="1424141" y="897526"/>
                </a:cxn>
                <a:cxn ang="0">
                  <a:pos x="1419006" y="890189"/>
                </a:cxn>
                <a:cxn ang="0">
                  <a:pos x="1514862" y="684761"/>
                </a:cxn>
                <a:cxn ang="0">
                  <a:pos x="1355673" y="176081"/>
                </a:cxn>
                <a:cxn ang="0">
                  <a:pos x="1261529" y="107605"/>
                </a:cxn>
                <a:cxn ang="0">
                  <a:pos x="1213601" y="73367"/>
                </a:cxn>
                <a:cxn ang="0">
                  <a:pos x="1329997" y="127169"/>
                </a:cxn>
                <a:cxn ang="0">
                  <a:pos x="1499456" y="313033"/>
                </a:cxn>
                <a:cxn ang="0">
                  <a:pos x="1518285" y="430421"/>
                </a:cxn>
              </a:cxnLst>
              <a:rect l="l" t="t" r="r" b="b"/>
              <a:pathLst>
                <a:path w="910" h="538">
                  <a:moveTo>
                    <a:pt x="900" y="193"/>
                  </a:moveTo>
                  <a:cubicBezTo>
                    <a:pt x="905" y="215"/>
                    <a:pt x="899" y="195"/>
                    <a:pt x="900" y="207"/>
                  </a:cubicBezTo>
                  <a:cubicBezTo>
                    <a:pt x="899" y="203"/>
                    <a:pt x="899" y="199"/>
                    <a:pt x="899" y="196"/>
                  </a:cubicBezTo>
                  <a:cubicBezTo>
                    <a:pt x="898" y="195"/>
                    <a:pt x="895" y="184"/>
                    <a:pt x="895" y="185"/>
                  </a:cubicBezTo>
                  <a:cubicBezTo>
                    <a:pt x="899" y="179"/>
                    <a:pt x="879" y="134"/>
                    <a:pt x="886" y="143"/>
                  </a:cubicBezTo>
                  <a:cubicBezTo>
                    <a:pt x="882" y="129"/>
                    <a:pt x="854" y="95"/>
                    <a:pt x="830" y="77"/>
                  </a:cubicBezTo>
                  <a:cubicBezTo>
                    <a:pt x="832" y="79"/>
                    <a:pt x="835" y="80"/>
                    <a:pt x="837" y="82"/>
                  </a:cubicBezTo>
                  <a:cubicBezTo>
                    <a:pt x="815" y="59"/>
                    <a:pt x="813" y="67"/>
                    <a:pt x="798" y="58"/>
                  </a:cubicBezTo>
                  <a:cubicBezTo>
                    <a:pt x="812" y="65"/>
                    <a:pt x="787" y="49"/>
                    <a:pt x="782" y="45"/>
                  </a:cubicBezTo>
                  <a:cubicBezTo>
                    <a:pt x="768" y="40"/>
                    <a:pt x="757" y="37"/>
                    <a:pt x="739" y="30"/>
                  </a:cubicBezTo>
                  <a:cubicBezTo>
                    <a:pt x="736" y="27"/>
                    <a:pt x="736" y="25"/>
                    <a:pt x="724" y="21"/>
                  </a:cubicBezTo>
                  <a:cubicBezTo>
                    <a:pt x="715" y="20"/>
                    <a:pt x="715" y="20"/>
                    <a:pt x="715" y="20"/>
                  </a:cubicBezTo>
                  <a:cubicBezTo>
                    <a:pt x="703" y="16"/>
                    <a:pt x="686" y="14"/>
                    <a:pt x="678" y="12"/>
                  </a:cubicBezTo>
                  <a:cubicBezTo>
                    <a:pt x="680" y="12"/>
                    <a:pt x="680" y="12"/>
                    <a:pt x="680" y="12"/>
                  </a:cubicBezTo>
                  <a:cubicBezTo>
                    <a:pt x="666" y="9"/>
                    <a:pt x="666" y="11"/>
                    <a:pt x="676" y="13"/>
                  </a:cubicBezTo>
                  <a:cubicBezTo>
                    <a:pt x="663" y="12"/>
                    <a:pt x="663" y="12"/>
                    <a:pt x="663" y="12"/>
                  </a:cubicBezTo>
                  <a:cubicBezTo>
                    <a:pt x="663" y="11"/>
                    <a:pt x="663" y="11"/>
                    <a:pt x="663" y="11"/>
                  </a:cubicBezTo>
                  <a:cubicBezTo>
                    <a:pt x="645" y="9"/>
                    <a:pt x="629" y="10"/>
                    <a:pt x="601" y="8"/>
                  </a:cubicBezTo>
                  <a:cubicBezTo>
                    <a:pt x="609" y="7"/>
                    <a:pt x="581" y="4"/>
                    <a:pt x="606" y="5"/>
                  </a:cubicBezTo>
                  <a:cubicBezTo>
                    <a:pt x="598" y="5"/>
                    <a:pt x="610" y="7"/>
                    <a:pt x="611" y="8"/>
                  </a:cubicBezTo>
                  <a:cubicBezTo>
                    <a:pt x="620" y="9"/>
                    <a:pt x="628" y="8"/>
                    <a:pt x="632" y="8"/>
                  </a:cubicBezTo>
                  <a:cubicBezTo>
                    <a:pt x="629" y="7"/>
                    <a:pt x="632" y="6"/>
                    <a:pt x="637" y="5"/>
                  </a:cubicBezTo>
                  <a:cubicBezTo>
                    <a:pt x="619" y="5"/>
                    <a:pt x="569" y="0"/>
                    <a:pt x="565" y="4"/>
                  </a:cubicBezTo>
                  <a:cubicBezTo>
                    <a:pt x="542" y="4"/>
                    <a:pt x="514" y="5"/>
                    <a:pt x="489" y="6"/>
                  </a:cubicBezTo>
                  <a:cubicBezTo>
                    <a:pt x="490" y="6"/>
                    <a:pt x="492" y="6"/>
                    <a:pt x="491" y="7"/>
                  </a:cubicBezTo>
                  <a:cubicBezTo>
                    <a:pt x="469" y="6"/>
                    <a:pt x="469" y="6"/>
                    <a:pt x="469" y="6"/>
                  </a:cubicBezTo>
                  <a:cubicBezTo>
                    <a:pt x="474" y="6"/>
                    <a:pt x="474" y="6"/>
                    <a:pt x="474" y="6"/>
                  </a:cubicBezTo>
                  <a:cubicBezTo>
                    <a:pt x="469" y="6"/>
                    <a:pt x="465" y="6"/>
                    <a:pt x="460" y="6"/>
                  </a:cubicBezTo>
                  <a:cubicBezTo>
                    <a:pt x="458" y="6"/>
                    <a:pt x="464" y="4"/>
                    <a:pt x="470" y="3"/>
                  </a:cubicBezTo>
                  <a:cubicBezTo>
                    <a:pt x="473" y="3"/>
                    <a:pt x="476" y="3"/>
                    <a:pt x="473" y="4"/>
                  </a:cubicBezTo>
                  <a:cubicBezTo>
                    <a:pt x="488" y="1"/>
                    <a:pt x="460" y="4"/>
                    <a:pt x="470" y="2"/>
                  </a:cubicBezTo>
                  <a:cubicBezTo>
                    <a:pt x="474" y="2"/>
                    <a:pt x="479" y="1"/>
                    <a:pt x="481" y="1"/>
                  </a:cubicBezTo>
                  <a:cubicBezTo>
                    <a:pt x="464" y="1"/>
                    <a:pt x="456" y="5"/>
                    <a:pt x="445" y="4"/>
                  </a:cubicBezTo>
                  <a:cubicBezTo>
                    <a:pt x="436" y="6"/>
                    <a:pt x="420" y="10"/>
                    <a:pt x="404" y="12"/>
                  </a:cubicBezTo>
                  <a:cubicBezTo>
                    <a:pt x="410" y="10"/>
                    <a:pt x="387" y="15"/>
                    <a:pt x="394" y="12"/>
                  </a:cubicBezTo>
                  <a:cubicBezTo>
                    <a:pt x="388" y="14"/>
                    <a:pt x="374" y="15"/>
                    <a:pt x="372" y="17"/>
                  </a:cubicBezTo>
                  <a:cubicBezTo>
                    <a:pt x="374" y="16"/>
                    <a:pt x="381" y="14"/>
                    <a:pt x="386" y="14"/>
                  </a:cubicBezTo>
                  <a:cubicBezTo>
                    <a:pt x="379" y="16"/>
                    <a:pt x="379" y="17"/>
                    <a:pt x="371" y="18"/>
                  </a:cubicBezTo>
                  <a:cubicBezTo>
                    <a:pt x="370" y="19"/>
                    <a:pt x="370" y="18"/>
                    <a:pt x="370" y="18"/>
                  </a:cubicBezTo>
                  <a:cubicBezTo>
                    <a:pt x="360" y="21"/>
                    <a:pt x="368" y="22"/>
                    <a:pt x="350" y="26"/>
                  </a:cubicBezTo>
                  <a:cubicBezTo>
                    <a:pt x="303" y="38"/>
                    <a:pt x="355" y="21"/>
                    <a:pt x="349" y="22"/>
                  </a:cubicBezTo>
                  <a:cubicBezTo>
                    <a:pt x="347" y="23"/>
                    <a:pt x="327" y="29"/>
                    <a:pt x="317" y="31"/>
                  </a:cubicBezTo>
                  <a:cubicBezTo>
                    <a:pt x="319" y="30"/>
                    <a:pt x="319" y="30"/>
                    <a:pt x="319" y="30"/>
                  </a:cubicBezTo>
                  <a:cubicBezTo>
                    <a:pt x="315" y="31"/>
                    <a:pt x="308" y="34"/>
                    <a:pt x="303" y="34"/>
                  </a:cubicBezTo>
                  <a:cubicBezTo>
                    <a:pt x="300" y="37"/>
                    <a:pt x="295" y="39"/>
                    <a:pt x="292" y="41"/>
                  </a:cubicBezTo>
                  <a:cubicBezTo>
                    <a:pt x="272" y="48"/>
                    <a:pt x="272" y="48"/>
                    <a:pt x="272" y="48"/>
                  </a:cubicBezTo>
                  <a:cubicBezTo>
                    <a:pt x="276" y="46"/>
                    <a:pt x="276" y="46"/>
                    <a:pt x="276" y="46"/>
                  </a:cubicBezTo>
                  <a:cubicBezTo>
                    <a:pt x="271" y="48"/>
                    <a:pt x="267" y="49"/>
                    <a:pt x="263" y="50"/>
                  </a:cubicBezTo>
                  <a:cubicBezTo>
                    <a:pt x="261" y="50"/>
                    <a:pt x="267" y="48"/>
                    <a:pt x="273" y="46"/>
                  </a:cubicBezTo>
                  <a:cubicBezTo>
                    <a:pt x="269" y="46"/>
                    <a:pt x="265" y="47"/>
                    <a:pt x="261" y="50"/>
                  </a:cubicBezTo>
                  <a:cubicBezTo>
                    <a:pt x="263" y="49"/>
                    <a:pt x="263" y="49"/>
                    <a:pt x="263" y="49"/>
                  </a:cubicBezTo>
                  <a:cubicBezTo>
                    <a:pt x="258" y="51"/>
                    <a:pt x="239" y="59"/>
                    <a:pt x="255" y="54"/>
                  </a:cubicBezTo>
                  <a:cubicBezTo>
                    <a:pt x="244" y="59"/>
                    <a:pt x="239" y="59"/>
                    <a:pt x="232" y="62"/>
                  </a:cubicBezTo>
                  <a:cubicBezTo>
                    <a:pt x="231" y="61"/>
                    <a:pt x="238" y="59"/>
                    <a:pt x="234" y="59"/>
                  </a:cubicBezTo>
                  <a:cubicBezTo>
                    <a:pt x="226" y="62"/>
                    <a:pt x="221" y="63"/>
                    <a:pt x="215" y="66"/>
                  </a:cubicBezTo>
                  <a:cubicBezTo>
                    <a:pt x="221" y="64"/>
                    <a:pt x="214" y="68"/>
                    <a:pt x="223" y="65"/>
                  </a:cubicBezTo>
                  <a:cubicBezTo>
                    <a:pt x="220" y="66"/>
                    <a:pt x="210" y="70"/>
                    <a:pt x="211" y="70"/>
                  </a:cubicBezTo>
                  <a:cubicBezTo>
                    <a:pt x="214" y="69"/>
                    <a:pt x="216" y="68"/>
                    <a:pt x="221" y="67"/>
                  </a:cubicBezTo>
                  <a:cubicBezTo>
                    <a:pt x="211" y="70"/>
                    <a:pt x="201" y="75"/>
                    <a:pt x="190" y="78"/>
                  </a:cubicBezTo>
                  <a:cubicBezTo>
                    <a:pt x="191" y="78"/>
                    <a:pt x="192" y="77"/>
                    <a:pt x="193" y="77"/>
                  </a:cubicBezTo>
                  <a:cubicBezTo>
                    <a:pt x="180" y="83"/>
                    <a:pt x="160" y="91"/>
                    <a:pt x="152" y="97"/>
                  </a:cubicBezTo>
                  <a:cubicBezTo>
                    <a:pt x="156" y="96"/>
                    <a:pt x="156" y="96"/>
                    <a:pt x="156" y="96"/>
                  </a:cubicBezTo>
                  <a:cubicBezTo>
                    <a:pt x="159" y="94"/>
                    <a:pt x="165" y="91"/>
                    <a:pt x="168" y="90"/>
                  </a:cubicBezTo>
                  <a:cubicBezTo>
                    <a:pt x="158" y="95"/>
                    <a:pt x="175" y="89"/>
                    <a:pt x="165" y="94"/>
                  </a:cubicBezTo>
                  <a:cubicBezTo>
                    <a:pt x="151" y="101"/>
                    <a:pt x="138" y="105"/>
                    <a:pt x="131" y="110"/>
                  </a:cubicBezTo>
                  <a:cubicBezTo>
                    <a:pt x="144" y="104"/>
                    <a:pt x="163" y="97"/>
                    <a:pt x="168" y="94"/>
                  </a:cubicBezTo>
                  <a:cubicBezTo>
                    <a:pt x="160" y="98"/>
                    <a:pt x="160" y="98"/>
                    <a:pt x="160" y="98"/>
                  </a:cubicBezTo>
                  <a:cubicBezTo>
                    <a:pt x="166" y="94"/>
                    <a:pt x="172" y="90"/>
                    <a:pt x="179" y="87"/>
                  </a:cubicBezTo>
                  <a:cubicBezTo>
                    <a:pt x="180" y="87"/>
                    <a:pt x="197" y="79"/>
                    <a:pt x="197" y="81"/>
                  </a:cubicBezTo>
                  <a:cubicBezTo>
                    <a:pt x="190" y="84"/>
                    <a:pt x="184" y="86"/>
                    <a:pt x="178" y="89"/>
                  </a:cubicBezTo>
                  <a:cubicBezTo>
                    <a:pt x="180" y="89"/>
                    <a:pt x="197" y="81"/>
                    <a:pt x="205" y="79"/>
                  </a:cubicBezTo>
                  <a:cubicBezTo>
                    <a:pt x="195" y="82"/>
                    <a:pt x="195" y="82"/>
                    <a:pt x="195" y="82"/>
                  </a:cubicBezTo>
                  <a:cubicBezTo>
                    <a:pt x="211" y="74"/>
                    <a:pt x="233" y="67"/>
                    <a:pt x="249" y="60"/>
                  </a:cubicBezTo>
                  <a:cubicBezTo>
                    <a:pt x="236" y="66"/>
                    <a:pt x="266" y="55"/>
                    <a:pt x="256" y="60"/>
                  </a:cubicBezTo>
                  <a:cubicBezTo>
                    <a:pt x="252" y="62"/>
                    <a:pt x="245" y="64"/>
                    <a:pt x="247" y="63"/>
                  </a:cubicBezTo>
                  <a:cubicBezTo>
                    <a:pt x="246" y="65"/>
                    <a:pt x="257" y="60"/>
                    <a:pt x="260" y="60"/>
                  </a:cubicBezTo>
                  <a:cubicBezTo>
                    <a:pt x="262" y="58"/>
                    <a:pt x="279" y="53"/>
                    <a:pt x="268" y="55"/>
                  </a:cubicBezTo>
                  <a:cubicBezTo>
                    <a:pt x="274" y="54"/>
                    <a:pt x="286" y="49"/>
                    <a:pt x="293" y="47"/>
                  </a:cubicBezTo>
                  <a:cubicBezTo>
                    <a:pt x="291" y="46"/>
                    <a:pt x="307" y="42"/>
                    <a:pt x="310" y="41"/>
                  </a:cubicBezTo>
                  <a:cubicBezTo>
                    <a:pt x="313" y="40"/>
                    <a:pt x="316" y="40"/>
                    <a:pt x="318" y="39"/>
                  </a:cubicBezTo>
                  <a:cubicBezTo>
                    <a:pt x="312" y="42"/>
                    <a:pt x="303" y="45"/>
                    <a:pt x="295" y="48"/>
                  </a:cubicBezTo>
                  <a:cubicBezTo>
                    <a:pt x="295" y="48"/>
                    <a:pt x="295" y="48"/>
                    <a:pt x="295" y="48"/>
                  </a:cubicBezTo>
                  <a:cubicBezTo>
                    <a:pt x="291" y="49"/>
                    <a:pt x="284" y="51"/>
                    <a:pt x="286" y="50"/>
                  </a:cubicBezTo>
                  <a:cubicBezTo>
                    <a:pt x="286" y="51"/>
                    <a:pt x="286" y="51"/>
                    <a:pt x="286" y="51"/>
                  </a:cubicBezTo>
                  <a:cubicBezTo>
                    <a:pt x="269" y="58"/>
                    <a:pt x="252" y="65"/>
                    <a:pt x="244" y="69"/>
                  </a:cubicBezTo>
                  <a:cubicBezTo>
                    <a:pt x="248" y="66"/>
                    <a:pt x="248" y="66"/>
                    <a:pt x="248" y="66"/>
                  </a:cubicBezTo>
                  <a:cubicBezTo>
                    <a:pt x="235" y="73"/>
                    <a:pt x="221" y="76"/>
                    <a:pt x="209" y="82"/>
                  </a:cubicBezTo>
                  <a:cubicBezTo>
                    <a:pt x="209" y="82"/>
                    <a:pt x="211" y="81"/>
                    <a:pt x="208" y="82"/>
                  </a:cubicBezTo>
                  <a:cubicBezTo>
                    <a:pt x="192" y="88"/>
                    <a:pt x="186" y="93"/>
                    <a:pt x="173" y="97"/>
                  </a:cubicBezTo>
                  <a:cubicBezTo>
                    <a:pt x="174" y="96"/>
                    <a:pt x="174" y="96"/>
                    <a:pt x="174" y="96"/>
                  </a:cubicBezTo>
                  <a:cubicBezTo>
                    <a:pt x="173" y="96"/>
                    <a:pt x="166" y="100"/>
                    <a:pt x="168" y="100"/>
                  </a:cubicBezTo>
                  <a:cubicBezTo>
                    <a:pt x="178" y="95"/>
                    <a:pt x="180" y="95"/>
                    <a:pt x="190" y="91"/>
                  </a:cubicBezTo>
                  <a:cubicBezTo>
                    <a:pt x="186" y="93"/>
                    <a:pt x="178" y="97"/>
                    <a:pt x="172" y="100"/>
                  </a:cubicBezTo>
                  <a:cubicBezTo>
                    <a:pt x="171" y="101"/>
                    <a:pt x="171" y="101"/>
                    <a:pt x="171" y="101"/>
                  </a:cubicBezTo>
                  <a:cubicBezTo>
                    <a:pt x="164" y="106"/>
                    <a:pt x="155" y="108"/>
                    <a:pt x="147" y="113"/>
                  </a:cubicBezTo>
                  <a:cubicBezTo>
                    <a:pt x="157" y="110"/>
                    <a:pt x="157" y="110"/>
                    <a:pt x="157" y="110"/>
                  </a:cubicBezTo>
                  <a:cubicBezTo>
                    <a:pt x="157" y="110"/>
                    <a:pt x="156" y="110"/>
                    <a:pt x="156" y="111"/>
                  </a:cubicBezTo>
                  <a:cubicBezTo>
                    <a:pt x="160" y="109"/>
                    <a:pt x="163" y="107"/>
                    <a:pt x="164" y="106"/>
                  </a:cubicBezTo>
                  <a:cubicBezTo>
                    <a:pt x="178" y="99"/>
                    <a:pt x="187" y="98"/>
                    <a:pt x="189" y="98"/>
                  </a:cubicBezTo>
                  <a:cubicBezTo>
                    <a:pt x="196" y="96"/>
                    <a:pt x="187" y="101"/>
                    <a:pt x="189" y="101"/>
                  </a:cubicBezTo>
                  <a:cubicBezTo>
                    <a:pt x="199" y="97"/>
                    <a:pt x="198" y="95"/>
                    <a:pt x="209" y="91"/>
                  </a:cubicBezTo>
                  <a:cubicBezTo>
                    <a:pt x="212" y="90"/>
                    <a:pt x="211" y="90"/>
                    <a:pt x="210" y="91"/>
                  </a:cubicBezTo>
                  <a:cubicBezTo>
                    <a:pt x="217" y="87"/>
                    <a:pt x="217" y="87"/>
                    <a:pt x="217" y="87"/>
                  </a:cubicBezTo>
                  <a:cubicBezTo>
                    <a:pt x="217" y="88"/>
                    <a:pt x="236" y="81"/>
                    <a:pt x="225" y="86"/>
                  </a:cubicBezTo>
                  <a:cubicBezTo>
                    <a:pt x="224" y="87"/>
                    <a:pt x="221" y="88"/>
                    <a:pt x="218" y="89"/>
                  </a:cubicBezTo>
                  <a:cubicBezTo>
                    <a:pt x="230" y="85"/>
                    <a:pt x="248" y="80"/>
                    <a:pt x="256" y="78"/>
                  </a:cubicBezTo>
                  <a:cubicBezTo>
                    <a:pt x="254" y="79"/>
                    <a:pt x="254" y="79"/>
                    <a:pt x="255" y="79"/>
                  </a:cubicBezTo>
                  <a:cubicBezTo>
                    <a:pt x="256" y="79"/>
                    <a:pt x="256" y="78"/>
                    <a:pt x="257" y="78"/>
                  </a:cubicBezTo>
                  <a:cubicBezTo>
                    <a:pt x="259" y="77"/>
                    <a:pt x="261" y="77"/>
                    <a:pt x="261" y="78"/>
                  </a:cubicBezTo>
                  <a:cubicBezTo>
                    <a:pt x="269" y="75"/>
                    <a:pt x="267" y="75"/>
                    <a:pt x="280" y="72"/>
                  </a:cubicBezTo>
                  <a:cubicBezTo>
                    <a:pt x="284" y="70"/>
                    <a:pt x="282" y="69"/>
                    <a:pt x="285" y="68"/>
                  </a:cubicBezTo>
                  <a:cubicBezTo>
                    <a:pt x="288" y="67"/>
                    <a:pt x="291" y="66"/>
                    <a:pt x="293" y="65"/>
                  </a:cubicBezTo>
                  <a:cubicBezTo>
                    <a:pt x="292" y="66"/>
                    <a:pt x="292" y="66"/>
                    <a:pt x="292" y="66"/>
                  </a:cubicBezTo>
                  <a:cubicBezTo>
                    <a:pt x="300" y="63"/>
                    <a:pt x="300" y="63"/>
                    <a:pt x="300" y="63"/>
                  </a:cubicBezTo>
                  <a:cubicBezTo>
                    <a:pt x="297" y="64"/>
                    <a:pt x="292" y="65"/>
                    <a:pt x="287" y="67"/>
                  </a:cubicBezTo>
                  <a:cubicBezTo>
                    <a:pt x="289" y="66"/>
                    <a:pt x="291" y="65"/>
                    <a:pt x="293" y="64"/>
                  </a:cubicBezTo>
                  <a:cubicBezTo>
                    <a:pt x="282" y="67"/>
                    <a:pt x="282" y="67"/>
                    <a:pt x="282" y="67"/>
                  </a:cubicBezTo>
                  <a:cubicBezTo>
                    <a:pt x="279" y="68"/>
                    <a:pt x="277" y="69"/>
                    <a:pt x="275" y="70"/>
                  </a:cubicBezTo>
                  <a:cubicBezTo>
                    <a:pt x="287" y="66"/>
                    <a:pt x="287" y="66"/>
                    <a:pt x="287" y="66"/>
                  </a:cubicBezTo>
                  <a:cubicBezTo>
                    <a:pt x="285" y="67"/>
                    <a:pt x="284" y="67"/>
                    <a:pt x="283" y="68"/>
                  </a:cubicBezTo>
                  <a:cubicBezTo>
                    <a:pt x="279" y="69"/>
                    <a:pt x="275" y="70"/>
                    <a:pt x="273" y="71"/>
                  </a:cubicBezTo>
                  <a:cubicBezTo>
                    <a:pt x="275" y="71"/>
                    <a:pt x="278" y="70"/>
                    <a:pt x="281" y="69"/>
                  </a:cubicBezTo>
                  <a:cubicBezTo>
                    <a:pt x="280" y="70"/>
                    <a:pt x="280" y="70"/>
                    <a:pt x="279" y="71"/>
                  </a:cubicBezTo>
                  <a:cubicBezTo>
                    <a:pt x="261" y="77"/>
                    <a:pt x="255" y="77"/>
                    <a:pt x="245" y="80"/>
                  </a:cubicBezTo>
                  <a:cubicBezTo>
                    <a:pt x="251" y="77"/>
                    <a:pt x="261" y="73"/>
                    <a:pt x="257" y="73"/>
                  </a:cubicBezTo>
                  <a:cubicBezTo>
                    <a:pt x="266" y="72"/>
                    <a:pt x="267" y="69"/>
                    <a:pt x="278" y="67"/>
                  </a:cubicBezTo>
                  <a:cubicBezTo>
                    <a:pt x="276" y="68"/>
                    <a:pt x="276" y="68"/>
                    <a:pt x="276" y="68"/>
                  </a:cubicBezTo>
                  <a:cubicBezTo>
                    <a:pt x="284" y="64"/>
                    <a:pt x="286" y="65"/>
                    <a:pt x="293" y="62"/>
                  </a:cubicBezTo>
                  <a:cubicBezTo>
                    <a:pt x="292" y="62"/>
                    <a:pt x="293" y="62"/>
                    <a:pt x="294" y="62"/>
                  </a:cubicBezTo>
                  <a:cubicBezTo>
                    <a:pt x="310" y="56"/>
                    <a:pt x="289" y="62"/>
                    <a:pt x="305" y="56"/>
                  </a:cubicBezTo>
                  <a:cubicBezTo>
                    <a:pt x="319" y="53"/>
                    <a:pt x="310" y="57"/>
                    <a:pt x="314" y="57"/>
                  </a:cubicBezTo>
                  <a:cubicBezTo>
                    <a:pt x="291" y="65"/>
                    <a:pt x="315" y="59"/>
                    <a:pt x="290" y="68"/>
                  </a:cubicBezTo>
                  <a:cubicBezTo>
                    <a:pt x="290" y="68"/>
                    <a:pt x="290" y="68"/>
                    <a:pt x="291" y="68"/>
                  </a:cubicBezTo>
                  <a:cubicBezTo>
                    <a:pt x="279" y="72"/>
                    <a:pt x="269" y="76"/>
                    <a:pt x="256" y="80"/>
                  </a:cubicBezTo>
                  <a:cubicBezTo>
                    <a:pt x="260" y="78"/>
                    <a:pt x="256" y="79"/>
                    <a:pt x="255" y="79"/>
                  </a:cubicBezTo>
                  <a:cubicBezTo>
                    <a:pt x="247" y="82"/>
                    <a:pt x="237" y="86"/>
                    <a:pt x="233" y="89"/>
                  </a:cubicBezTo>
                  <a:cubicBezTo>
                    <a:pt x="220" y="95"/>
                    <a:pt x="220" y="95"/>
                    <a:pt x="220" y="95"/>
                  </a:cubicBezTo>
                  <a:cubicBezTo>
                    <a:pt x="220" y="94"/>
                    <a:pt x="224" y="90"/>
                    <a:pt x="237" y="85"/>
                  </a:cubicBezTo>
                  <a:cubicBezTo>
                    <a:pt x="192" y="104"/>
                    <a:pt x="161" y="126"/>
                    <a:pt x="123" y="156"/>
                  </a:cubicBezTo>
                  <a:cubicBezTo>
                    <a:pt x="121" y="157"/>
                    <a:pt x="128" y="152"/>
                    <a:pt x="125" y="154"/>
                  </a:cubicBezTo>
                  <a:cubicBezTo>
                    <a:pt x="120" y="158"/>
                    <a:pt x="114" y="164"/>
                    <a:pt x="113" y="165"/>
                  </a:cubicBezTo>
                  <a:cubicBezTo>
                    <a:pt x="113" y="165"/>
                    <a:pt x="114" y="164"/>
                    <a:pt x="117" y="161"/>
                  </a:cubicBezTo>
                  <a:cubicBezTo>
                    <a:pt x="98" y="179"/>
                    <a:pt x="87" y="187"/>
                    <a:pt x="77" y="200"/>
                  </a:cubicBezTo>
                  <a:cubicBezTo>
                    <a:pt x="76" y="200"/>
                    <a:pt x="85" y="190"/>
                    <a:pt x="84" y="191"/>
                  </a:cubicBezTo>
                  <a:cubicBezTo>
                    <a:pt x="66" y="209"/>
                    <a:pt x="60" y="221"/>
                    <a:pt x="46" y="242"/>
                  </a:cubicBezTo>
                  <a:cubicBezTo>
                    <a:pt x="50" y="235"/>
                    <a:pt x="42" y="246"/>
                    <a:pt x="38" y="252"/>
                  </a:cubicBezTo>
                  <a:cubicBezTo>
                    <a:pt x="27" y="270"/>
                    <a:pt x="8" y="310"/>
                    <a:pt x="5" y="342"/>
                  </a:cubicBezTo>
                  <a:cubicBezTo>
                    <a:pt x="2" y="333"/>
                    <a:pt x="1" y="376"/>
                    <a:pt x="0" y="379"/>
                  </a:cubicBezTo>
                  <a:cubicBezTo>
                    <a:pt x="0" y="386"/>
                    <a:pt x="2" y="397"/>
                    <a:pt x="3" y="398"/>
                  </a:cubicBezTo>
                  <a:cubicBezTo>
                    <a:pt x="2" y="394"/>
                    <a:pt x="2" y="384"/>
                    <a:pt x="2" y="386"/>
                  </a:cubicBezTo>
                  <a:cubicBezTo>
                    <a:pt x="3" y="396"/>
                    <a:pt x="7" y="411"/>
                    <a:pt x="9" y="412"/>
                  </a:cubicBezTo>
                  <a:cubicBezTo>
                    <a:pt x="10" y="416"/>
                    <a:pt x="11" y="420"/>
                    <a:pt x="12" y="424"/>
                  </a:cubicBezTo>
                  <a:cubicBezTo>
                    <a:pt x="13" y="425"/>
                    <a:pt x="16" y="428"/>
                    <a:pt x="19" y="434"/>
                  </a:cubicBezTo>
                  <a:cubicBezTo>
                    <a:pt x="25" y="449"/>
                    <a:pt x="19" y="432"/>
                    <a:pt x="30" y="451"/>
                  </a:cubicBezTo>
                  <a:cubicBezTo>
                    <a:pt x="26" y="448"/>
                    <a:pt x="23" y="444"/>
                    <a:pt x="22" y="443"/>
                  </a:cubicBezTo>
                  <a:cubicBezTo>
                    <a:pt x="27" y="452"/>
                    <a:pt x="27" y="451"/>
                    <a:pt x="32" y="456"/>
                  </a:cubicBezTo>
                  <a:cubicBezTo>
                    <a:pt x="33" y="459"/>
                    <a:pt x="25" y="452"/>
                    <a:pt x="20" y="445"/>
                  </a:cubicBezTo>
                  <a:cubicBezTo>
                    <a:pt x="23" y="449"/>
                    <a:pt x="25" y="453"/>
                    <a:pt x="28" y="457"/>
                  </a:cubicBezTo>
                  <a:cubicBezTo>
                    <a:pt x="38" y="467"/>
                    <a:pt x="56" y="481"/>
                    <a:pt x="74" y="492"/>
                  </a:cubicBezTo>
                  <a:cubicBezTo>
                    <a:pt x="71" y="491"/>
                    <a:pt x="65" y="488"/>
                    <a:pt x="69" y="492"/>
                  </a:cubicBezTo>
                  <a:cubicBezTo>
                    <a:pt x="77" y="496"/>
                    <a:pt x="89" y="500"/>
                    <a:pt x="100" y="506"/>
                  </a:cubicBezTo>
                  <a:cubicBezTo>
                    <a:pt x="98" y="505"/>
                    <a:pt x="99" y="506"/>
                    <a:pt x="98" y="505"/>
                  </a:cubicBezTo>
                  <a:cubicBezTo>
                    <a:pt x="118" y="512"/>
                    <a:pt x="112" y="512"/>
                    <a:pt x="131" y="518"/>
                  </a:cubicBezTo>
                  <a:cubicBezTo>
                    <a:pt x="131" y="518"/>
                    <a:pt x="130" y="518"/>
                    <a:pt x="130" y="518"/>
                  </a:cubicBezTo>
                  <a:cubicBezTo>
                    <a:pt x="134" y="519"/>
                    <a:pt x="138" y="519"/>
                    <a:pt x="141" y="520"/>
                  </a:cubicBezTo>
                  <a:cubicBezTo>
                    <a:pt x="166" y="523"/>
                    <a:pt x="168" y="527"/>
                    <a:pt x="183" y="530"/>
                  </a:cubicBezTo>
                  <a:cubicBezTo>
                    <a:pt x="179" y="530"/>
                    <a:pt x="179" y="530"/>
                    <a:pt x="179" y="530"/>
                  </a:cubicBezTo>
                  <a:cubicBezTo>
                    <a:pt x="189" y="533"/>
                    <a:pt x="219" y="534"/>
                    <a:pt x="227" y="535"/>
                  </a:cubicBezTo>
                  <a:cubicBezTo>
                    <a:pt x="217" y="533"/>
                    <a:pt x="224" y="534"/>
                    <a:pt x="216" y="532"/>
                  </a:cubicBezTo>
                  <a:cubicBezTo>
                    <a:pt x="207" y="531"/>
                    <a:pt x="209" y="534"/>
                    <a:pt x="194" y="531"/>
                  </a:cubicBezTo>
                  <a:cubicBezTo>
                    <a:pt x="196" y="530"/>
                    <a:pt x="216" y="531"/>
                    <a:pt x="220" y="530"/>
                  </a:cubicBezTo>
                  <a:cubicBezTo>
                    <a:pt x="228" y="530"/>
                    <a:pt x="234" y="533"/>
                    <a:pt x="235" y="534"/>
                  </a:cubicBezTo>
                  <a:cubicBezTo>
                    <a:pt x="256" y="535"/>
                    <a:pt x="268" y="536"/>
                    <a:pt x="295" y="535"/>
                  </a:cubicBezTo>
                  <a:cubicBezTo>
                    <a:pt x="304" y="534"/>
                    <a:pt x="311" y="530"/>
                    <a:pt x="333" y="532"/>
                  </a:cubicBezTo>
                  <a:cubicBezTo>
                    <a:pt x="332" y="532"/>
                    <a:pt x="332" y="532"/>
                    <a:pt x="332" y="532"/>
                  </a:cubicBezTo>
                  <a:cubicBezTo>
                    <a:pt x="334" y="531"/>
                    <a:pt x="343" y="532"/>
                    <a:pt x="347" y="531"/>
                  </a:cubicBezTo>
                  <a:cubicBezTo>
                    <a:pt x="339" y="530"/>
                    <a:pt x="356" y="529"/>
                    <a:pt x="347" y="528"/>
                  </a:cubicBezTo>
                  <a:cubicBezTo>
                    <a:pt x="360" y="527"/>
                    <a:pt x="362" y="529"/>
                    <a:pt x="363" y="531"/>
                  </a:cubicBezTo>
                  <a:cubicBezTo>
                    <a:pt x="372" y="528"/>
                    <a:pt x="389" y="530"/>
                    <a:pt x="408" y="527"/>
                  </a:cubicBezTo>
                  <a:cubicBezTo>
                    <a:pt x="405" y="528"/>
                    <a:pt x="383" y="530"/>
                    <a:pt x="392" y="531"/>
                  </a:cubicBezTo>
                  <a:cubicBezTo>
                    <a:pt x="401" y="529"/>
                    <a:pt x="409" y="528"/>
                    <a:pt x="417" y="526"/>
                  </a:cubicBezTo>
                  <a:cubicBezTo>
                    <a:pt x="406" y="527"/>
                    <a:pt x="406" y="527"/>
                    <a:pt x="406" y="527"/>
                  </a:cubicBezTo>
                  <a:cubicBezTo>
                    <a:pt x="425" y="523"/>
                    <a:pt x="430" y="524"/>
                    <a:pt x="441" y="524"/>
                  </a:cubicBezTo>
                  <a:cubicBezTo>
                    <a:pt x="444" y="524"/>
                    <a:pt x="437" y="525"/>
                    <a:pt x="431" y="526"/>
                  </a:cubicBezTo>
                  <a:cubicBezTo>
                    <a:pt x="437" y="525"/>
                    <a:pt x="446" y="524"/>
                    <a:pt x="454" y="522"/>
                  </a:cubicBezTo>
                  <a:cubicBezTo>
                    <a:pt x="459" y="520"/>
                    <a:pt x="479" y="517"/>
                    <a:pt x="487" y="514"/>
                  </a:cubicBezTo>
                  <a:cubicBezTo>
                    <a:pt x="490" y="513"/>
                    <a:pt x="490" y="513"/>
                    <a:pt x="490" y="513"/>
                  </a:cubicBezTo>
                  <a:cubicBezTo>
                    <a:pt x="490" y="514"/>
                    <a:pt x="489" y="514"/>
                    <a:pt x="489" y="514"/>
                  </a:cubicBezTo>
                  <a:cubicBezTo>
                    <a:pt x="490" y="514"/>
                    <a:pt x="492" y="513"/>
                    <a:pt x="493" y="513"/>
                  </a:cubicBezTo>
                  <a:cubicBezTo>
                    <a:pt x="503" y="512"/>
                    <a:pt x="503" y="512"/>
                    <a:pt x="503" y="512"/>
                  </a:cubicBezTo>
                  <a:cubicBezTo>
                    <a:pt x="501" y="512"/>
                    <a:pt x="501" y="512"/>
                    <a:pt x="501" y="512"/>
                  </a:cubicBezTo>
                  <a:cubicBezTo>
                    <a:pt x="505" y="511"/>
                    <a:pt x="505" y="511"/>
                    <a:pt x="505" y="511"/>
                  </a:cubicBezTo>
                  <a:cubicBezTo>
                    <a:pt x="515" y="510"/>
                    <a:pt x="515" y="510"/>
                    <a:pt x="515" y="510"/>
                  </a:cubicBezTo>
                  <a:cubicBezTo>
                    <a:pt x="520" y="508"/>
                    <a:pt x="520" y="508"/>
                    <a:pt x="520" y="508"/>
                  </a:cubicBezTo>
                  <a:cubicBezTo>
                    <a:pt x="518" y="509"/>
                    <a:pt x="518" y="509"/>
                    <a:pt x="518" y="509"/>
                  </a:cubicBezTo>
                  <a:cubicBezTo>
                    <a:pt x="518" y="507"/>
                    <a:pt x="530" y="503"/>
                    <a:pt x="545" y="500"/>
                  </a:cubicBezTo>
                  <a:cubicBezTo>
                    <a:pt x="544" y="500"/>
                    <a:pt x="536" y="501"/>
                    <a:pt x="525" y="503"/>
                  </a:cubicBezTo>
                  <a:cubicBezTo>
                    <a:pt x="529" y="502"/>
                    <a:pt x="529" y="502"/>
                    <a:pt x="529" y="502"/>
                  </a:cubicBezTo>
                  <a:cubicBezTo>
                    <a:pt x="545" y="499"/>
                    <a:pt x="560" y="496"/>
                    <a:pt x="574" y="492"/>
                  </a:cubicBezTo>
                  <a:cubicBezTo>
                    <a:pt x="569" y="494"/>
                    <a:pt x="564" y="495"/>
                    <a:pt x="558" y="497"/>
                  </a:cubicBezTo>
                  <a:cubicBezTo>
                    <a:pt x="573" y="495"/>
                    <a:pt x="596" y="486"/>
                    <a:pt x="603" y="486"/>
                  </a:cubicBezTo>
                  <a:cubicBezTo>
                    <a:pt x="581" y="495"/>
                    <a:pt x="569" y="496"/>
                    <a:pt x="545" y="503"/>
                  </a:cubicBezTo>
                  <a:cubicBezTo>
                    <a:pt x="532" y="504"/>
                    <a:pt x="561" y="498"/>
                    <a:pt x="561" y="497"/>
                  </a:cubicBezTo>
                  <a:cubicBezTo>
                    <a:pt x="557" y="498"/>
                    <a:pt x="552" y="499"/>
                    <a:pt x="547" y="500"/>
                  </a:cubicBezTo>
                  <a:cubicBezTo>
                    <a:pt x="549" y="500"/>
                    <a:pt x="520" y="507"/>
                    <a:pt x="528" y="507"/>
                  </a:cubicBezTo>
                  <a:cubicBezTo>
                    <a:pt x="559" y="501"/>
                    <a:pt x="589" y="494"/>
                    <a:pt x="615" y="485"/>
                  </a:cubicBezTo>
                  <a:cubicBezTo>
                    <a:pt x="608" y="492"/>
                    <a:pt x="601" y="498"/>
                    <a:pt x="593" y="505"/>
                  </a:cubicBezTo>
                  <a:cubicBezTo>
                    <a:pt x="593" y="505"/>
                    <a:pt x="593" y="505"/>
                    <a:pt x="592" y="506"/>
                  </a:cubicBezTo>
                  <a:cubicBezTo>
                    <a:pt x="593" y="505"/>
                    <a:pt x="593" y="505"/>
                    <a:pt x="593" y="505"/>
                  </a:cubicBezTo>
                  <a:cubicBezTo>
                    <a:pt x="593" y="504"/>
                    <a:pt x="588" y="506"/>
                    <a:pt x="582" y="508"/>
                  </a:cubicBezTo>
                  <a:cubicBezTo>
                    <a:pt x="583" y="507"/>
                    <a:pt x="584" y="506"/>
                    <a:pt x="577" y="508"/>
                  </a:cubicBezTo>
                  <a:cubicBezTo>
                    <a:pt x="563" y="511"/>
                    <a:pt x="555" y="516"/>
                    <a:pt x="545" y="518"/>
                  </a:cubicBezTo>
                  <a:cubicBezTo>
                    <a:pt x="548" y="517"/>
                    <a:pt x="548" y="517"/>
                    <a:pt x="548" y="517"/>
                  </a:cubicBezTo>
                  <a:cubicBezTo>
                    <a:pt x="538" y="519"/>
                    <a:pt x="525" y="522"/>
                    <a:pt x="518" y="524"/>
                  </a:cubicBezTo>
                  <a:cubicBezTo>
                    <a:pt x="509" y="524"/>
                    <a:pt x="546" y="517"/>
                    <a:pt x="530" y="519"/>
                  </a:cubicBezTo>
                  <a:cubicBezTo>
                    <a:pt x="541" y="517"/>
                    <a:pt x="557" y="512"/>
                    <a:pt x="565" y="510"/>
                  </a:cubicBezTo>
                  <a:cubicBezTo>
                    <a:pt x="551" y="513"/>
                    <a:pt x="538" y="513"/>
                    <a:pt x="542" y="511"/>
                  </a:cubicBezTo>
                  <a:cubicBezTo>
                    <a:pt x="512" y="520"/>
                    <a:pt x="543" y="516"/>
                    <a:pt x="517" y="523"/>
                  </a:cubicBezTo>
                  <a:cubicBezTo>
                    <a:pt x="498" y="526"/>
                    <a:pt x="498" y="526"/>
                    <a:pt x="498" y="526"/>
                  </a:cubicBezTo>
                  <a:cubicBezTo>
                    <a:pt x="492" y="529"/>
                    <a:pt x="492" y="529"/>
                    <a:pt x="492" y="529"/>
                  </a:cubicBezTo>
                  <a:cubicBezTo>
                    <a:pt x="481" y="531"/>
                    <a:pt x="499" y="526"/>
                    <a:pt x="482" y="529"/>
                  </a:cubicBezTo>
                  <a:cubicBezTo>
                    <a:pt x="477" y="531"/>
                    <a:pt x="466" y="532"/>
                    <a:pt x="463" y="533"/>
                  </a:cubicBezTo>
                  <a:cubicBezTo>
                    <a:pt x="463" y="532"/>
                    <a:pt x="463" y="532"/>
                    <a:pt x="454" y="533"/>
                  </a:cubicBezTo>
                  <a:cubicBezTo>
                    <a:pt x="454" y="534"/>
                    <a:pt x="455" y="534"/>
                    <a:pt x="448" y="535"/>
                  </a:cubicBezTo>
                  <a:cubicBezTo>
                    <a:pt x="443" y="534"/>
                    <a:pt x="465" y="532"/>
                    <a:pt x="457" y="531"/>
                  </a:cubicBezTo>
                  <a:cubicBezTo>
                    <a:pt x="436" y="534"/>
                    <a:pt x="446" y="535"/>
                    <a:pt x="441" y="537"/>
                  </a:cubicBezTo>
                  <a:cubicBezTo>
                    <a:pt x="442" y="536"/>
                    <a:pt x="443" y="536"/>
                    <a:pt x="446" y="536"/>
                  </a:cubicBezTo>
                  <a:cubicBezTo>
                    <a:pt x="445" y="537"/>
                    <a:pt x="437" y="537"/>
                    <a:pt x="438" y="538"/>
                  </a:cubicBezTo>
                  <a:cubicBezTo>
                    <a:pt x="441" y="538"/>
                    <a:pt x="445" y="537"/>
                    <a:pt x="448" y="536"/>
                  </a:cubicBezTo>
                  <a:cubicBezTo>
                    <a:pt x="442" y="538"/>
                    <a:pt x="458" y="537"/>
                    <a:pt x="464" y="536"/>
                  </a:cubicBezTo>
                  <a:cubicBezTo>
                    <a:pt x="477" y="533"/>
                    <a:pt x="505" y="528"/>
                    <a:pt x="524" y="524"/>
                  </a:cubicBezTo>
                  <a:cubicBezTo>
                    <a:pt x="522" y="524"/>
                    <a:pt x="519" y="525"/>
                    <a:pt x="521" y="525"/>
                  </a:cubicBezTo>
                  <a:cubicBezTo>
                    <a:pt x="548" y="519"/>
                    <a:pt x="559" y="518"/>
                    <a:pt x="589" y="509"/>
                  </a:cubicBezTo>
                  <a:cubicBezTo>
                    <a:pt x="592" y="506"/>
                    <a:pt x="592" y="506"/>
                    <a:pt x="592" y="506"/>
                  </a:cubicBezTo>
                  <a:cubicBezTo>
                    <a:pt x="618" y="498"/>
                    <a:pt x="603" y="498"/>
                    <a:pt x="609" y="495"/>
                  </a:cubicBezTo>
                  <a:cubicBezTo>
                    <a:pt x="615" y="494"/>
                    <a:pt x="619" y="491"/>
                    <a:pt x="625" y="490"/>
                  </a:cubicBezTo>
                  <a:cubicBezTo>
                    <a:pt x="622" y="492"/>
                    <a:pt x="622" y="492"/>
                    <a:pt x="622" y="492"/>
                  </a:cubicBezTo>
                  <a:cubicBezTo>
                    <a:pt x="638" y="486"/>
                    <a:pt x="627" y="488"/>
                    <a:pt x="641" y="484"/>
                  </a:cubicBezTo>
                  <a:cubicBezTo>
                    <a:pt x="652" y="478"/>
                    <a:pt x="631" y="487"/>
                    <a:pt x="638" y="483"/>
                  </a:cubicBezTo>
                  <a:cubicBezTo>
                    <a:pt x="653" y="478"/>
                    <a:pt x="646" y="477"/>
                    <a:pt x="670" y="469"/>
                  </a:cubicBezTo>
                  <a:cubicBezTo>
                    <a:pt x="669" y="470"/>
                    <a:pt x="673" y="470"/>
                    <a:pt x="660" y="476"/>
                  </a:cubicBezTo>
                  <a:cubicBezTo>
                    <a:pt x="664" y="475"/>
                    <a:pt x="669" y="473"/>
                    <a:pt x="673" y="472"/>
                  </a:cubicBezTo>
                  <a:cubicBezTo>
                    <a:pt x="658" y="479"/>
                    <a:pt x="667" y="475"/>
                    <a:pt x="651" y="481"/>
                  </a:cubicBezTo>
                  <a:cubicBezTo>
                    <a:pt x="644" y="485"/>
                    <a:pt x="646" y="486"/>
                    <a:pt x="640" y="490"/>
                  </a:cubicBezTo>
                  <a:cubicBezTo>
                    <a:pt x="646" y="487"/>
                    <a:pt x="644" y="486"/>
                    <a:pt x="654" y="483"/>
                  </a:cubicBezTo>
                  <a:cubicBezTo>
                    <a:pt x="665" y="479"/>
                    <a:pt x="652" y="484"/>
                    <a:pt x="651" y="485"/>
                  </a:cubicBezTo>
                  <a:cubicBezTo>
                    <a:pt x="665" y="478"/>
                    <a:pt x="668" y="481"/>
                    <a:pt x="681" y="474"/>
                  </a:cubicBezTo>
                  <a:cubicBezTo>
                    <a:pt x="677" y="473"/>
                    <a:pt x="680" y="472"/>
                    <a:pt x="670" y="474"/>
                  </a:cubicBezTo>
                  <a:cubicBezTo>
                    <a:pt x="679" y="470"/>
                    <a:pt x="691" y="466"/>
                    <a:pt x="691" y="468"/>
                  </a:cubicBezTo>
                  <a:cubicBezTo>
                    <a:pt x="692" y="466"/>
                    <a:pt x="692" y="466"/>
                    <a:pt x="692" y="466"/>
                  </a:cubicBezTo>
                  <a:cubicBezTo>
                    <a:pt x="695" y="466"/>
                    <a:pt x="702" y="462"/>
                    <a:pt x="702" y="462"/>
                  </a:cubicBezTo>
                  <a:cubicBezTo>
                    <a:pt x="705" y="460"/>
                    <a:pt x="705" y="460"/>
                    <a:pt x="705" y="460"/>
                  </a:cubicBezTo>
                  <a:cubicBezTo>
                    <a:pt x="698" y="462"/>
                    <a:pt x="692" y="464"/>
                    <a:pt x="681" y="469"/>
                  </a:cubicBezTo>
                  <a:cubicBezTo>
                    <a:pt x="685" y="467"/>
                    <a:pt x="674" y="470"/>
                    <a:pt x="688" y="463"/>
                  </a:cubicBezTo>
                  <a:cubicBezTo>
                    <a:pt x="695" y="460"/>
                    <a:pt x="690" y="464"/>
                    <a:pt x="690" y="464"/>
                  </a:cubicBezTo>
                  <a:cubicBezTo>
                    <a:pt x="723" y="447"/>
                    <a:pt x="725" y="451"/>
                    <a:pt x="750" y="436"/>
                  </a:cubicBezTo>
                  <a:cubicBezTo>
                    <a:pt x="744" y="440"/>
                    <a:pt x="728" y="448"/>
                    <a:pt x="716" y="455"/>
                  </a:cubicBezTo>
                  <a:cubicBezTo>
                    <a:pt x="724" y="452"/>
                    <a:pt x="732" y="446"/>
                    <a:pt x="739" y="442"/>
                  </a:cubicBezTo>
                  <a:cubicBezTo>
                    <a:pt x="733" y="446"/>
                    <a:pt x="732" y="448"/>
                    <a:pt x="740" y="444"/>
                  </a:cubicBezTo>
                  <a:cubicBezTo>
                    <a:pt x="743" y="441"/>
                    <a:pt x="743" y="441"/>
                    <a:pt x="743" y="441"/>
                  </a:cubicBezTo>
                  <a:cubicBezTo>
                    <a:pt x="747" y="439"/>
                    <a:pt x="755" y="434"/>
                    <a:pt x="756" y="434"/>
                  </a:cubicBezTo>
                  <a:cubicBezTo>
                    <a:pt x="756" y="434"/>
                    <a:pt x="754" y="435"/>
                    <a:pt x="749" y="437"/>
                  </a:cubicBezTo>
                  <a:cubicBezTo>
                    <a:pt x="760" y="430"/>
                    <a:pt x="780" y="416"/>
                    <a:pt x="799" y="403"/>
                  </a:cubicBezTo>
                  <a:cubicBezTo>
                    <a:pt x="799" y="406"/>
                    <a:pt x="773" y="422"/>
                    <a:pt x="788" y="415"/>
                  </a:cubicBezTo>
                  <a:cubicBezTo>
                    <a:pt x="795" y="409"/>
                    <a:pt x="800" y="403"/>
                    <a:pt x="813" y="394"/>
                  </a:cubicBezTo>
                  <a:cubicBezTo>
                    <a:pt x="809" y="399"/>
                    <a:pt x="820" y="390"/>
                    <a:pt x="820" y="391"/>
                  </a:cubicBezTo>
                  <a:cubicBezTo>
                    <a:pt x="826" y="385"/>
                    <a:pt x="831" y="379"/>
                    <a:pt x="836" y="374"/>
                  </a:cubicBezTo>
                  <a:cubicBezTo>
                    <a:pt x="844" y="366"/>
                    <a:pt x="853" y="357"/>
                    <a:pt x="859" y="348"/>
                  </a:cubicBezTo>
                  <a:cubicBezTo>
                    <a:pt x="857" y="351"/>
                    <a:pt x="854" y="355"/>
                    <a:pt x="850" y="359"/>
                  </a:cubicBezTo>
                  <a:cubicBezTo>
                    <a:pt x="858" y="345"/>
                    <a:pt x="870" y="337"/>
                    <a:pt x="879" y="319"/>
                  </a:cubicBezTo>
                  <a:cubicBezTo>
                    <a:pt x="875" y="328"/>
                    <a:pt x="875" y="328"/>
                    <a:pt x="875" y="328"/>
                  </a:cubicBezTo>
                  <a:cubicBezTo>
                    <a:pt x="883" y="315"/>
                    <a:pt x="888" y="304"/>
                    <a:pt x="892" y="292"/>
                  </a:cubicBezTo>
                  <a:cubicBezTo>
                    <a:pt x="893" y="293"/>
                    <a:pt x="893" y="293"/>
                    <a:pt x="893" y="293"/>
                  </a:cubicBezTo>
                  <a:cubicBezTo>
                    <a:pt x="893" y="291"/>
                    <a:pt x="900" y="266"/>
                    <a:pt x="900" y="260"/>
                  </a:cubicBezTo>
                  <a:cubicBezTo>
                    <a:pt x="892" y="296"/>
                    <a:pt x="890" y="290"/>
                    <a:pt x="875" y="322"/>
                  </a:cubicBezTo>
                  <a:cubicBezTo>
                    <a:pt x="880" y="310"/>
                    <a:pt x="884" y="301"/>
                    <a:pt x="888" y="287"/>
                  </a:cubicBezTo>
                  <a:cubicBezTo>
                    <a:pt x="890" y="282"/>
                    <a:pt x="891" y="280"/>
                    <a:pt x="891" y="280"/>
                  </a:cubicBezTo>
                  <a:cubicBezTo>
                    <a:pt x="892" y="275"/>
                    <a:pt x="891" y="273"/>
                    <a:pt x="893" y="265"/>
                  </a:cubicBezTo>
                  <a:cubicBezTo>
                    <a:pt x="894" y="263"/>
                    <a:pt x="894" y="263"/>
                    <a:pt x="894" y="263"/>
                  </a:cubicBezTo>
                  <a:cubicBezTo>
                    <a:pt x="900" y="239"/>
                    <a:pt x="895" y="241"/>
                    <a:pt x="896" y="219"/>
                  </a:cubicBezTo>
                  <a:cubicBezTo>
                    <a:pt x="898" y="214"/>
                    <a:pt x="899" y="238"/>
                    <a:pt x="897" y="253"/>
                  </a:cubicBezTo>
                  <a:cubicBezTo>
                    <a:pt x="901" y="242"/>
                    <a:pt x="894" y="275"/>
                    <a:pt x="898" y="263"/>
                  </a:cubicBezTo>
                  <a:cubicBezTo>
                    <a:pt x="899" y="256"/>
                    <a:pt x="899" y="256"/>
                    <a:pt x="899" y="256"/>
                  </a:cubicBezTo>
                  <a:cubicBezTo>
                    <a:pt x="900" y="249"/>
                    <a:pt x="901" y="250"/>
                    <a:pt x="900" y="254"/>
                  </a:cubicBezTo>
                  <a:cubicBezTo>
                    <a:pt x="901" y="245"/>
                    <a:pt x="901" y="247"/>
                    <a:pt x="901" y="243"/>
                  </a:cubicBezTo>
                  <a:cubicBezTo>
                    <a:pt x="902" y="206"/>
                    <a:pt x="905" y="248"/>
                    <a:pt x="905" y="211"/>
                  </a:cubicBezTo>
                  <a:cubicBezTo>
                    <a:pt x="905" y="215"/>
                    <a:pt x="906" y="225"/>
                    <a:pt x="907" y="223"/>
                  </a:cubicBezTo>
                  <a:cubicBezTo>
                    <a:pt x="907" y="230"/>
                    <a:pt x="906" y="237"/>
                    <a:pt x="905" y="243"/>
                  </a:cubicBezTo>
                  <a:cubicBezTo>
                    <a:pt x="907" y="244"/>
                    <a:pt x="907" y="244"/>
                    <a:pt x="907" y="244"/>
                  </a:cubicBezTo>
                  <a:cubicBezTo>
                    <a:pt x="910" y="218"/>
                    <a:pt x="905" y="203"/>
                    <a:pt x="900" y="193"/>
                  </a:cubicBezTo>
                  <a:close/>
                  <a:moveTo>
                    <a:pt x="568" y="512"/>
                  </a:moveTo>
                  <a:cubicBezTo>
                    <a:pt x="578" y="510"/>
                    <a:pt x="578" y="510"/>
                    <a:pt x="578" y="510"/>
                  </a:cubicBezTo>
                  <a:cubicBezTo>
                    <a:pt x="574" y="511"/>
                    <a:pt x="571" y="512"/>
                    <a:pt x="568" y="512"/>
                  </a:cubicBezTo>
                  <a:close/>
                  <a:moveTo>
                    <a:pt x="443" y="18"/>
                  </a:moveTo>
                  <a:cubicBezTo>
                    <a:pt x="465" y="12"/>
                    <a:pt x="465" y="12"/>
                    <a:pt x="465" y="12"/>
                  </a:cubicBezTo>
                  <a:cubicBezTo>
                    <a:pt x="454" y="13"/>
                    <a:pt x="452" y="16"/>
                    <a:pt x="438" y="18"/>
                  </a:cubicBezTo>
                  <a:cubicBezTo>
                    <a:pt x="439" y="16"/>
                    <a:pt x="438" y="15"/>
                    <a:pt x="453" y="12"/>
                  </a:cubicBezTo>
                  <a:cubicBezTo>
                    <a:pt x="466" y="11"/>
                    <a:pt x="452" y="13"/>
                    <a:pt x="459" y="13"/>
                  </a:cubicBezTo>
                  <a:cubicBezTo>
                    <a:pt x="469" y="9"/>
                    <a:pt x="472" y="13"/>
                    <a:pt x="483" y="10"/>
                  </a:cubicBezTo>
                  <a:cubicBezTo>
                    <a:pt x="496" y="9"/>
                    <a:pt x="492" y="11"/>
                    <a:pt x="496" y="11"/>
                  </a:cubicBezTo>
                  <a:cubicBezTo>
                    <a:pt x="483" y="12"/>
                    <a:pt x="502" y="12"/>
                    <a:pt x="486" y="14"/>
                  </a:cubicBezTo>
                  <a:cubicBezTo>
                    <a:pt x="499" y="14"/>
                    <a:pt x="495" y="11"/>
                    <a:pt x="506" y="11"/>
                  </a:cubicBezTo>
                  <a:cubicBezTo>
                    <a:pt x="508" y="13"/>
                    <a:pt x="508" y="13"/>
                    <a:pt x="508" y="13"/>
                  </a:cubicBezTo>
                  <a:cubicBezTo>
                    <a:pt x="518" y="13"/>
                    <a:pt x="540" y="14"/>
                    <a:pt x="553" y="12"/>
                  </a:cubicBezTo>
                  <a:cubicBezTo>
                    <a:pt x="542" y="11"/>
                    <a:pt x="560" y="11"/>
                    <a:pt x="558" y="10"/>
                  </a:cubicBezTo>
                  <a:cubicBezTo>
                    <a:pt x="556" y="12"/>
                    <a:pt x="540" y="11"/>
                    <a:pt x="541" y="10"/>
                  </a:cubicBezTo>
                  <a:cubicBezTo>
                    <a:pt x="548" y="9"/>
                    <a:pt x="565" y="9"/>
                    <a:pt x="573" y="10"/>
                  </a:cubicBezTo>
                  <a:cubicBezTo>
                    <a:pt x="560" y="8"/>
                    <a:pt x="560" y="8"/>
                    <a:pt x="560" y="8"/>
                  </a:cubicBezTo>
                  <a:cubicBezTo>
                    <a:pt x="566" y="8"/>
                    <a:pt x="588" y="7"/>
                    <a:pt x="589" y="7"/>
                  </a:cubicBezTo>
                  <a:cubicBezTo>
                    <a:pt x="596" y="8"/>
                    <a:pt x="606" y="8"/>
                    <a:pt x="609" y="10"/>
                  </a:cubicBezTo>
                  <a:cubicBezTo>
                    <a:pt x="605" y="9"/>
                    <a:pt x="601" y="10"/>
                    <a:pt x="597" y="10"/>
                  </a:cubicBezTo>
                  <a:cubicBezTo>
                    <a:pt x="592" y="9"/>
                    <a:pt x="592" y="9"/>
                    <a:pt x="592" y="9"/>
                  </a:cubicBezTo>
                  <a:cubicBezTo>
                    <a:pt x="585" y="10"/>
                    <a:pt x="585" y="10"/>
                    <a:pt x="585" y="10"/>
                  </a:cubicBezTo>
                  <a:cubicBezTo>
                    <a:pt x="593" y="11"/>
                    <a:pt x="610" y="13"/>
                    <a:pt x="614" y="15"/>
                  </a:cubicBezTo>
                  <a:cubicBezTo>
                    <a:pt x="595" y="13"/>
                    <a:pt x="565" y="12"/>
                    <a:pt x="530" y="16"/>
                  </a:cubicBezTo>
                  <a:cubicBezTo>
                    <a:pt x="530" y="16"/>
                    <a:pt x="530" y="16"/>
                    <a:pt x="532" y="16"/>
                  </a:cubicBezTo>
                  <a:cubicBezTo>
                    <a:pt x="514" y="16"/>
                    <a:pt x="512" y="16"/>
                    <a:pt x="498" y="17"/>
                  </a:cubicBezTo>
                  <a:cubicBezTo>
                    <a:pt x="502" y="16"/>
                    <a:pt x="502" y="16"/>
                    <a:pt x="502" y="16"/>
                  </a:cubicBezTo>
                  <a:cubicBezTo>
                    <a:pt x="500" y="15"/>
                    <a:pt x="488" y="17"/>
                    <a:pt x="476" y="18"/>
                  </a:cubicBezTo>
                  <a:cubicBezTo>
                    <a:pt x="473" y="19"/>
                    <a:pt x="466" y="20"/>
                    <a:pt x="461" y="20"/>
                  </a:cubicBezTo>
                  <a:cubicBezTo>
                    <a:pt x="463" y="19"/>
                    <a:pt x="463" y="19"/>
                    <a:pt x="463" y="19"/>
                  </a:cubicBezTo>
                  <a:cubicBezTo>
                    <a:pt x="460" y="19"/>
                    <a:pt x="449" y="20"/>
                    <a:pt x="436" y="22"/>
                  </a:cubicBezTo>
                  <a:cubicBezTo>
                    <a:pt x="441" y="20"/>
                    <a:pt x="441" y="20"/>
                    <a:pt x="441" y="20"/>
                  </a:cubicBezTo>
                  <a:cubicBezTo>
                    <a:pt x="444" y="19"/>
                    <a:pt x="448" y="18"/>
                    <a:pt x="453" y="17"/>
                  </a:cubicBezTo>
                  <a:cubicBezTo>
                    <a:pt x="450" y="18"/>
                    <a:pt x="447" y="18"/>
                    <a:pt x="443" y="18"/>
                  </a:cubicBezTo>
                  <a:close/>
                  <a:moveTo>
                    <a:pt x="598" y="486"/>
                  </a:moveTo>
                  <a:cubicBezTo>
                    <a:pt x="594" y="487"/>
                    <a:pt x="592" y="488"/>
                    <a:pt x="591" y="488"/>
                  </a:cubicBezTo>
                  <a:cubicBezTo>
                    <a:pt x="599" y="486"/>
                    <a:pt x="599" y="486"/>
                    <a:pt x="599" y="486"/>
                  </a:cubicBezTo>
                  <a:lnTo>
                    <a:pt x="598" y="486"/>
                  </a:lnTo>
                  <a:close/>
                  <a:moveTo>
                    <a:pt x="620" y="481"/>
                  </a:moveTo>
                  <a:cubicBezTo>
                    <a:pt x="617" y="481"/>
                    <a:pt x="616" y="481"/>
                    <a:pt x="615" y="481"/>
                  </a:cubicBezTo>
                  <a:cubicBezTo>
                    <a:pt x="622" y="479"/>
                    <a:pt x="622" y="479"/>
                    <a:pt x="622" y="479"/>
                  </a:cubicBezTo>
                  <a:lnTo>
                    <a:pt x="620" y="481"/>
                  </a:lnTo>
                  <a:close/>
                  <a:moveTo>
                    <a:pt x="679" y="440"/>
                  </a:moveTo>
                  <a:cubicBezTo>
                    <a:pt x="679" y="440"/>
                    <a:pt x="671" y="444"/>
                    <a:pt x="660" y="449"/>
                  </a:cubicBezTo>
                  <a:cubicBezTo>
                    <a:pt x="660" y="448"/>
                    <a:pt x="660" y="448"/>
                    <a:pt x="660" y="448"/>
                  </a:cubicBezTo>
                  <a:cubicBezTo>
                    <a:pt x="661" y="448"/>
                    <a:pt x="661" y="448"/>
                    <a:pt x="661" y="447"/>
                  </a:cubicBezTo>
                  <a:cubicBezTo>
                    <a:pt x="664" y="446"/>
                    <a:pt x="665" y="446"/>
                    <a:pt x="666" y="446"/>
                  </a:cubicBezTo>
                  <a:cubicBezTo>
                    <a:pt x="672" y="441"/>
                    <a:pt x="662" y="445"/>
                    <a:pt x="651" y="450"/>
                  </a:cubicBezTo>
                  <a:cubicBezTo>
                    <a:pt x="648" y="452"/>
                    <a:pt x="648" y="452"/>
                    <a:pt x="648" y="452"/>
                  </a:cubicBezTo>
                  <a:cubicBezTo>
                    <a:pt x="638" y="455"/>
                    <a:pt x="632" y="456"/>
                    <a:pt x="619" y="461"/>
                  </a:cubicBezTo>
                  <a:cubicBezTo>
                    <a:pt x="590" y="476"/>
                    <a:pt x="590" y="476"/>
                    <a:pt x="590" y="476"/>
                  </a:cubicBezTo>
                  <a:cubicBezTo>
                    <a:pt x="581" y="479"/>
                    <a:pt x="581" y="479"/>
                    <a:pt x="581" y="479"/>
                  </a:cubicBezTo>
                  <a:cubicBezTo>
                    <a:pt x="577" y="479"/>
                    <a:pt x="563" y="483"/>
                    <a:pt x="568" y="480"/>
                  </a:cubicBezTo>
                  <a:cubicBezTo>
                    <a:pt x="566" y="480"/>
                    <a:pt x="571" y="478"/>
                    <a:pt x="577" y="477"/>
                  </a:cubicBezTo>
                  <a:cubicBezTo>
                    <a:pt x="578" y="477"/>
                    <a:pt x="577" y="477"/>
                    <a:pt x="578" y="477"/>
                  </a:cubicBezTo>
                  <a:cubicBezTo>
                    <a:pt x="579" y="476"/>
                    <a:pt x="579" y="475"/>
                    <a:pt x="572" y="476"/>
                  </a:cubicBezTo>
                  <a:cubicBezTo>
                    <a:pt x="579" y="474"/>
                    <a:pt x="580" y="474"/>
                    <a:pt x="585" y="472"/>
                  </a:cubicBezTo>
                  <a:cubicBezTo>
                    <a:pt x="578" y="474"/>
                    <a:pt x="578" y="474"/>
                    <a:pt x="578" y="474"/>
                  </a:cubicBezTo>
                  <a:cubicBezTo>
                    <a:pt x="589" y="471"/>
                    <a:pt x="605" y="463"/>
                    <a:pt x="605" y="462"/>
                  </a:cubicBezTo>
                  <a:cubicBezTo>
                    <a:pt x="602" y="465"/>
                    <a:pt x="594" y="466"/>
                    <a:pt x="588" y="467"/>
                  </a:cubicBezTo>
                  <a:cubicBezTo>
                    <a:pt x="593" y="465"/>
                    <a:pt x="602" y="461"/>
                    <a:pt x="595" y="464"/>
                  </a:cubicBezTo>
                  <a:cubicBezTo>
                    <a:pt x="592" y="465"/>
                    <a:pt x="572" y="472"/>
                    <a:pt x="587" y="468"/>
                  </a:cubicBezTo>
                  <a:cubicBezTo>
                    <a:pt x="581" y="471"/>
                    <a:pt x="573" y="474"/>
                    <a:pt x="566" y="475"/>
                  </a:cubicBezTo>
                  <a:cubicBezTo>
                    <a:pt x="574" y="472"/>
                    <a:pt x="568" y="473"/>
                    <a:pt x="570" y="471"/>
                  </a:cubicBezTo>
                  <a:cubicBezTo>
                    <a:pt x="563" y="474"/>
                    <a:pt x="564" y="475"/>
                    <a:pt x="563" y="476"/>
                  </a:cubicBezTo>
                  <a:cubicBezTo>
                    <a:pt x="541" y="480"/>
                    <a:pt x="532" y="479"/>
                    <a:pt x="509" y="485"/>
                  </a:cubicBezTo>
                  <a:cubicBezTo>
                    <a:pt x="506" y="486"/>
                    <a:pt x="523" y="482"/>
                    <a:pt x="521" y="483"/>
                  </a:cubicBezTo>
                  <a:cubicBezTo>
                    <a:pt x="504" y="489"/>
                    <a:pt x="498" y="486"/>
                    <a:pt x="483" y="489"/>
                  </a:cubicBezTo>
                  <a:cubicBezTo>
                    <a:pt x="488" y="490"/>
                    <a:pt x="488" y="490"/>
                    <a:pt x="488" y="490"/>
                  </a:cubicBezTo>
                  <a:cubicBezTo>
                    <a:pt x="483" y="492"/>
                    <a:pt x="472" y="494"/>
                    <a:pt x="466" y="495"/>
                  </a:cubicBezTo>
                  <a:cubicBezTo>
                    <a:pt x="464" y="494"/>
                    <a:pt x="448" y="496"/>
                    <a:pt x="460" y="493"/>
                  </a:cubicBezTo>
                  <a:cubicBezTo>
                    <a:pt x="434" y="496"/>
                    <a:pt x="437" y="500"/>
                    <a:pt x="407" y="504"/>
                  </a:cubicBezTo>
                  <a:cubicBezTo>
                    <a:pt x="421" y="502"/>
                    <a:pt x="423" y="502"/>
                    <a:pt x="434" y="501"/>
                  </a:cubicBezTo>
                  <a:cubicBezTo>
                    <a:pt x="422" y="503"/>
                    <a:pt x="432" y="502"/>
                    <a:pt x="431" y="503"/>
                  </a:cubicBezTo>
                  <a:cubicBezTo>
                    <a:pt x="424" y="503"/>
                    <a:pt x="401" y="507"/>
                    <a:pt x="417" y="503"/>
                  </a:cubicBezTo>
                  <a:cubicBezTo>
                    <a:pt x="407" y="505"/>
                    <a:pt x="388" y="506"/>
                    <a:pt x="384" y="507"/>
                  </a:cubicBezTo>
                  <a:cubicBezTo>
                    <a:pt x="392" y="507"/>
                    <a:pt x="392" y="507"/>
                    <a:pt x="392" y="507"/>
                  </a:cubicBezTo>
                  <a:cubicBezTo>
                    <a:pt x="379" y="508"/>
                    <a:pt x="366" y="510"/>
                    <a:pt x="360" y="512"/>
                  </a:cubicBezTo>
                  <a:cubicBezTo>
                    <a:pt x="377" y="511"/>
                    <a:pt x="376" y="508"/>
                    <a:pt x="398" y="507"/>
                  </a:cubicBezTo>
                  <a:cubicBezTo>
                    <a:pt x="421" y="506"/>
                    <a:pt x="392" y="508"/>
                    <a:pt x="408" y="509"/>
                  </a:cubicBezTo>
                  <a:cubicBezTo>
                    <a:pt x="424" y="506"/>
                    <a:pt x="424" y="506"/>
                    <a:pt x="424" y="506"/>
                  </a:cubicBezTo>
                  <a:cubicBezTo>
                    <a:pt x="416" y="506"/>
                    <a:pt x="416" y="506"/>
                    <a:pt x="416" y="506"/>
                  </a:cubicBezTo>
                  <a:cubicBezTo>
                    <a:pt x="419" y="504"/>
                    <a:pt x="442" y="503"/>
                    <a:pt x="439" y="501"/>
                  </a:cubicBezTo>
                  <a:cubicBezTo>
                    <a:pt x="456" y="501"/>
                    <a:pt x="461" y="499"/>
                    <a:pt x="480" y="498"/>
                  </a:cubicBezTo>
                  <a:cubicBezTo>
                    <a:pt x="484" y="496"/>
                    <a:pt x="477" y="497"/>
                    <a:pt x="472" y="498"/>
                  </a:cubicBezTo>
                  <a:cubicBezTo>
                    <a:pt x="481" y="497"/>
                    <a:pt x="481" y="494"/>
                    <a:pt x="494" y="493"/>
                  </a:cubicBezTo>
                  <a:cubicBezTo>
                    <a:pt x="500" y="492"/>
                    <a:pt x="495" y="491"/>
                    <a:pt x="485" y="493"/>
                  </a:cubicBezTo>
                  <a:cubicBezTo>
                    <a:pt x="494" y="492"/>
                    <a:pt x="503" y="490"/>
                    <a:pt x="513" y="488"/>
                  </a:cubicBezTo>
                  <a:cubicBezTo>
                    <a:pt x="502" y="489"/>
                    <a:pt x="502" y="489"/>
                    <a:pt x="502" y="489"/>
                  </a:cubicBezTo>
                  <a:cubicBezTo>
                    <a:pt x="513" y="487"/>
                    <a:pt x="513" y="487"/>
                    <a:pt x="513" y="487"/>
                  </a:cubicBezTo>
                  <a:cubicBezTo>
                    <a:pt x="504" y="487"/>
                    <a:pt x="504" y="487"/>
                    <a:pt x="504" y="487"/>
                  </a:cubicBezTo>
                  <a:cubicBezTo>
                    <a:pt x="524" y="483"/>
                    <a:pt x="548" y="478"/>
                    <a:pt x="559" y="477"/>
                  </a:cubicBezTo>
                  <a:cubicBezTo>
                    <a:pt x="541" y="483"/>
                    <a:pt x="512" y="489"/>
                    <a:pt x="502" y="493"/>
                  </a:cubicBezTo>
                  <a:cubicBezTo>
                    <a:pt x="506" y="493"/>
                    <a:pt x="516" y="489"/>
                    <a:pt x="521" y="490"/>
                  </a:cubicBezTo>
                  <a:cubicBezTo>
                    <a:pt x="527" y="487"/>
                    <a:pt x="527" y="487"/>
                    <a:pt x="527" y="487"/>
                  </a:cubicBezTo>
                  <a:cubicBezTo>
                    <a:pt x="533" y="485"/>
                    <a:pt x="547" y="482"/>
                    <a:pt x="549" y="483"/>
                  </a:cubicBezTo>
                  <a:cubicBezTo>
                    <a:pt x="532" y="487"/>
                    <a:pt x="527" y="490"/>
                    <a:pt x="519" y="493"/>
                  </a:cubicBezTo>
                  <a:cubicBezTo>
                    <a:pt x="519" y="493"/>
                    <a:pt x="518" y="494"/>
                    <a:pt x="515" y="494"/>
                  </a:cubicBezTo>
                  <a:cubicBezTo>
                    <a:pt x="515" y="494"/>
                    <a:pt x="515" y="494"/>
                    <a:pt x="515" y="494"/>
                  </a:cubicBezTo>
                  <a:cubicBezTo>
                    <a:pt x="515" y="494"/>
                    <a:pt x="515" y="494"/>
                    <a:pt x="515" y="494"/>
                  </a:cubicBezTo>
                  <a:cubicBezTo>
                    <a:pt x="510" y="495"/>
                    <a:pt x="501" y="497"/>
                    <a:pt x="497" y="498"/>
                  </a:cubicBezTo>
                  <a:cubicBezTo>
                    <a:pt x="490" y="499"/>
                    <a:pt x="495" y="497"/>
                    <a:pt x="495" y="497"/>
                  </a:cubicBezTo>
                  <a:cubicBezTo>
                    <a:pt x="474" y="499"/>
                    <a:pt x="460" y="505"/>
                    <a:pt x="438" y="507"/>
                  </a:cubicBezTo>
                  <a:cubicBezTo>
                    <a:pt x="437" y="506"/>
                    <a:pt x="420" y="508"/>
                    <a:pt x="425" y="507"/>
                  </a:cubicBezTo>
                  <a:cubicBezTo>
                    <a:pt x="412" y="508"/>
                    <a:pt x="405" y="510"/>
                    <a:pt x="397" y="512"/>
                  </a:cubicBezTo>
                  <a:cubicBezTo>
                    <a:pt x="395" y="511"/>
                    <a:pt x="377" y="513"/>
                    <a:pt x="384" y="512"/>
                  </a:cubicBezTo>
                  <a:cubicBezTo>
                    <a:pt x="372" y="514"/>
                    <a:pt x="372" y="514"/>
                    <a:pt x="372" y="514"/>
                  </a:cubicBezTo>
                  <a:cubicBezTo>
                    <a:pt x="363" y="514"/>
                    <a:pt x="346" y="516"/>
                    <a:pt x="343" y="515"/>
                  </a:cubicBezTo>
                  <a:cubicBezTo>
                    <a:pt x="334" y="516"/>
                    <a:pt x="341" y="517"/>
                    <a:pt x="328" y="517"/>
                  </a:cubicBezTo>
                  <a:cubicBezTo>
                    <a:pt x="329" y="517"/>
                    <a:pt x="328" y="517"/>
                    <a:pt x="331" y="517"/>
                  </a:cubicBezTo>
                  <a:cubicBezTo>
                    <a:pt x="325" y="516"/>
                    <a:pt x="311" y="517"/>
                    <a:pt x="305" y="518"/>
                  </a:cubicBezTo>
                  <a:cubicBezTo>
                    <a:pt x="314" y="518"/>
                    <a:pt x="307" y="518"/>
                    <a:pt x="318" y="518"/>
                  </a:cubicBezTo>
                  <a:cubicBezTo>
                    <a:pt x="318" y="519"/>
                    <a:pt x="306" y="520"/>
                    <a:pt x="294" y="519"/>
                  </a:cubicBezTo>
                  <a:cubicBezTo>
                    <a:pt x="310" y="518"/>
                    <a:pt x="281" y="518"/>
                    <a:pt x="289" y="517"/>
                  </a:cubicBezTo>
                  <a:cubicBezTo>
                    <a:pt x="263" y="517"/>
                    <a:pt x="248" y="519"/>
                    <a:pt x="226" y="520"/>
                  </a:cubicBezTo>
                  <a:cubicBezTo>
                    <a:pt x="201" y="519"/>
                    <a:pt x="170" y="514"/>
                    <a:pt x="151" y="511"/>
                  </a:cubicBezTo>
                  <a:cubicBezTo>
                    <a:pt x="153" y="512"/>
                    <a:pt x="153" y="512"/>
                    <a:pt x="153" y="512"/>
                  </a:cubicBezTo>
                  <a:cubicBezTo>
                    <a:pt x="142" y="510"/>
                    <a:pt x="142" y="510"/>
                    <a:pt x="142" y="510"/>
                  </a:cubicBezTo>
                  <a:cubicBezTo>
                    <a:pt x="135" y="508"/>
                    <a:pt x="142" y="508"/>
                    <a:pt x="132" y="506"/>
                  </a:cubicBezTo>
                  <a:cubicBezTo>
                    <a:pt x="136" y="505"/>
                    <a:pt x="150" y="510"/>
                    <a:pt x="160" y="511"/>
                  </a:cubicBezTo>
                  <a:cubicBezTo>
                    <a:pt x="143" y="506"/>
                    <a:pt x="177" y="513"/>
                    <a:pt x="166" y="509"/>
                  </a:cubicBezTo>
                  <a:cubicBezTo>
                    <a:pt x="158" y="512"/>
                    <a:pt x="128" y="502"/>
                    <a:pt x="113" y="497"/>
                  </a:cubicBezTo>
                  <a:cubicBezTo>
                    <a:pt x="99" y="491"/>
                    <a:pt x="120" y="498"/>
                    <a:pt x="113" y="495"/>
                  </a:cubicBezTo>
                  <a:cubicBezTo>
                    <a:pt x="108" y="495"/>
                    <a:pt x="108" y="495"/>
                    <a:pt x="108" y="495"/>
                  </a:cubicBezTo>
                  <a:cubicBezTo>
                    <a:pt x="102" y="492"/>
                    <a:pt x="101" y="491"/>
                    <a:pt x="101" y="490"/>
                  </a:cubicBezTo>
                  <a:cubicBezTo>
                    <a:pt x="87" y="484"/>
                    <a:pt x="71" y="475"/>
                    <a:pt x="60" y="467"/>
                  </a:cubicBezTo>
                  <a:cubicBezTo>
                    <a:pt x="74" y="477"/>
                    <a:pt x="54" y="465"/>
                    <a:pt x="68" y="475"/>
                  </a:cubicBezTo>
                  <a:cubicBezTo>
                    <a:pt x="63" y="473"/>
                    <a:pt x="54" y="466"/>
                    <a:pt x="47" y="459"/>
                  </a:cubicBezTo>
                  <a:cubicBezTo>
                    <a:pt x="54" y="465"/>
                    <a:pt x="39" y="448"/>
                    <a:pt x="54" y="464"/>
                  </a:cubicBezTo>
                  <a:cubicBezTo>
                    <a:pt x="53" y="460"/>
                    <a:pt x="46" y="456"/>
                    <a:pt x="40" y="448"/>
                  </a:cubicBezTo>
                  <a:cubicBezTo>
                    <a:pt x="42" y="450"/>
                    <a:pt x="44" y="452"/>
                    <a:pt x="47" y="454"/>
                  </a:cubicBezTo>
                  <a:cubicBezTo>
                    <a:pt x="35" y="443"/>
                    <a:pt x="25" y="419"/>
                    <a:pt x="23" y="415"/>
                  </a:cubicBezTo>
                  <a:cubicBezTo>
                    <a:pt x="18" y="406"/>
                    <a:pt x="13" y="390"/>
                    <a:pt x="12" y="376"/>
                  </a:cubicBezTo>
                  <a:cubicBezTo>
                    <a:pt x="12" y="363"/>
                    <a:pt x="13" y="348"/>
                    <a:pt x="17" y="333"/>
                  </a:cubicBezTo>
                  <a:cubicBezTo>
                    <a:pt x="17" y="336"/>
                    <a:pt x="17" y="336"/>
                    <a:pt x="17" y="336"/>
                  </a:cubicBezTo>
                  <a:cubicBezTo>
                    <a:pt x="19" y="327"/>
                    <a:pt x="22" y="314"/>
                    <a:pt x="27" y="303"/>
                  </a:cubicBezTo>
                  <a:cubicBezTo>
                    <a:pt x="29" y="300"/>
                    <a:pt x="29" y="300"/>
                    <a:pt x="29" y="300"/>
                  </a:cubicBezTo>
                  <a:cubicBezTo>
                    <a:pt x="32" y="292"/>
                    <a:pt x="39" y="277"/>
                    <a:pt x="45" y="265"/>
                  </a:cubicBezTo>
                  <a:cubicBezTo>
                    <a:pt x="45" y="265"/>
                    <a:pt x="39" y="276"/>
                    <a:pt x="41" y="270"/>
                  </a:cubicBezTo>
                  <a:cubicBezTo>
                    <a:pt x="38" y="276"/>
                    <a:pt x="35" y="281"/>
                    <a:pt x="37" y="280"/>
                  </a:cubicBezTo>
                  <a:cubicBezTo>
                    <a:pt x="34" y="286"/>
                    <a:pt x="33" y="285"/>
                    <a:pt x="30" y="290"/>
                  </a:cubicBezTo>
                  <a:cubicBezTo>
                    <a:pt x="34" y="282"/>
                    <a:pt x="37" y="274"/>
                    <a:pt x="41" y="266"/>
                  </a:cubicBezTo>
                  <a:cubicBezTo>
                    <a:pt x="42" y="265"/>
                    <a:pt x="43" y="264"/>
                    <a:pt x="43" y="264"/>
                  </a:cubicBezTo>
                  <a:cubicBezTo>
                    <a:pt x="43" y="262"/>
                    <a:pt x="43" y="262"/>
                    <a:pt x="43" y="262"/>
                  </a:cubicBezTo>
                  <a:cubicBezTo>
                    <a:pt x="46" y="256"/>
                    <a:pt x="48" y="254"/>
                    <a:pt x="47" y="255"/>
                  </a:cubicBezTo>
                  <a:cubicBezTo>
                    <a:pt x="55" y="243"/>
                    <a:pt x="56" y="237"/>
                    <a:pt x="66" y="225"/>
                  </a:cubicBezTo>
                  <a:cubicBezTo>
                    <a:pt x="63" y="231"/>
                    <a:pt x="61" y="235"/>
                    <a:pt x="55" y="244"/>
                  </a:cubicBezTo>
                  <a:cubicBezTo>
                    <a:pt x="58" y="239"/>
                    <a:pt x="62" y="234"/>
                    <a:pt x="65" y="230"/>
                  </a:cubicBezTo>
                  <a:cubicBezTo>
                    <a:pt x="61" y="237"/>
                    <a:pt x="44" y="262"/>
                    <a:pt x="49" y="259"/>
                  </a:cubicBezTo>
                  <a:cubicBezTo>
                    <a:pt x="58" y="242"/>
                    <a:pt x="74" y="218"/>
                    <a:pt x="84" y="205"/>
                  </a:cubicBezTo>
                  <a:cubicBezTo>
                    <a:pt x="92" y="199"/>
                    <a:pt x="100" y="188"/>
                    <a:pt x="111" y="178"/>
                  </a:cubicBezTo>
                  <a:cubicBezTo>
                    <a:pt x="113" y="177"/>
                    <a:pt x="116" y="174"/>
                    <a:pt x="115" y="176"/>
                  </a:cubicBezTo>
                  <a:cubicBezTo>
                    <a:pt x="112" y="179"/>
                    <a:pt x="112" y="179"/>
                    <a:pt x="112" y="179"/>
                  </a:cubicBezTo>
                  <a:cubicBezTo>
                    <a:pt x="126" y="166"/>
                    <a:pt x="144" y="151"/>
                    <a:pt x="157" y="140"/>
                  </a:cubicBezTo>
                  <a:cubicBezTo>
                    <a:pt x="166" y="136"/>
                    <a:pt x="166" y="136"/>
                    <a:pt x="166" y="136"/>
                  </a:cubicBezTo>
                  <a:cubicBezTo>
                    <a:pt x="192" y="120"/>
                    <a:pt x="159" y="137"/>
                    <a:pt x="186" y="120"/>
                  </a:cubicBezTo>
                  <a:cubicBezTo>
                    <a:pt x="193" y="117"/>
                    <a:pt x="220" y="102"/>
                    <a:pt x="222" y="103"/>
                  </a:cubicBezTo>
                  <a:cubicBezTo>
                    <a:pt x="227" y="101"/>
                    <a:pt x="229" y="100"/>
                    <a:pt x="230" y="99"/>
                  </a:cubicBezTo>
                  <a:cubicBezTo>
                    <a:pt x="225" y="100"/>
                    <a:pt x="214" y="106"/>
                    <a:pt x="220" y="102"/>
                  </a:cubicBezTo>
                  <a:cubicBezTo>
                    <a:pt x="229" y="97"/>
                    <a:pt x="234" y="96"/>
                    <a:pt x="242" y="93"/>
                  </a:cubicBezTo>
                  <a:cubicBezTo>
                    <a:pt x="242" y="93"/>
                    <a:pt x="236" y="96"/>
                    <a:pt x="239" y="95"/>
                  </a:cubicBezTo>
                  <a:cubicBezTo>
                    <a:pt x="258" y="86"/>
                    <a:pt x="295" y="75"/>
                    <a:pt x="314" y="69"/>
                  </a:cubicBezTo>
                  <a:cubicBezTo>
                    <a:pt x="307" y="71"/>
                    <a:pt x="306" y="72"/>
                    <a:pt x="296" y="74"/>
                  </a:cubicBezTo>
                  <a:cubicBezTo>
                    <a:pt x="296" y="73"/>
                    <a:pt x="301" y="72"/>
                    <a:pt x="303" y="71"/>
                  </a:cubicBezTo>
                  <a:cubicBezTo>
                    <a:pt x="302" y="70"/>
                    <a:pt x="294" y="74"/>
                    <a:pt x="283" y="76"/>
                  </a:cubicBezTo>
                  <a:cubicBezTo>
                    <a:pt x="289" y="74"/>
                    <a:pt x="294" y="72"/>
                    <a:pt x="300" y="70"/>
                  </a:cubicBezTo>
                  <a:cubicBezTo>
                    <a:pt x="290" y="71"/>
                    <a:pt x="290" y="71"/>
                    <a:pt x="290" y="71"/>
                  </a:cubicBezTo>
                  <a:cubicBezTo>
                    <a:pt x="303" y="66"/>
                    <a:pt x="315" y="63"/>
                    <a:pt x="328" y="59"/>
                  </a:cubicBezTo>
                  <a:cubicBezTo>
                    <a:pt x="322" y="60"/>
                    <a:pt x="316" y="61"/>
                    <a:pt x="311" y="63"/>
                  </a:cubicBezTo>
                  <a:cubicBezTo>
                    <a:pt x="312" y="61"/>
                    <a:pt x="315" y="59"/>
                    <a:pt x="307" y="61"/>
                  </a:cubicBezTo>
                  <a:cubicBezTo>
                    <a:pt x="327" y="54"/>
                    <a:pt x="325" y="51"/>
                    <a:pt x="348" y="47"/>
                  </a:cubicBezTo>
                  <a:cubicBezTo>
                    <a:pt x="348" y="47"/>
                    <a:pt x="348" y="47"/>
                    <a:pt x="348" y="47"/>
                  </a:cubicBezTo>
                  <a:cubicBezTo>
                    <a:pt x="357" y="44"/>
                    <a:pt x="357" y="44"/>
                    <a:pt x="357" y="44"/>
                  </a:cubicBezTo>
                  <a:cubicBezTo>
                    <a:pt x="371" y="41"/>
                    <a:pt x="371" y="41"/>
                    <a:pt x="371" y="41"/>
                  </a:cubicBezTo>
                  <a:cubicBezTo>
                    <a:pt x="363" y="45"/>
                    <a:pt x="353" y="47"/>
                    <a:pt x="346" y="49"/>
                  </a:cubicBezTo>
                  <a:cubicBezTo>
                    <a:pt x="363" y="48"/>
                    <a:pt x="367" y="42"/>
                    <a:pt x="386" y="38"/>
                  </a:cubicBezTo>
                  <a:cubicBezTo>
                    <a:pt x="402" y="38"/>
                    <a:pt x="367" y="44"/>
                    <a:pt x="368" y="46"/>
                  </a:cubicBezTo>
                  <a:cubicBezTo>
                    <a:pt x="372" y="44"/>
                    <a:pt x="382" y="43"/>
                    <a:pt x="381" y="44"/>
                  </a:cubicBezTo>
                  <a:cubicBezTo>
                    <a:pt x="363" y="47"/>
                    <a:pt x="370" y="48"/>
                    <a:pt x="351" y="51"/>
                  </a:cubicBezTo>
                  <a:cubicBezTo>
                    <a:pt x="360" y="48"/>
                    <a:pt x="349" y="50"/>
                    <a:pt x="351" y="49"/>
                  </a:cubicBezTo>
                  <a:cubicBezTo>
                    <a:pt x="348" y="50"/>
                    <a:pt x="331" y="55"/>
                    <a:pt x="318" y="58"/>
                  </a:cubicBezTo>
                  <a:cubicBezTo>
                    <a:pt x="315" y="61"/>
                    <a:pt x="329" y="57"/>
                    <a:pt x="337" y="55"/>
                  </a:cubicBezTo>
                  <a:cubicBezTo>
                    <a:pt x="352" y="50"/>
                    <a:pt x="368" y="49"/>
                    <a:pt x="380" y="45"/>
                  </a:cubicBezTo>
                  <a:cubicBezTo>
                    <a:pt x="396" y="41"/>
                    <a:pt x="381" y="46"/>
                    <a:pt x="382" y="46"/>
                  </a:cubicBezTo>
                  <a:cubicBezTo>
                    <a:pt x="397" y="44"/>
                    <a:pt x="388" y="43"/>
                    <a:pt x="393" y="42"/>
                  </a:cubicBezTo>
                  <a:cubicBezTo>
                    <a:pt x="415" y="37"/>
                    <a:pt x="418" y="39"/>
                    <a:pt x="434" y="37"/>
                  </a:cubicBezTo>
                  <a:cubicBezTo>
                    <a:pt x="447" y="34"/>
                    <a:pt x="480" y="30"/>
                    <a:pt x="503" y="29"/>
                  </a:cubicBezTo>
                  <a:cubicBezTo>
                    <a:pt x="500" y="30"/>
                    <a:pt x="503" y="31"/>
                    <a:pt x="505" y="31"/>
                  </a:cubicBezTo>
                  <a:cubicBezTo>
                    <a:pt x="518" y="27"/>
                    <a:pt x="514" y="29"/>
                    <a:pt x="531" y="27"/>
                  </a:cubicBezTo>
                  <a:cubicBezTo>
                    <a:pt x="516" y="26"/>
                    <a:pt x="516" y="26"/>
                    <a:pt x="516" y="26"/>
                  </a:cubicBezTo>
                  <a:cubicBezTo>
                    <a:pt x="528" y="26"/>
                    <a:pt x="537" y="24"/>
                    <a:pt x="548" y="25"/>
                  </a:cubicBezTo>
                  <a:cubicBezTo>
                    <a:pt x="534" y="23"/>
                    <a:pt x="567" y="23"/>
                    <a:pt x="575" y="23"/>
                  </a:cubicBezTo>
                  <a:cubicBezTo>
                    <a:pt x="587" y="24"/>
                    <a:pt x="599" y="23"/>
                    <a:pt x="605" y="25"/>
                  </a:cubicBezTo>
                  <a:cubicBezTo>
                    <a:pt x="604" y="25"/>
                    <a:pt x="604" y="25"/>
                    <a:pt x="604" y="25"/>
                  </a:cubicBezTo>
                  <a:cubicBezTo>
                    <a:pt x="621" y="27"/>
                    <a:pt x="621" y="27"/>
                    <a:pt x="621" y="27"/>
                  </a:cubicBezTo>
                  <a:cubicBezTo>
                    <a:pt x="619" y="29"/>
                    <a:pt x="619" y="29"/>
                    <a:pt x="619" y="29"/>
                  </a:cubicBezTo>
                  <a:cubicBezTo>
                    <a:pt x="630" y="31"/>
                    <a:pt x="645" y="31"/>
                    <a:pt x="641" y="30"/>
                  </a:cubicBezTo>
                  <a:cubicBezTo>
                    <a:pt x="653" y="32"/>
                    <a:pt x="646" y="31"/>
                    <a:pt x="648" y="33"/>
                  </a:cubicBezTo>
                  <a:cubicBezTo>
                    <a:pt x="641" y="33"/>
                    <a:pt x="625" y="33"/>
                    <a:pt x="621" y="31"/>
                  </a:cubicBezTo>
                  <a:cubicBezTo>
                    <a:pt x="622" y="31"/>
                    <a:pt x="625" y="31"/>
                    <a:pt x="626" y="31"/>
                  </a:cubicBezTo>
                  <a:cubicBezTo>
                    <a:pt x="594" y="27"/>
                    <a:pt x="615" y="33"/>
                    <a:pt x="599" y="32"/>
                  </a:cubicBezTo>
                  <a:cubicBezTo>
                    <a:pt x="607" y="33"/>
                    <a:pt x="613" y="35"/>
                    <a:pt x="622" y="35"/>
                  </a:cubicBezTo>
                  <a:cubicBezTo>
                    <a:pt x="626" y="35"/>
                    <a:pt x="643" y="36"/>
                    <a:pt x="652" y="36"/>
                  </a:cubicBezTo>
                  <a:cubicBezTo>
                    <a:pt x="640" y="36"/>
                    <a:pt x="634" y="34"/>
                    <a:pt x="625" y="33"/>
                  </a:cubicBezTo>
                  <a:cubicBezTo>
                    <a:pt x="633" y="34"/>
                    <a:pt x="634" y="32"/>
                    <a:pt x="641" y="34"/>
                  </a:cubicBezTo>
                  <a:cubicBezTo>
                    <a:pt x="639" y="34"/>
                    <a:pt x="639" y="34"/>
                    <a:pt x="639" y="34"/>
                  </a:cubicBezTo>
                  <a:cubicBezTo>
                    <a:pt x="647" y="34"/>
                    <a:pt x="647" y="34"/>
                    <a:pt x="647" y="34"/>
                  </a:cubicBezTo>
                  <a:cubicBezTo>
                    <a:pt x="648" y="36"/>
                    <a:pt x="670" y="39"/>
                    <a:pt x="657" y="38"/>
                  </a:cubicBezTo>
                  <a:cubicBezTo>
                    <a:pt x="669" y="40"/>
                    <a:pt x="661" y="37"/>
                    <a:pt x="672" y="39"/>
                  </a:cubicBezTo>
                  <a:cubicBezTo>
                    <a:pt x="651" y="35"/>
                    <a:pt x="651" y="35"/>
                    <a:pt x="651" y="35"/>
                  </a:cubicBezTo>
                  <a:cubicBezTo>
                    <a:pt x="652" y="33"/>
                    <a:pt x="652" y="33"/>
                    <a:pt x="652" y="33"/>
                  </a:cubicBezTo>
                  <a:cubicBezTo>
                    <a:pt x="660" y="34"/>
                    <a:pt x="661" y="35"/>
                    <a:pt x="669" y="36"/>
                  </a:cubicBezTo>
                  <a:cubicBezTo>
                    <a:pt x="669" y="34"/>
                    <a:pt x="669" y="34"/>
                    <a:pt x="669" y="34"/>
                  </a:cubicBezTo>
                  <a:cubicBezTo>
                    <a:pt x="683" y="38"/>
                    <a:pt x="683" y="38"/>
                    <a:pt x="683" y="38"/>
                  </a:cubicBezTo>
                  <a:cubicBezTo>
                    <a:pt x="682" y="37"/>
                    <a:pt x="694" y="39"/>
                    <a:pt x="696" y="40"/>
                  </a:cubicBezTo>
                  <a:cubicBezTo>
                    <a:pt x="703" y="42"/>
                    <a:pt x="698" y="44"/>
                    <a:pt x="711" y="46"/>
                  </a:cubicBezTo>
                  <a:cubicBezTo>
                    <a:pt x="710" y="45"/>
                    <a:pt x="710" y="45"/>
                    <a:pt x="710" y="45"/>
                  </a:cubicBezTo>
                  <a:cubicBezTo>
                    <a:pt x="718" y="47"/>
                    <a:pt x="723" y="48"/>
                    <a:pt x="733" y="52"/>
                  </a:cubicBezTo>
                  <a:cubicBezTo>
                    <a:pt x="732" y="52"/>
                    <a:pt x="730" y="51"/>
                    <a:pt x="728" y="51"/>
                  </a:cubicBezTo>
                  <a:cubicBezTo>
                    <a:pt x="743" y="57"/>
                    <a:pt x="766" y="65"/>
                    <a:pt x="771" y="71"/>
                  </a:cubicBezTo>
                  <a:cubicBezTo>
                    <a:pt x="770" y="71"/>
                    <a:pt x="764" y="68"/>
                    <a:pt x="763" y="69"/>
                  </a:cubicBezTo>
                  <a:cubicBezTo>
                    <a:pt x="743" y="57"/>
                    <a:pt x="747" y="64"/>
                    <a:pt x="721" y="53"/>
                  </a:cubicBezTo>
                  <a:cubicBezTo>
                    <a:pt x="721" y="49"/>
                    <a:pt x="698" y="48"/>
                    <a:pt x="694" y="44"/>
                  </a:cubicBezTo>
                  <a:cubicBezTo>
                    <a:pt x="704" y="47"/>
                    <a:pt x="719" y="49"/>
                    <a:pt x="717" y="48"/>
                  </a:cubicBezTo>
                  <a:cubicBezTo>
                    <a:pt x="708" y="46"/>
                    <a:pt x="693" y="42"/>
                    <a:pt x="687" y="41"/>
                  </a:cubicBezTo>
                  <a:cubicBezTo>
                    <a:pt x="693" y="43"/>
                    <a:pt x="691" y="44"/>
                    <a:pt x="686" y="44"/>
                  </a:cubicBezTo>
                  <a:cubicBezTo>
                    <a:pt x="701" y="46"/>
                    <a:pt x="730" y="57"/>
                    <a:pt x="751" y="67"/>
                  </a:cubicBezTo>
                  <a:cubicBezTo>
                    <a:pt x="749" y="64"/>
                    <a:pt x="749" y="64"/>
                    <a:pt x="749" y="64"/>
                  </a:cubicBezTo>
                  <a:cubicBezTo>
                    <a:pt x="768" y="71"/>
                    <a:pt x="746" y="65"/>
                    <a:pt x="760" y="71"/>
                  </a:cubicBezTo>
                  <a:cubicBezTo>
                    <a:pt x="767" y="73"/>
                    <a:pt x="767" y="73"/>
                    <a:pt x="767" y="73"/>
                  </a:cubicBezTo>
                  <a:cubicBezTo>
                    <a:pt x="768" y="74"/>
                    <a:pt x="768" y="74"/>
                    <a:pt x="768" y="74"/>
                  </a:cubicBezTo>
                  <a:cubicBezTo>
                    <a:pt x="771" y="75"/>
                    <a:pt x="775" y="76"/>
                    <a:pt x="779" y="78"/>
                  </a:cubicBezTo>
                  <a:cubicBezTo>
                    <a:pt x="772" y="73"/>
                    <a:pt x="774" y="77"/>
                    <a:pt x="767" y="72"/>
                  </a:cubicBezTo>
                  <a:cubicBezTo>
                    <a:pt x="760" y="68"/>
                    <a:pt x="768" y="71"/>
                    <a:pt x="770" y="71"/>
                  </a:cubicBezTo>
                  <a:cubicBezTo>
                    <a:pt x="775" y="73"/>
                    <a:pt x="791" y="83"/>
                    <a:pt x="781" y="78"/>
                  </a:cubicBezTo>
                  <a:cubicBezTo>
                    <a:pt x="787" y="81"/>
                    <a:pt x="793" y="84"/>
                    <a:pt x="799" y="88"/>
                  </a:cubicBezTo>
                  <a:cubicBezTo>
                    <a:pt x="799" y="88"/>
                    <a:pt x="795" y="86"/>
                    <a:pt x="793" y="85"/>
                  </a:cubicBezTo>
                  <a:cubicBezTo>
                    <a:pt x="797" y="88"/>
                    <a:pt x="801" y="91"/>
                    <a:pt x="805" y="94"/>
                  </a:cubicBezTo>
                  <a:cubicBezTo>
                    <a:pt x="805" y="94"/>
                    <a:pt x="805" y="94"/>
                    <a:pt x="805" y="94"/>
                  </a:cubicBezTo>
                  <a:cubicBezTo>
                    <a:pt x="815" y="100"/>
                    <a:pt x="827" y="112"/>
                    <a:pt x="835" y="118"/>
                  </a:cubicBezTo>
                  <a:cubicBezTo>
                    <a:pt x="821" y="102"/>
                    <a:pt x="843" y="124"/>
                    <a:pt x="842" y="122"/>
                  </a:cubicBezTo>
                  <a:cubicBezTo>
                    <a:pt x="847" y="128"/>
                    <a:pt x="846" y="132"/>
                    <a:pt x="835" y="121"/>
                  </a:cubicBezTo>
                  <a:cubicBezTo>
                    <a:pt x="832" y="117"/>
                    <a:pt x="824" y="110"/>
                    <a:pt x="818" y="105"/>
                  </a:cubicBezTo>
                  <a:cubicBezTo>
                    <a:pt x="825" y="112"/>
                    <a:pt x="828" y="114"/>
                    <a:pt x="833" y="120"/>
                  </a:cubicBezTo>
                  <a:cubicBezTo>
                    <a:pt x="829" y="116"/>
                    <a:pt x="840" y="128"/>
                    <a:pt x="839" y="129"/>
                  </a:cubicBezTo>
                  <a:cubicBezTo>
                    <a:pt x="837" y="128"/>
                    <a:pt x="835" y="127"/>
                    <a:pt x="828" y="119"/>
                  </a:cubicBezTo>
                  <a:cubicBezTo>
                    <a:pt x="818" y="108"/>
                    <a:pt x="828" y="117"/>
                    <a:pt x="825" y="114"/>
                  </a:cubicBezTo>
                  <a:cubicBezTo>
                    <a:pt x="823" y="109"/>
                    <a:pt x="809" y="100"/>
                    <a:pt x="802" y="94"/>
                  </a:cubicBezTo>
                  <a:cubicBezTo>
                    <a:pt x="801" y="93"/>
                    <a:pt x="804" y="95"/>
                    <a:pt x="805" y="95"/>
                  </a:cubicBezTo>
                  <a:cubicBezTo>
                    <a:pt x="799" y="91"/>
                    <a:pt x="784" y="81"/>
                    <a:pt x="782" y="82"/>
                  </a:cubicBezTo>
                  <a:cubicBezTo>
                    <a:pt x="789" y="85"/>
                    <a:pt x="794" y="89"/>
                    <a:pt x="800" y="92"/>
                  </a:cubicBezTo>
                  <a:cubicBezTo>
                    <a:pt x="803" y="95"/>
                    <a:pt x="794" y="90"/>
                    <a:pt x="799" y="94"/>
                  </a:cubicBezTo>
                  <a:cubicBezTo>
                    <a:pt x="803" y="96"/>
                    <a:pt x="807" y="99"/>
                    <a:pt x="811" y="103"/>
                  </a:cubicBezTo>
                  <a:cubicBezTo>
                    <a:pt x="810" y="103"/>
                    <a:pt x="810" y="103"/>
                    <a:pt x="810" y="103"/>
                  </a:cubicBezTo>
                  <a:cubicBezTo>
                    <a:pt x="819" y="111"/>
                    <a:pt x="832" y="124"/>
                    <a:pt x="841" y="135"/>
                  </a:cubicBezTo>
                  <a:cubicBezTo>
                    <a:pt x="845" y="135"/>
                    <a:pt x="851" y="140"/>
                    <a:pt x="856" y="143"/>
                  </a:cubicBezTo>
                  <a:cubicBezTo>
                    <a:pt x="867" y="161"/>
                    <a:pt x="876" y="182"/>
                    <a:pt x="879" y="203"/>
                  </a:cubicBezTo>
                  <a:cubicBezTo>
                    <a:pt x="879" y="203"/>
                    <a:pt x="880" y="203"/>
                    <a:pt x="880" y="204"/>
                  </a:cubicBezTo>
                  <a:cubicBezTo>
                    <a:pt x="881" y="210"/>
                    <a:pt x="882" y="222"/>
                    <a:pt x="880" y="221"/>
                  </a:cubicBezTo>
                  <a:cubicBezTo>
                    <a:pt x="883" y="228"/>
                    <a:pt x="882" y="247"/>
                    <a:pt x="883" y="244"/>
                  </a:cubicBezTo>
                  <a:cubicBezTo>
                    <a:pt x="883" y="246"/>
                    <a:pt x="883" y="246"/>
                    <a:pt x="883" y="246"/>
                  </a:cubicBezTo>
                  <a:cubicBezTo>
                    <a:pt x="880" y="254"/>
                    <a:pt x="877" y="266"/>
                    <a:pt x="868" y="286"/>
                  </a:cubicBezTo>
                  <a:cubicBezTo>
                    <a:pt x="867" y="290"/>
                    <a:pt x="867" y="291"/>
                    <a:pt x="869" y="291"/>
                  </a:cubicBezTo>
                  <a:cubicBezTo>
                    <a:pt x="867" y="295"/>
                    <a:pt x="864" y="298"/>
                    <a:pt x="862" y="302"/>
                  </a:cubicBezTo>
                  <a:cubicBezTo>
                    <a:pt x="863" y="299"/>
                    <a:pt x="863" y="297"/>
                    <a:pt x="866" y="291"/>
                  </a:cubicBezTo>
                  <a:cubicBezTo>
                    <a:pt x="861" y="301"/>
                    <a:pt x="855" y="311"/>
                    <a:pt x="849" y="320"/>
                  </a:cubicBezTo>
                  <a:cubicBezTo>
                    <a:pt x="850" y="318"/>
                    <a:pt x="850" y="318"/>
                    <a:pt x="850" y="318"/>
                  </a:cubicBezTo>
                  <a:cubicBezTo>
                    <a:pt x="842" y="329"/>
                    <a:pt x="842" y="329"/>
                    <a:pt x="842" y="329"/>
                  </a:cubicBezTo>
                  <a:cubicBezTo>
                    <a:pt x="847" y="323"/>
                    <a:pt x="854" y="313"/>
                    <a:pt x="853" y="317"/>
                  </a:cubicBezTo>
                  <a:cubicBezTo>
                    <a:pt x="845" y="330"/>
                    <a:pt x="839" y="336"/>
                    <a:pt x="831" y="347"/>
                  </a:cubicBezTo>
                  <a:cubicBezTo>
                    <a:pt x="829" y="345"/>
                    <a:pt x="826" y="348"/>
                    <a:pt x="828" y="344"/>
                  </a:cubicBezTo>
                  <a:cubicBezTo>
                    <a:pt x="828" y="343"/>
                    <a:pt x="829" y="343"/>
                    <a:pt x="829" y="343"/>
                  </a:cubicBezTo>
                  <a:cubicBezTo>
                    <a:pt x="831" y="338"/>
                    <a:pt x="837" y="329"/>
                    <a:pt x="841" y="323"/>
                  </a:cubicBezTo>
                  <a:cubicBezTo>
                    <a:pt x="823" y="344"/>
                    <a:pt x="828" y="339"/>
                    <a:pt x="810" y="356"/>
                  </a:cubicBezTo>
                  <a:cubicBezTo>
                    <a:pt x="807" y="357"/>
                    <a:pt x="825" y="339"/>
                    <a:pt x="820" y="342"/>
                  </a:cubicBezTo>
                  <a:cubicBezTo>
                    <a:pt x="826" y="337"/>
                    <a:pt x="831" y="331"/>
                    <a:pt x="836" y="325"/>
                  </a:cubicBezTo>
                  <a:cubicBezTo>
                    <a:pt x="833" y="328"/>
                    <a:pt x="833" y="329"/>
                    <a:pt x="832" y="331"/>
                  </a:cubicBezTo>
                  <a:cubicBezTo>
                    <a:pt x="841" y="318"/>
                    <a:pt x="846" y="314"/>
                    <a:pt x="850" y="303"/>
                  </a:cubicBezTo>
                  <a:cubicBezTo>
                    <a:pt x="855" y="297"/>
                    <a:pt x="845" y="313"/>
                    <a:pt x="850" y="306"/>
                  </a:cubicBezTo>
                  <a:cubicBezTo>
                    <a:pt x="847" y="313"/>
                    <a:pt x="844" y="319"/>
                    <a:pt x="843" y="323"/>
                  </a:cubicBezTo>
                  <a:cubicBezTo>
                    <a:pt x="854" y="308"/>
                    <a:pt x="847" y="313"/>
                    <a:pt x="855" y="300"/>
                  </a:cubicBezTo>
                  <a:cubicBezTo>
                    <a:pt x="861" y="290"/>
                    <a:pt x="861" y="290"/>
                    <a:pt x="861" y="290"/>
                  </a:cubicBezTo>
                  <a:cubicBezTo>
                    <a:pt x="864" y="284"/>
                    <a:pt x="859" y="292"/>
                    <a:pt x="859" y="292"/>
                  </a:cubicBezTo>
                  <a:cubicBezTo>
                    <a:pt x="862" y="285"/>
                    <a:pt x="864" y="282"/>
                    <a:pt x="866" y="276"/>
                  </a:cubicBezTo>
                  <a:cubicBezTo>
                    <a:pt x="865" y="278"/>
                    <a:pt x="863" y="281"/>
                    <a:pt x="863" y="280"/>
                  </a:cubicBezTo>
                  <a:cubicBezTo>
                    <a:pt x="868" y="271"/>
                    <a:pt x="870" y="261"/>
                    <a:pt x="874" y="252"/>
                  </a:cubicBezTo>
                  <a:cubicBezTo>
                    <a:pt x="872" y="257"/>
                    <a:pt x="873" y="246"/>
                    <a:pt x="873" y="241"/>
                  </a:cubicBezTo>
                  <a:cubicBezTo>
                    <a:pt x="872" y="248"/>
                    <a:pt x="869" y="254"/>
                    <a:pt x="867" y="260"/>
                  </a:cubicBezTo>
                  <a:cubicBezTo>
                    <a:pt x="861" y="283"/>
                    <a:pt x="853" y="297"/>
                    <a:pt x="838" y="320"/>
                  </a:cubicBezTo>
                  <a:cubicBezTo>
                    <a:pt x="839" y="318"/>
                    <a:pt x="839" y="318"/>
                    <a:pt x="839" y="318"/>
                  </a:cubicBezTo>
                  <a:cubicBezTo>
                    <a:pt x="810" y="350"/>
                    <a:pt x="819" y="348"/>
                    <a:pt x="790" y="373"/>
                  </a:cubicBezTo>
                  <a:cubicBezTo>
                    <a:pt x="788" y="373"/>
                    <a:pt x="775" y="384"/>
                    <a:pt x="775" y="382"/>
                  </a:cubicBezTo>
                  <a:cubicBezTo>
                    <a:pt x="785" y="375"/>
                    <a:pt x="782" y="376"/>
                    <a:pt x="779" y="377"/>
                  </a:cubicBezTo>
                  <a:cubicBezTo>
                    <a:pt x="774" y="381"/>
                    <a:pt x="771" y="386"/>
                    <a:pt x="760" y="392"/>
                  </a:cubicBezTo>
                  <a:cubicBezTo>
                    <a:pt x="763" y="388"/>
                    <a:pt x="753" y="394"/>
                    <a:pt x="763" y="387"/>
                  </a:cubicBezTo>
                  <a:cubicBezTo>
                    <a:pt x="748" y="396"/>
                    <a:pt x="741" y="402"/>
                    <a:pt x="733" y="407"/>
                  </a:cubicBezTo>
                  <a:cubicBezTo>
                    <a:pt x="709" y="423"/>
                    <a:pt x="725" y="410"/>
                    <a:pt x="700" y="424"/>
                  </a:cubicBezTo>
                  <a:cubicBezTo>
                    <a:pt x="703" y="421"/>
                    <a:pt x="703" y="421"/>
                    <a:pt x="703" y="421"/>
                  </a:cubicBezTo>
                  <a:cubicBezTo>
                    <a:pt x="687" y="430"/>
                    <a:pt x="687" y="430"/>
                    <a:pt x="687" y="430"/>
                  </a:cubicBezTo>
                  <a:cubicBezTo>
                    <a:pt x="693" y="428"/>
                    <a:pt x="693" y="428"/>
                    <a:pt x="693" y="428"/>
                  </a:cubicBezTo>
                  <a:cubicBezTo>
                    <a:pt x="687" y="432"/>
                    <a:pt x="680" y="435"/>
                    <a:pt x="674" y="438"/>
                  </a:cubicBezTo>
                  <a:cubicBezTo>
                    <a:pt x="662" y="444"/>
                    <a:pt x="679" y="437"/>
                    <a:pt x="678" y="439"/>
                  </a:cubicBezTo>
                  <a:cubicBezTo>
                    <a:pt x="681" y="435"/>
                    <a:pt x="681" y="435"/>
                    <a:pt x="681" y="435"/>
                  </a:cubicBezTo>
                  <a:cubicBezTo>
                    <a:pt x="690" y="432"/>
                    <a:pt x="700" y="425"/>
                    <a:pt x="702" y="426"/>
                  </a:cubicBezTo>
                  <a:cubicBezTo>
                    <a:pt x="689" y="432"/>
                    <a:pt x="693" y="432"/>
                    <a:pt x="688" y="435"/>
                  </a:cubicBezTo>
                  <a:cubicBezTo>
                    <a:pt x="700" y="428"/>
                    <a:pt x="700" y="428"/>
                    <a:pt x="700" y="428"/>
                  </a:cubicBezTo>
                  <a:cubicBezTo>
                    <a:pt x="704" y="427"/>
                    <a:pt x="704" y="427"/>
                    <a:pt x="704" y="427"/>
                  </a:cubicBezTo>
                  <a:cubicBezTo>
                    <a:pt x="717" y="422"/>
                    <a:pt x="726" y="416"/>
                    <a:pt x="732" y="412"/>
                  </a:cubicBezTo>
                  <a:cubicBezTo>
                    <a:pt x="727" y="414"/>
                    <a:pt x="725" y="417"/>
                    <a:pt x="720" y="419"/>
                  </a:cubicBezTo>
                  <a:cubicBezTo>
                    <a:pt x="725" y="413"/>
                    <a:pt x="740" y="406"/>
                    <a:pt x="752" y="396"/>
                  </a:cubicBezTo>
                  <a:cubicBezTo>
                    <a:pt x="753" y="397"/>
                    <a:pt x="757" y="394"/>
                    <a:pt x="756" y="395"/>
                  </a:cubicBezTo>
                  <a:cubicBezTo>
                    <a:pt x="755" y="396"/>
                    <a:pt x="753" y="397"/>
                    <a:pt x="752" y="398"/>
                  </a:cubicBezTo>
                  <a:cubicBezTo>
                    <a:pt x="753" y="398"/>
                    <a:pt x="746" y="403"/>
                    <a:pt x="759" y="396"/>
                  </a:cubicBezTo>
                  <a:cubicBezTo>
                    <a:pt x="755" y="400"/>
                    <a:pt x="747" y="408"/>
                    <a:pt x="747" y="408"/>
                  </a:cubicBezTo>
                  <a:cubicBezTo>
                    <a:pt x="740" y="413"/>
                    <a:pt x="729" y="419"/>
                    <a:pt x="723" y="422"/>
                  </a:cubicBezTo>
                  <a:cubicBezTo>
                    <a:pt x="723" y="422"/>
                    <a:pt x="723" y="422"/>
                    <a:pt x="723" y="422"/>
                  </a:cubicBezTo>
                  <a:cubicBezTo>
                    <a:pt x="716" y="426"/>
                    <a:pt x="702" y="433"/>
                    <a:pt x="700" y="433"/>
                  </a:cubicBezTo>
                  <a:cubicBezTo>
                    <a:pt x="696" y="435"/>
                    <a:pt x="684" y="441"/>
                    <a:pt x="697" y="436"/>
                  </a:cubicBezTo>
                  <a:cubicBezTo>
                    <a:pt x="690" y="440"/>
                    <a:pt x="684" y="443"/>
                    <a:pt x="677" y="446"/>
                  </a:cubicBezTo>
                  <a:cubicBezTo>
                    <a:pt x="679" y="443"/>
                    <a:pt x="660" y="450"/>
                    <a:pt x="679" y="440"/>
                  </a:cubicBezTo>
                  <a:close/>
                  <a:moveTo>
                    <a:pt x="708" y="446"/>
                  </a:moveTo>
                  <a:cubicBezTo>
                    <a:pt x="708" y="448"/>
                    <a:pt x="694" y="455"/>
                    <a:pt x="690" y="458"/>
                  </a:cubicBezTo>
                  <a:cubicBezTo>
                    <a:pt x="687" y="460"/>
                    <a:pt x="670" y="467"/>
                    <a:pt x="673" y="465"/>
                  </a:cubicBezTo>
                  <a:cubicBezTo>
                    <a:pt x="685" y="460"/>
                    <a:pt x="683" y="457"/>
                    <a:pt x="694" y="455"/>
                  </a:cubicBezTo>
                  <a:cubicBezTo>
                    <a:pt x="695" y="453"/>
                    <a:pt x="693" y="454"/>
                    <a:pt x="688" y="455"/>
                  </a:cubicBezTo>
                  <a:cubicBezTo>
                    <a:pt x="690" y="454"/>
                    <a:pt x="690" y="454"/>
                    <a:pt x="690" y="454"/>
                  </a:cubicBezTo>
                  <a:cubicBezTo>
                    <a:pt x="695" y="452"/>
                    <a:pt x="698" y="450"/>
                    <a:pt x="702" y="448"/>
                  </a:cubicBezTo>
                  <a:cubicBezTo>
                    <a:pt x="706" y="447"/>
                    <a:pt x="709" y="445"/>
                    <a:pt x="708" y="446"/>
                  </a:cubicBezTo>
                  <a:close/>
                  <a:moveTo>
                    <a:pt x="751" y="423"/>
                  </a:moveTo>
                  <a:cubicBezTo>
                    <a:pt x="740" y="429"/>
                    <a:pt x="729" y="436"/>
                    <a:pt x="722" y="439"/>
                  </a:cubicBezTo>
                  <a:cubicBezTo>
                    <a:pt x="725" y="437"/>
                    <a:pt x="725" y="437"/>
                    <a:pt x="725" y="437"/>
                  </a:cubicBezTo>
                  <a:cubicBezTo>
                    <a:pt x="776" y="409"/>
                    <a:pt x="753" y="418"/>
                    <a:pt x="722" y="432"/>
                  </a:cubicBezTo>
                  <a:cubicBezTo>
                    <a:pt x="738" y="423"/>
                    <a:pt x="756" y="414"/>
                    <a:pt x="772" y="403"/>
                  </a:cubicBezTo>
                  <a:cubicBezTo>
                    <a:pt x="770" y="403"/>
                    <a:pt x="770" y="403"/>
                    <a:pt x="770" y="403"/>
                  </a:cubicBezTo>
                  <a:cubicBezTo>
                    <a:pt x="775" y="400"/>
                    <a:pt x="779" y="397"/>
                    <a:pt x="782" y="395"/>
                  </a:cubicBezTo>
                  <a:cubicBezTo>
                    <a:pt x="783" y="396"/>
                    <a:pt x="759" y="417"/>
                    <a:pt x="751" y="423"/>
                  </a:cubicBezTo>
                  <a:close/>
                  <a:moveTo>
                    <a:pt x="787" y="400"/>
                  </a:moveTo>
                  <a:cubicBezTo>
                    <a:pt x="788" y="399"/>
                    <a:pt x="787" y="399"/>
                    <a:pt x="785" y="400"/>
                  </a:cubicBezTo>
                  <a:cubicBezTo>
                    <a:pt x="795" y="393"/>
                    <a:pt x="795" y="393"/>
                    <a:pt x="795" y="393"/>
                  </a:cubicBezTo>
                  <a:cubicBezTo>
                    <a:pt x="794" y="394"/>
                    <a:pt x="796" y="393"/>
                    <a:pt x="787" y="400"/>
                  </a:cubicBezTo>
                  <a:close/>
                  <a:moveTo>
                    <a:pt x="881" y="298"/>
                  </a:moveTo>
                  <a:cubicBezTo>
                    <a:pt x="879" y="305"/>
                    <a:pt x="871" y="317"/>
                    <a:pt x="870" y="318"/>
                  </a:cubicBezTo>
                  <a:cubicBezTo>
                    <a:pt x="871" y="321"/>
                    <a:pt x="857" y="340"/>
                    <a:pt x="851" y="347"/>
                  </a:cubicBezTo>
                  <a:cubicBezTo>
                    <a:pt x="836" y="364"/>
                    <a:pt x="840" y="356"/>
                    <a:pt x="826" y="371"/>
                  </a:cubicBezTo>
                  <a:cubicBezTo>
                    <a:pt x="832" y="367"/>
                    <a:pt x="832" y="367"/>
                    <a:pt x="832" y="367"/>
                  </a:cubicBezTo>
                  <a:cubicBezTo>
                    <a:pt x="819" y="380"/>
                    <a:pt x="813" y="385"/>
                    <a:pt x="797" y="396"/>
                  </a:cubicBezTo>
                  <a:cubicBezTo>
                    <a:pt x="794" y="397"/>
                    <a:pt x="805" y="391"/>
                    <a:pt x="808" y="388"/>
                  </a:cubicBezTo>
                  <a:cubicBezTo>
                    <a:pt x="805" y="389"/>
                    <a:pt x="802" y="391"/>
                    <a:pt x="799" y="392"/>
                  </a:cubicBezTo>
                  <a:cubicBezTo>
                    <a:pt x="803" y="390"/>
                    <a:pt x="808" y="383"/>
                    <a:pt x="809" y="385"/>
                  </a:cubicBezTo>
                  <a:cubicBezTo>
                    <a:pt x="809" y="384"/>
                    <a:pt x="813" y="379"/>
                    <a:pt x="804" y="387"/>
                  </a:cubicBezTo>
                  <a:cubicBezTo>
                    <a:pt x="810" y="381"/>
                    <a:pt x="810" y="381"/>
                    <a:pt x="810" y="381"/>
                  </a:cubicBezTo>
                  <a:cubicBezTo>
                    <a:pt x="809" y="381"/>
                    <a:pt x="809" y="381"/>
                    <a:pt x="809" y="381"/>
                  </a:cubicBezTo>
                  <a:cubicBezTo>
                    <a:pt x="815" y="376"/>
                    <a:pt x="815" y="376"/>
                    <a:pt x="815" y="376"/>
                  </a:cubicBezTo>
                  <a:cubicBezTo>
                    <a:pt x="818" y="374"/>
                    <a:pt x="823" y="370"/>
                    <a:pt x="827" y="367"/>
                  </a:cubicBezTo>
                  <a:cubicBezTo>
                    <a:pt x="828" y="367"/>
                    <a:pt x="824" y="371"/>
                    <a:pt x="821" y="373"/>
                  </a:cubicBezTo>
                  <a:cubicBezTo>
                    <a:pt x="828" y="368"/>
                    <a:pt x="834" y="363"/>
                    <a:pt x="837" y="359"/>
                  </a:cubicBezTo>
                  <a:cubicBezTo>
                    <a:pt x="827" y="368"/>
                    <a:pt x="832" y="363"/>
                    <a:pt x="829" y="364"/>
                  </a:cubicBezTo>
                  <a:cubicBezTo>
                    <a:pt x="834" y="358"/>
                    <a:pt x="843" y="348"/>
                    <a:pt x="846" y="344"/>
                  </a:cubicBezTo>
                  <a:cubicBezTo>
                    <a:pt x="854" y="336"/>
                    <a:pt x="860" y="329"/>
                    <a:pt x="857" y="336"/>
                  </a:cubicBezTo>
                  <a:cubicBezTo>
                    <a:pt x="860" y="330"/>
                    <a:pt x="866" y="324"/>
                    <a:pt x="868" y="316"/>
                  </a:cubicBezTo>
                  <a:cubicBezTo>
                    <a:pt x="862" y="329"/>
                    <a:pt x="866" y="315"/>
                    <a:pt x="857" y="331"/>
                  </a:cubicBezTo>
                  <a:cubicBezTo>
                    <a:pt x="852" y="334"/>
                    <a:pt x="865" y="318"/>
                    <a:pt x="870" y="310"/>
                  </a:cubicBezTo>
                  <a:cubicBezTo>
                    <a:pt x="868" y="315"/>
                    <a:pt x="871" y="311"/>
                    <a:pt x="870" y="313"/>
                  </a:cubicBezTo>
                  <a:cubicBezTo>
                    <a:pt x="877" y="300"/>
                    <a:pt x="872" y="305"/>
                    <a:pt x="867" y="313"/>
                  </a:cubicBezTo>
                  <a:cubicBezTo>
                    <a:pt x="869" y="309"/>
                    <a:pt x="871" y="304"/>
                    <a:pt x="873" y="299"/>
                  </a:cubicBezTo>
                  <a:cubicBezTo>
                    <a:pt x="873" y="300"/>
                    <a:pt x="873" y="300"/>
                    <a:pt x="873" y="300"/>
                  </a:cubicBezTo>
                  <a:cubicBezTo>
                    <a:pt x="875" y="295"/>
                    <a:pt x="877" y="290"/>
                    <a:pt x="879" y="285"/>
                  </a:cubicBezTo>
                  <a:cubicBezTo>
                    <a:pt x="881" y="284"/>
                    <a:pt x="882" y="284"/>
                    <a:pt x="880" y="288"/>
                  </a:cubicBezTo>
                  <a:cubicBezTo>
                    <a:pt x="882" y="285"/>
                    <a:pt x="883" y="283"/>
                    <a:pt x="885" y="280"/>
                  </a:cubicBezTo>
                  <a:cubicBezTo>
                    <a:pt x="883" y="284"/>
                    <a:pt x="882" y="288"/>
                    <a:pt x="880" y="293"/>
                  </a:cubicBezTo>
                  <a:cubicBezTo>
                    <a:pt x="884" y="288"/>
                    <a:pt x="886" y="279"/>
                    <a:pt x="888" y="272"/>
                  </a:cubicBezTo>
                  <a:cubicBezTo>
                    <a:pt x="891" y="265"/>
                    <a:pt x="884" y="290"/>
                    <a:pt x="881" y="298"/>
                  </a:cubicBezTo>
                  <a:close/>
                  <a:moveTo>
                    <a:pt x="889" y="232"/>
                  </a:moveTo>
                  <a:cubicBezTo>
                    <a:pt x="889" y="226"/>
                    <a:pt x="889" y="220"/>
                    <a:pt x="888" y="215"/>
                  </a:cubicBezTo>
                  <a:cubicBezTo>
                    <a:pt x="889" y="213"/>
                    <a:pt x="889" y="213"/>
                    <a:pt x="889" y="213"/>
                  </a:cubicBezTo>
                  <a:cubicBezTo>
                    <a:pt x="887" y="186"/>
                    <a:pt x="878" y="168"/>
                    <a:pt x="864" y="143"/>
                  </a:cubicBezTo>
                  <a:cubicBezTo>
                    <a:pt x="867" y="146"/>
                    <a:pt x="872" y="156"/>
                    <a:pt x="871" y="154"/>
                  </a:cubicBezTo>
                  <a:cubicBezTo>
                    <a:pt x="863" y="139"/>
                    <a:pt x="862" y="143"/>
                    <a:pt x="854" y="128"/>
                  </a:cubicBezTo>
                  <a:cubicBezTo>
                    <a:pt x="868" y="148"/>
                    <a:pt x="845" y="116"/>
                    <a:pt x="859" y="133"/>
                  </a:cubicBezTo>
                  <a:cubicBezTo>
                    <a:pt x="841" y="109"/>
                    <a:pt x="817" y="86"/>
                    <a:pt x="800" y="75"/>
                  </a:cubicBezTo>
                  <a:cubicBezTo>
                    <a:pt x="804" y="79"/>
                    <a:pt x="793" y="72"/>
                    <a:pt x="792" y="72"/>
                  </a:cubicBezTo>
                  <a:cubicBezTo>
                    <a:pt x="788" y="69"/>
                    <a:pt x="790" y="69"/>
                    <a:pt x="793" y="72"/>
                  </a:cubicBezTo>
                  <a:cubicBezTo>
                    <a:pt x="785" y="66"/>
                    <a:pt x="784" y="64"/>
                    <a:pt x="786" y="64"/>
                  </a:cubicBezTo>
                  <a:cubicBezTo>
                    <a:pt x="792" y="67"/>
                    <a:pt x="798" y="71"/>
                    <a:pt x="804" y="75"/>
                  </a:cubicBezTo>
                  <a:cubicBezTo>
                    <a:pt x="798" y="71"/>
                    <a:pt x="796" y="68"/>
                    <a:pt x="791" y="65"/>
                  </a:cubicBezTo>
                  <a:cubicBezTo>
                    <a:pt x="791" y="65"/>
                    <a:pt x="791" y="65"/>
                    <a:pt x="791" y="65"/>
                  </a:cubicBezTo>
                  <a:cubicBezTo>
                    <a:pt x="791" y="65"/>
                    <a:pt x="791" y="65"/>
                    <a:pt x="791" y="65"/>
                  </a:cubicBezTo>
                  <a:cubicBezTo>
                    <a:pt x="789" y="63"/>
                    <a:pt x="786" y="62"/>
                    <a:pt x="783" y="60"/>
                  </a:cubicBezTo>
                  <a:cubicBezTo>
                    <a:pt x="780" y="59"/>
                    <a:pt x="780" y="60"/>
                    <a:pt x="780" y="60"/>
                  </a:cubicBezTo>
                  <a:cubicBezTo>
                    <a:pt x="773" y="58"/>
                    <a:pt x="765" y="55"/>
                    <a:pt x="755" y="52"/>
                  </a:cubicBezTo>
                  <a:cubicBezTo>
                    <a:pt x="756" y="52"/>
                    <a:pt x="756" y="52"/>
                    <a:pt x="756" y="52"/>
                  </a:cubicBezTo>
                  <a:cubicBezTo>
                    <a:pt x="749" y="49"/>
                    <a:pt x="741" y="46"/>
                    <a:pt x="734" y="44"/>
                  </a:cubicBezTo>
                  <a:cubicBezTo>
                    <a:pt x="737" y="44"/>
                    <a:pt x="737" y="44"/>
                    <a:pt x="737" y="44"/>
                  </a:cubicBezTo>
                  <a:cubicBezTo>
                    <a:pt x="733" y="43"/>
                    <a:pt x="729" y="42"/>
                    <a:pt x="724" y="41"/>
                  </a:cubicBezTo>
                  <a:cubicBezTo>
                    <a:pt x="725" y="39"/>
                    <a:pt x="720" y="39"/>
                    <a:pt x="722" y="38"/>
                  </a:cubicBezTo>
                  <a:cubicBezTo>
                    <a:pt x="714" y="33"/>
                    <a:pt x="693" y="31"/>
                    <a:pt x="675" y="27"/>
                  </a:cubicBezTo>
                  <a:cubicBezTo>
                    <a:pt x="678" y="27"/>
                    <a:pt x="678" y="27"/>
                    <a:pt x="678" y="27"/>
                  </a:cubicBezTo>
                  <a:cubicBezTo>
                    <a:pt x="668" y="27"/>
                    <a:pt x="644" y="21"/>
                    <a:pt x="628" y="20"/>
                  </a:cubicBezTo>
                  <a:cubicBezTo>
                    <a:pt x="629" y="19"/>
                    <a:pt x="629" y="19"/>
                    <a:pt x="629" y="19"/>
                  </a:cubicBezTo>
                  <a:cubicBezTo>
                    <a:pt x="638" y="20"/>
                    <a:pt x="640" y="19"/>
                    <a:pt x="636" y="18"/>
                  </a:cubicBezTo>
                  <a:cubicBezTo>
                    <a:pt x="639" y="18"/>
                    <a:pt x="644" y="18"/>
                    <a:pt x="648" y="18"/>
                  </a:cubicBezTo>
                  <a:cubicBezTo>
                    <a:pt x="653" y="19"/>
                    <a:pt x="668" y="21"/>
                    <a:pt x="669" y="23"/>
                  </a:cubicBezTo>
                  <a:cubicBezTo>
                    <a:pt x="658" y="21"/>
                    <a:pt x="659" y="21"/>
                    <a:pt x="664" y="23"/>
                  </a:cubicBezTo>
                  <a:cubicBezTo>
                    <a:pt x="675" y="24"/>
                    <a:pt x="695" y="28"/>
                    <a:pt x="694" y="25"/>
                  </a:cubicBezTo>
                  <a:cubicBezTo>
                    <a:pt x="709" y="29"/>
                    <a:pt x="699" y="27"/>
                    <a:pt x="709" y="30"/>
                  </a:cubicBezTo>
                  <a:cubicBezTo>
                    <a:pt x="710" y="31"/>
                    <a:pt x="707" y="31"/>
                    <a:pt x="703" y="30"/>
                  </a:cubicBezTo>
                  <a:cubicBezTo>
                    <a:pt x="717" y="34"/>
                    <a:pt x="732" y="38"/>
                    <a:pt x="746" y="43"/>
                  </a:cubicBezTo>
                  <a:cubicBezTo>
                    <a:pt x="748" y="42"/>
                    <a:pt x="719" y="32"/>
                    <a:pt x="734" y="35"/>
                  </a:cubicBezTo>
                  <a:cubicBezTo>
                    <a:pt x="738" y="36"/>
                    <a:pt x="738" y="34"/>
                    <a:pt x="753" y="40"/>
                  </a:cubicBezTo>
                  <a:cubicBezTo>
                    <a:pt x="753" y="40"/>
                    <a:pt x="751" y="40"/>
                    <a:pt x="750" y="39"/>
                  </a:cubicBezTo>
                  <a:cubicBezTo>
                    <a:pt x="757" y="42"/>
                    <a:pt x="757" y="43"/>
                    <a:pt x="764" y="46"/>
                  </a:cubicBezTo>
                  <a:cubicBezTo>
                    <a:pt x="766" y="49"/>
                    <a:pt x="755" y="43"/>
                    <a:pt x="750" y="42"/>
                  </a:cubicBezTo>
                  <a:cubicBezTo>
                    <a:pt x="755" y="44"/>
                    <a:pt x="760" y="46"/>
                    <a:pt x="765" y="48"/>
                  </a:cubicBezTo>
                  <a:cubicBezTo>
                    <a:pt x="764" y="48"/>
                    <a:pt x="764" y="48"/>
                    <a:pt x="764" y="48"/>
                  </a:cubicBezTo>
                  <a:cubicBezTo>
                    <a:pt x="769" y="50"/>
                    <a:pt x="773" y="53"/>
                    <a:pt x="778" y="55"/>
                  </a:cubicBezTo>
                  <a:cubicBezTo>
                    <a:pt x="785" y="57"/>
                    <a:pt x="767" y="49"/>
                    <a:pt x="767" y="48"/>
                  </a:cubicBezTo>
                  <a:cubicBezTo>
                    <a:pt x="770" y="49"/>
                    <a:pt x="773" y="51"/>
                    <a:pt x="777" y="52"/>
                  </a:cubicBezTo>
                  <a:cubicBezTo>
                    <a:pt x="788" y="56"/>
                    <a:pt x="815" y="73"/>
                    <a:pt x="822" y="83"/>
                  </a:cubicBezTo>
                  <a:cubicBezTo>
                    <a:pt x="832" y="92"/>
                    <a:pt x="829" y="87"/>
                    <a:pt x="832" y="88"/>
                  </a:cubicBezTo>
                  <a:cubicBezTo>
                    <a:pt x="839" y="93"/>
                    <a:pt x="844" y="100"/>
                    <a:pt x="850" y="105"/>
                  </a:cubicBezTo>
                  <a:cubicBezTo>
                    <a:pt x="851" y="104"/>
                    <a:pt x="857" y="112"/>
                    <a:pt x="858" y="111"/>
                  </a:cubicBezTo>
                  <a:cubicBezTo>
                    <a:pt x="861" y="115"/>
                    <a:pt x="864" y="119"/>
                    <a:pt x="866" y="122"/>
                  </a:cubicBezTo>
                  <a:cubicBezTo>
                    <a:pt x="873" y="127"/>
                    <a:pt x="857" y="109"/>
                    <a:pt x="855" y="106"/>
                  </a:cubicBezTo>
                  <a:cubicBezTo>
                    <a:pt x="852" y="99"/>
                    <a:pt x="862" y="113"/>
                    <a:pt x="860" y="109"/>
                  </a:cubicBezTo>
                  <a:cubicBezTo>
                    <a:pt x="853" y="101"/>
                    <a:pt x="851" y="101"/>
                    <a:pt x="847" y="98"/>
                  </a:cubicBezTo>
                  <a:cubicBezTo>
                    <a:pt x="843" y="93"/>
                    <a:pt x="841" y="91"/>
                    <a:pt x="842" y="90"/>
                  </a:cubicBezTo>
                  <a:cubicBezTo>
                    <a:pt x="853" y="103"/>
                    <a:pt x="850" y="95"/>
                    <a:pt x="859" y="106"/>
                  </a:cubicBezTo>
                  <a:cubicBezTo>
                    <a:pt x="859" y="107"/>
                    <a:pt x="859" y="107"/>
                    <a:pt x="859" y="107"/>
                  </a:cubicBezTo>
                  <a:cubicBezTo>
                    <a:pt x="860" y="106"/>
                    <a:pt x="872" y="122"/>
                    <a:pt x="876" y="128"/>
                  </a:cubicBezTo>
                  <a:cubicBezTo>
                    <a:pt x="883" y="142"/>
                    <a:pt x="868" y="119"/>
                    <a:pt x="867" y="120"/>
                  </a:cubicBezTo>
                  <a:cubicBezTo>
                    <a:pt x="871" y="125"/>
                    <a:pt x="875" y="130"/>
                    <a:pt x="878" y="135"/>
                  </a:cubicBezTo>
                  <a:cubicBezTo>
                    <a:pt x="873" y="129"/>
                    <a:pt x="877" y="136"/>
                    <a:pt x="870" y="128"/>
                  </a:cubicBezTo>
                  <a:cubicBezTo>
                    <a:pt x="876" y="137"/>
                    <a:pt x="876" y="139"/>
                    <a:pt x="882" y="148"/>
                  </a:cubicBezTo>
                  <a:cubicBezTo>
                    <a:pt x="874" y="138"/>
                    <a:pt x="887" y="162"/>
                    <a:pt x="886" y="164"/>
                  </a:cubicBezTo>
                  <a:cubicBezTo>
                    <a:pt x="882" y="153"/>
                    <a:pt x="872" y="134"/>
                    <a:pt x="872" y="134"/>
                  </a:cubicBezTo>
                  <a:cubicBezTo>
                    <a:pt x="871" y="132"/>
                    <a:pt x="864" y="121"/>
                    <a:pt x="861" y="117"/>
                  </a:cubicBezTo>
                  <a:cubicBezTo>
                    <a:pt x="854" y="111"/>
                    <a:pt x="854" y="111"/>
                    <a:pt x="854" y="111"/>
                  </a:cubicBezTo>
                  <a:cubicBezTo>
                    <a:pt x="860" y="119"/>
                    <a:pt x="868" y="129"/>
                    <a:pt x="865" y="127"/>
                  </a:cubicBezTo>
                  <a:cubicBezTo>
                    <a:pt x="868" y="130"/>
                    <a:pt x="870" y="134"/>
                    <a:pt x="873" y="138"/>
                  </a:cubicBezTo>
                  <a:cubicBezTo>
                    <a:pt x="864" y="127"/>
                    <a:pt x="864" y="128"/>
                    <a:pt x="855" y="119"/>
                  </a:cubicBezTo>
                  <a:cubicBezTo>
                    <a:pt x="869" y="140"/>
                    <a:pt x="882" y="156"/>
                    <a:pt x="887" y="176"/>
                  </a:cubicBezTo>
                  <a:cubicBezTo>
                    <a:pt x="886" y="173"/>
                    <a:pt x="886" y="173"/>
                    <a:pt x="886" y="173"/>
                  </a:cubicBezTo>
                  <a:cubicBezTo>
                    <a:pt x="898" y="213"/>
                    <a:pt x="892" y="224"/>
                    <a:pt x="889" y="232"/>
                  </a:cubicBezTo>
                  <a:close/>
                </a:path>
              </a:pathLst>
            </a:custGeom>
            <a:solidFill>
              <a:srgbClr val="F26F61"/>
            </a:solidFill>
            <a:ln w="9525">
              <a:noFill/>
            </a:ln>
          </p:spPr>
          <p:txBody>
            <a:bodyPr/>
            <a:lstStyle/>
            <a:p>
              <a:endParaRPr lang="zh-CN" altLang="en-US"/>
            </a:p>
          </p:txBody>
        </p:sp>
        <p:grpSp>
          <p:nvGrpSpPr>
            <p:cNvPr id="32" name="chenying0907 68"/>
            <p:cNvGrpSpPr/>
            <p:nvPr/>
          </p:nvGrpSpPr>
          <p:grpSpPr>
            <a:xfrm>
              <a:off x="3557234" y="4512764"/>
              <a:ext cx="277960" cy="406961"/>
              <a:chOff x="5895033" y="2825440"/>
              <a:chExt cx="369965" cy="541665"/>
            </a:xfrm>
            <a:solidFill>
              <a:srgbClr val="5F7797"/>
            </a:solidFill>
          </p:grpSpPr>
          <p:sp>
            <p:nvSpPr>
              <p:cNvPr id="33" name="Freeform 548"/>
              <p:cNvSpPr>
                <a:spLocks noEditPoints="1"/>
              </p:cNvSpPr>
              <p:nvPr/>
            </p:nvSpPr>
            <p:spPr bwMode="auto">
              <a:xfrm rot="16200000">
                <a:off x="5809183" y="3079098"/>
                <a:ext cx="541665" cy="34350"/>
              </a:xfrm>
              <a:custGeom>
                <a:avLst/>
                <a:gdLst>
                  <a:gd name="T0" fmla="*/ 480 w 748"/>
                  <a:gd name="T1" fmla="*/ 13 h 95"/>
                  <a:gd name="T2" fmla="*/ 427 w 748"/>
                  <a:gd name="T3" fmla="*/ 8 h 95"/>
                  <a:gd name="T4" fmla="*/ 366 w 748"/>
                  <a:gd name="T5" fmla="*/ 13 h 95"/>
                  <a:gd name="T6" fmla="*/ 311 w 748"/>
                  <a:gd name="T7" fmla="*/ 15 h 95"/>
                  <a:gd name="T8" fmla="*/ 289 w 748"/>
                  <a:gd name="T9" fmla="*/ 1 h 95"/>
                  <a:gd name="T10" fmla="*/ 234 w 748"/>
                  <a:gd name="T11" fmla="*/ 11 h 95"/>
                  <a:gd name="T12" fmla="*/ 205 w 748"/>
                  <a:gd name="T13" fmla="*/ 13 h 95"/>
                  <a:gd name="T14" fmla="*/ 152 w 748"/>
                  <a:gd name="T15" fmla="*/ 18 h 95"/>
                  <a:gd name="T16" fmla="*/ 142 w 748"/>
                  <a:gd name="T17" fmla="*/ 18 h 95"/>
                  <a:gd name="T18" fmla="*/ 126 w 748"/>
                  <a:gd name="T19" fmla="*/ 20 h 95"/>
                  <a:gd name="T20" fmla="*/ 107 w 748"/>
                  <a:gd name="T21" fmla="*/ 1 h 95"/>
                  <a:gd name="T22" fmla="*/ 64 w 748"/>
                  <a:gd name="T23" fmla="*/ 20 h 95"/>
                  <a:gd name="T24" fmla="*/ 17 w 748"/>
                  <a:gd name="T25" fmla="*/ 64 h 95"/>
                  <a:gd name="T26" fmla="*/ 71 w 748"/>
                  <a:gd name="T27" fmla="*/ 69 h 95"/>
                  <a:gd name="T28" fmla="*/ 101 w 748"/>
                  <a:gd name="T29" fmla="*/ 51 h 95"/>
                  <a:gd name="T30" fmla="*/ 90 w 748"/>
                  <a:gd name="T31" fmla="*/ 67 h 95"/>
                  <a:gd name="T32" fmla="*/ 112 w 748"/>
                  <a:gd name="T33" fmla="*/ 63 h 95"/>
                  <a:gd name="T34" fmla="*/ 140 w 748"/>
                  <a:gd name="T35" fmla="*/ 69 h 95"/>
                  <a:gd name="T36" fmla="*/ 151 w 748"/>
                  <a:gd name="T37" fmla="*/ 51 h 95"/>
                  <a:gd name="T38" fmla="*/ 167 w 748"/>
                  <a:gd name="T39" fmla="*/ 62 h 95"/>
                  <a:gd name="T40" fmla="*/ 213 w 748"/>
                  <a:gd name="T41" fmla="*/ 61 h 95"/>
                  <a:gd name="T42" fmla="*/ 244 w 748"/>
                  <a:gd name="T43" fmla="*/ 84 h 95"/>
                  <a:gd name="T44" fmla="*/ 306 w 748"/>
                  <a:gd name="T45" fmla="*/ 77 h 95"/>
                  <a:gd name="T46" fmla="*/ 364 w 748"/>
                  <a:gd name="T47" fmla="*/ 85 h 95"/>
                  <a:gd name="T48" fmla="*/ 566 w 748"/>
                  <a:gd name="T49" fmla="*/ 89 h 95"/>
                  <a:gd name="T50" fmla="*/ 675 w 748"/>
                  <a:gd name="T51" fmla="*/ 85 h 95"/>
                  <a:gd name="T52" fmla="*/ 744 w 748"/>
                  <a:gd name="T53" fmla="*/ 58 h 95"/>
                  <a:gd name="T54" fmla="*/ 725 w 748"/>
                  <a:gd name="T55" fmla="*/ 56 h 95"/>
                  <a:gd name="T56" fmla="*/ 733 w 748"/>
                  <a:gd name="T57" fmla="*/ 32 h 95"/>
                  <a:gd name="T58" fmla="*/ 725 w 748"/>
                  <a:gd name="T59" fmla="*/ 7 h 95"/>
                  <a:gd name="T60" fmla="*/ 672 w 748"/>
                  <a:gd name="T61" fmla="*/ 9 h 95"/>
                  <a:gd name="T62" fmla="*/ 642 w 748"/>
                  <a:gd name="T63" fmla="*/ 9 h 95"/>
                  <a:gd name="T64" fmla="*/ 604 w 748"/>
                  <a:gd name="T65" fmla="*/ 6 h 95"/>
                  <a:gd name="T66" fmla="*/ 227 w 748"/>
                  <a:gd name="T67" fmla="*/ 28 h 95"/>
                  <a:gd name="T68" fmla="*/ 201 w 748"/>
                  <a:gd name="T69" fmla="*/ 36 h 95"/>
                  <a:gd name="T70" fmla="*/ 220 w 748"/>
                  <a:gd name="T71" fmla="*/ 21 h 95"/>
                  <a:gd name="T72" fmla="*/ 196 w 748"/>
                  <a:gd name="T73" fmla="*/ 25 h 95"/>
                  <a:gd name="T74" fmla="*/ 184 w 748"/>
                  <a:gd name="T75" fmla="*/ 11 h 95"/>
                  <a:gd name="T76" fmla="*/ 79 w 748"/>
                  <a:gd name="T77" fmla="*/ 39 h 95"/>
                  <a:gd name="T78" fmla="*/ 54 w 748"/>
                  <a:gd name="T79" fmla="*/ 40 h 95"/>
                  <a:gd name="T80" fmla="*/ 71 w 748"/>
                  <a:gd name="T81" fmla="*/ 38 h 95"/>
                  <a:gd name="T82" fmla="*/ 79 w 748"/>
                  <a:gd name="T83" fmla="*/ 44 h 95"/>
                  <a:gd name="T84" fmla="*/ 60 w 748"/>
                  <a:gd name="T85" fmla="*/ 68 h 95"/>
                  <a:gd name="T86" fmla="*/ 95 w 748"/>
                  <a:gd name="T87" fmla="*/ 48 h 95"/>
                  <a:gd name="T88" fmla="*/ 115 w 748"/>
                  <a:gd name="T89" fmla="*/ 39 h 95"/>
                  <a:gd name="T90" fmla="*/ 132 w 748"/>
                  <a:gd name="T91" fmla="*/ 31 h 95"/>
                  <a:gd name="T92" fmla="*/ 168 w 748"/>
                  <a:gd name="T93" fmla="*/ 26 h 95"/>
                  <a:gd name="T94" fmla="*/ 134 w 748"/>
                  <a:gd name="T95" fmla="*/ 63 h 95"/>
                  <a:gd name="T96" fmla="*/ 174 w 748"/>
                  <a:gd name="T97" fmla="*/ 29 h 95"/>
                  <a:gd name="T98" fmla="*/ 159 w 748"/>
                  <a:gd name="T99" fmla="*/ 58 h 95"/>
                  <a:gd name="T100" fmla="*/ 194 w 748"/>
                  <a:gd name="T101" fmla="*/ 38 h 95"/>
                  <a:gd name="T102" fmla="*/ 201 w 748"/>
                  <a:gd name="T103" fmla="*/ 43 h 95"/>
                  <a:gd name="T104" fmla="*/ 183 w 748"/>
                  <a:gd name="T105" fmla="*/ 66 h 95"/>
                  <a:gd name="T106" fmla="*/ 222 w 748"/>
                  <a:gd name="T107" fmla="*/ 63 h 95"/>
                  <a:gd name="T108" fmla="*/ 227 w 748"/>
                  <a:gd name="T109" fmla="*/ 66 h 95"/>
                  <a:gd name="T110" fmla="*/ 241 w 748"/>
                  <a:gd name="T111" fmla="*/ 73 h 95"/>
                  <a:gd name="T112" fmla="*/ 363 w 748"/>
                  <a:gd name="T113" fmla="*/ 12 h 95"/>
                  <a:gd name="T114" fmla="*/ 717 w 748"/>
                  <a:gd name="T115" fmla="*/ 62 h 95"/>
                  <a:gd name="T116" fmla="*/ 721 w 748"/>
                  <a:gd name="T117" fmla="*/ 3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8" h="95">
                    <a:moveTo>
                      <a:pt x="559" y="11"/>
                    </a:moveTo>
                    <a:cubicBezTo>
                      <a:pt x="559" y="7"/>
                      <a:pt x="557" y="9"/>
                      <a:pt x="557" y="5"/>
                    </a:cubicBezTo>
                    <a:cubicBezTo>
                      <a:pt x="546" y="13"/>
                      <a:pt x="543" y="8"/>
                      <a:pt x="534" y="8"/>
                    </a:cubicBezTo>
                    <a:cubicBezTo>
                      <a:pt x="537" y="7"/>
                      <a:pt x="541" y="7"/>
                      <a:pt x="539" y="3"/>
                    </a:cubicBezTo>
                    <a:cubicBezTo>
                      <a:pt x="529" y="8"/>
                      <a:pt x="508" y="10"/>
                      <a:pt x="498" y="11"/>
                    </a:cubicBezTo>
                    <a:cubicBezTo>
                      <a:pt x="499" y="11"/>
                      <a:pt x="499" y="9"/>
                      <a:pt x="498" y="8"/>
                    </a:cubicBezTo>
                    <a:cubicBezTo>
                      <a:pt x="491" y="10"/>
                      <a:pt x="491" y="13"/>
                      <a:pt x="485" y="9"/>
                    </a:cubicBezTo>
                    <a:cubicBezTo>
                      <a:pt x="483" y="14"/>
                      <a:pt x="481" y="8"/>
                      <a:pt x="480" y="13"/>
                    </a:cubicBezTo>
                    <a:cubicBezTo>
                      <a:pt x="478" y="10"/>
                      <a:pt x="476" y="12"/>
                      <a:pt x="476" y="9"/>
                    </a:cubicBezTo>
                    <a:cubicBezTo>
                      <a:pt x="473" y="9"/>
                      <a:pt x="470" y="11"/>
                      <a:pt x="467" y="8"/>
                    </a:cubicBezTo>
                    <a:cubicBezTo>
                      <a:pt x="463" y="10"/>
                      <a:pt x="469" y="13"/>
                      <a:pt x="465" y="15"/>
                    </a:cubicBezTo>
                    <a:cubicBezTo>
                      <a:pt x="464" y="14"/>
                      <a:pt x="463" y="13"/>
                      <a:pt x="462" y="13"/>
                    </a:cubicBezTo>
                    <a:cubicBezTo>
                      <a:pt x="463" y="12"/>
                      <a:pt x="464" y="10"/>
                      <a:pt x="462" y="9"/>
                    </a:cubicBezTo>
                    <a:cubicBezTo>
                      <a:pt x="461" y="10"/>
                      <a:pt x="459" y="11"/>
                      <a:pt x="458" y="12"/>
                    </a:cubicBezTo>
                    <a:cubicBezTo>
                      <a:pt x="445" y="2"/>
                      <a:pt x="432" y="14"/>
                      <a:pt x="426" y="14"/>
                    </a:cubicBezTo>
                    <a:cubicBezTo>
                      <a:pt x="422" y="9"/>
                      <a:pt x="428" y="10"/>
                      <a:pt x="427" y="8"/>
                    </a:cubicBezTo>
                    <a:cubicBezTo>
                      <a:pt x="420" y="9"/>
                      <a:pt x="412" y="6"/>
                      <a:pt x="410" y="14"/>
                    </a:cubicBezTo>
                    <a:cubicBezTo>
                      <a:pt x="405" y="6"/>
                      <a:pt x="404" y="18"/>
                      <a:pt x="401" y="13"/>
                    </a:cubicBezTo>
                    <a:cubicBezTo>
                      <a:pt x="400" y="11"/>
                      <a:pt x="406" y="9"/>
                      <a:pt x="402" y="7"/>
                    </a:cubicBezTo>
                    <a:cubicBezTo>
                      <a:pt x="397" y="8"/>
                      <a:pt x="397" y="14"/>
                      <a:pt x="392" y="11"/>
                    </a:cubicBezTo>
                    <a:cubicBezTo>
                      <a:pt x="393" y="10"/>
                      <a:pt x="394" y="9"/>
                      <a:pt x="392" y="7"/>
                    </a:cubicBezTo>
                    <a:cubicBezTo>
                      <a:pt x="386" y="13"/>
                      <a:pt x="381" y="11"/>
                      <a:pt x="375" y="13"/>
                    </a:cubicBezTo>
                    <a:cubicBezTo>
                      <a:pt x="376" y="13"/>
                      <a:pt x="376" y="7"/>
                      <a:pt x="374" y="9"/>
                    </a:cubicBezTo>
                    <a:cubicBezTo>
                      <a:pt x="375" y="12"/>
                      <a:pt x="368" y="13"/>
                      <a:pt x="366" y="13"/>
                    </a:cubicBezTo>
                    <a:cubicBezTo>
                      <a:pt x="370" y="11"/>
                      <a:pt x="369" y="8"/>
                      <a:pt x="370" y="5"/>
                    </a:cubicBezTo>
                    <a:cubicBezTo>
                      <a:pt x="365" y="4"/>
                      <a:pt x="369" y="8"/>
                      <a:pt x="365" y="10"/>
                    </a:cubicBezTo>
                    <a:cubicBezTo>
                      <a:pt x="361" y="4"/>
                      <a:pt x="353" y="5"/>
                      <a:pt x="350" y="11"/>
                    </a:cubicBezTo>
                    <a:cubicBezTo>
                      <a:pt x="346" y="10"/>
                      <a:pt x="340" y="11"/>
                      <a:pt x="338" y="8"/>
                    </a:cubicBezTo>
                    <a:cubicBezTo>
                      <a:pt x="336" y="8"/>
                      <a:pt x="326" y="14"/>
                      <a:pt x="322" y="8"/>
                    </a:cubicBezTo>
                    <a:cubicBezTo>
                      <a:pt x="318" y="9"/>
                      <a:pt x="321" y="12"/>
                      <a:pt x="319" y="14"/>
                    </a:cubicBezTo>
                    <a:cubicBezTo>
                      <a:pt x="317" y="11"/>
                      <a:pt x="315" y="8"/>
                      <a:pt x="315" y="6"/>
                    </a:cubicBezTo>
                    <a:cubicBezTo>
                      <a:pt x="310" y="8"/>
                      <a:pt x="314" y="12"/>
                      <a:pt x="311" y="15"/>
                    </a:cubicBezTo>
                    <a:cubicBezTo>
                      <a:pt x="309" y="12"/>
                      <a:pt x="301" y="15"/>
                      <a:pt x="302" y="11"/>
                    </a:cubicBezTo>
                    <a:cubicBezTo>
                      <a:pt x="304" y="12"/>
                      <a:pt x="311" y="14"/>
                      <a:pt x="310" y="8"/>
                    </a:cubicBezTo>
                    <a:cubicBezTo>
                      <a:pt x="305" y="11"/>
                      <a:pt x="302" y="7"/>
                      <a:pt x="298" y="7"/>
                    </a:cubicBezTo>
                    <a:cubicBezTo>
                      <a:pt x="298" y="11"/>
                      <a:pt x="299" y="8"/>
                      <a:pt x="302" y="9"/>
                    </a:cubicBezTo>
                    <a:cubicBezTo>
                      <a:pt x="298" y="10"/>
                      <a:pt x="297" y="14"/>
                      <a:pt x="295" y="13"/>
                    </a:cubicBezTo>
                    <a:cubicBezTo>
                      <a:pt x="292" y="11"/>
                      <a:pt x="295" y="6"/>
                      <a:pt x="292" y="8"/>
                    </a:cubicBezTo>
                    <a:cubicBezTo>
                      <a:pt x="294" y="10"/>
                      <a:pt x="287" y="15"/>
                      <a:pt x="286" y="13"/>
                    </a:cubicBezTo>
                    <a:cubicBezTo>
                      <a:pt x="284" y="8"/>
                      <a:pt x="293" y="5"/>
                      <a:pt x="289" y="1"/>
                    </a:cubicBezTo>
                    <a:cubicBezTo>
                      <a:pt x="285" y="11"/>
                      <a:pt x="272" y="11"/>
                      <a:pt x="263" y="11"/>
                    </a:cubicBezTo>
                    <a:cubicBezTo>
                      <a:pt x="263" y="8"/>
                      <a:pt x="264" y="2"/>
                      <a:pt x="260" y="4"/>
                    </a:cubicBezTo>
                    <a:cubicBezTo>
                      <a:pt x="258" y="8"/>
                      <a:pt x="261" y="7"/>
                      <a:pt x="260" y="9"/>
                    </a:cubicBezTo>
                    <a:cubicBezTo>
                      <a:pt x="257" y="10"/>
                      <a:pt x="256" y="12"/>
                      <a:pt x="253" y="6"/>
                    </a:cubicBezTo>
                    <a:cubicBezTo>
                      <a:pt x="251" y="7"/>
                      <a:pt x="252" y="9"/>
                      <a:pt x="250" y="10"/>
                    </a:cubicBezTo>
                    <a:cubicBezTo>
                      <a:pt x="245" y="1"/>
                      <a:pt x="245" y="12"/>
                      <a:pt x="243" y="10"/>
                    </a:cubicBezTo>
                    <a:cubicBezTo>
                      <a:pt x="238" y="7"/>
                      <a:pt x="247" y="6"/>
                      <a:pt x="242" y="3"/>
                    </a:cubicBezTo>
                    <a:cubicBezTo>
                      <a:pt x="237" y="7"/>
                      <a:pt x="240" y="10"/>
                      <a:pt x="234" y="11"/>
                    </a:cubicBezTo>
                    <a:cubicBezTo>
                      <a:pt x="234" y="8"/>
                      <a:pt x="232" y="6"/>
                      <a:pt x="230" y="6"/>
                    </a:cubicBezTo>
                    <a:cubicBezTo>
                      <a:pt x="229" y="8"/>
                      <a:pt x="227" y="11"/>
                      <a:pt x="226" y="5"/>
                    </a:cubicBezTo>
                    <a:cubicBezTo>
                      <a:pt x="220" y="7"/>
                      <a:pt x="230" y="10"/>
                      <a:pt x="224" y="12"/>
                    </a:cubicBezTo>
                    <a:cubicBezTo>
                      <a:pt x="223" y="11"/>
                      <a:pt x="222" y="10"/>
                      <a:pt x="220" y="10"/>
                    </a:cubicBezTo>
                    <a:cubicBezTo>
                      <a:pt x="223" y="8"/>
                      <a:pt x="223" y="6"/>
                      <a:pt x="221" y="4"/>
                    </a:cubicBezTo>
                    <a:cubicBezTo>
                      <a:pt x="214" y="5"/>
                      <a:pt x="221" y="17"/>
                      <a:pt x="213" y="12"/>
                    </a:cubicBezTo>
                    <a:cubicBezTo>
                      <a:pt x="219" y="11"/>
                      <a:pt x="214" y="9"/>
                      <a:pt x="216" y="4"/>
                    </a:cubicBezTo>
                    <a:cubicBezTo>
                      <a:pt x="212" y="5"/>
                      <a:pt x="207" y="9"/>
                      <a:pt x="205" y="13"/>
                    </a:cubicBezTo>
                    <a:cubicBezTo>
                      <a:pt x="202" y="10"/>
                      <a:pt x="204" y="7"/>
                      <a:pt x="201" y="5"/>
                    </a:cubicBezTo>
                    <a:cubicBezTo>
                      <a:pt x="194" y="9"/>
                      <a:pt x="192" y="14"/>
                      <a:pt x="188" y="12"/>
                    </a:cubicBezTo>
                    <a:cubicBezTo>
                      <a:pt x="191" y="10"/>
                      <a:pt x="183" y="7"/>
                      <a:pt x="188" y="6"/>
                    </a:cubicBezTo>
                    <a:cubicBezTo>
                      <a:pt x="189" y="7"/>
                      <a:pt x="188" y="8"/>
                      <a:pt x="190" y="10"/>
                    </a:cubicBezTo>
                    <a:cubicBezTo>
                      <a:pt x="197" y="2"/>
                      <a:pt x="183" y="7"/>
                      <a:pt x="179" y="4"/>
                    </a:cubicBezTo>
                    <a:cubicBezTo>
                      <a:pt x="174" y="7"/>
                      <a:pt x="174" y="12"/>
                      <a:pt x="169" y="8"/>
                    </a:cubicBezTo>
                    <a:cubicBezTo>
                      <a:pt x="169" y="4"/>
                      <a:pt x="176" y="9"/>
                      <a:pt x="175" y="2"/>
                    </a:cubicBezTo>
                    <a:cubicBezTo>
                      <a:pt x="167" y="6"/>
                      <a:pt x="150" y="5"/>
                      <a:pt x="152" y="18"/>
                    </a:cubicBezTo>
                    <a:cubicBezTo>
                      <a:pt x="155" y="14"/>
                      <a:pt x="157" y="17"/>
                      <a:pt x="160" y="17"/>
                    </a:cubicBezTo>
                    <a:cubicBezTo>
                      <a:pt x="165" y="15"/>
                      <a:pt x="162" y="12"/>
                      <a:pt x="166" y="9"/>
                    </a:cubicBezTo>
                    <a:cubicBezTo>
                      <a:pt x="170" y="13"/>
                      <a:pt x="167" y="16"/>
                      <a:pt x="164" y="19"/>
                    </a:cubicBezTo>
                    <a:cubicBezTo>
                      <a:pt x="159" y="19"/>
                      <a:pt x="153" y="20"/>
                      <a:pt x="148" y="23"/>
                    </a:cubicBezTo>
                    <a:cubicBezTo>
                      <a:pt x="147" y="22"/>
                      <a:pt x="147" y="22"/>
                      <a:pt x="146" y="21"/>
                    </a:cubicBezTo>
                    <a:cubicBezTo>
                      <a:pt x="156" y="14"/>
                      <a:pt x="144" y="12"/>
                      <a:pt x="152" y="7"/>
                    </a:cubicBezTo>
                    <a:cubicBezTo>
                      <a:pt x="146" y="7"/>
                      <a:pt x="146" y="11"/>
                      <a:pt x="140" y="13"/>
                    </a:cubicBezTo>
                    <a:cubicBezTo>
                      <a:pt x="138" y="17"/>
                      <a:pt x="144" y="15"/>
                      <a:pt x="142" y="18"/>
                    </a:cubicBezTo>
                    <a:cubicBezTo>
                      <a:pt x="136" y="18"/>
                      <a:pt x="138" y="21"/>
                      <a:pt x="133" y="25"/>
                    </a:cubicBezTo>
                    <a:cubicBezTo>
                      <a:pt x="131" y="19"/>
                      <a:pt x="127" y="30"/>
                      <a:pt x="125" y="26"/>
                    </a:cubicBezTo>
                    <a:cubicBezTo>
                      <a:pt x="123" y="22"/>
                      <a:pt x="130" y="20"/>
                      <a:pt x="129" y="16"/>
                    </a:cubicBezTo>
                    <a:cubicBezTo>
                      <a:pt x="139" y="21"/>
                      <a:pt x="139" y="4"/>
                      <a:pt x="149" y="6"/>
                    </a:cubicBezTo>
                    <a:cubicBezTo>
                      <a:pt x="143" y="3"/>
                      <a:pt x="136" y="7"/>
                      <a:pt x="130" y="5"/>
                    </a:cubicBezTo>
                    <a:cubicBezTo>
                      <a:pt x="129" y="8"/>
                      <a:pt x="127" y="12"/>
                      <a:pt x="127" y="16"/>
                    </a:cubicBezTo>
                    <a:cubicBezTo>
                      <a:pt x="125" y="14"/>
                      <a:pt x="123" y="14"/>
                      <a:pt x="121" y="15"/>
                    </a:cubicBezTo>
                    <a:cubicBezTo>
                      <a:pt x="119" y="19"/>
                      <a:pt x="128" y="17"/>
                      <a:pt x="126" y="20"/>
                    </a:cubicBezTo>
                    <a:cubicBezTo>
                      <a:pt x="115" y="20"/>
                      <a:pt x="116" y="24"/>
                      <a:pt x="111" y="27"/>
                    </a:cubicBezTo>
                    <a:cubicBezTo>
                      <a:pt x="111" y="22"/>
                      <a:pt x="111" y="17"/>
                      <a:pt x="114" y="13"/>
                    </a:cubicBezTo>
                    <a:cubicBezTo>
                      <a:pt x="118" y="16"/>
                      <a:pt x="116" y="18"/>
                      <a:pt x="119" y="21"/>
                    </a:cubicBezTo>
                    <a:cubicBezTo>
                      <a:pt x="120" y="15"/>
                      <a:pt x="122" y="9"/>
                      <a:pt x="126" y="4"/>
                    </a:cubicBezTo>
                    <a:cubicBezTo>
                      <a:pt x="124" y="1"/>
                      <a:pt x="109" y="1"/>
                      <a:pt x="114" y="8"/>
                    </a:cubicBezTo>
                    <a:cubicBezTo>
                      <a:pt x="114" y="10"/>
                      <a:pt x="109" y="12"/>
                      <a:pt x="106" y="12"/>
                    </a:cubicBezTo>
                    <a:cubicBezTo>
                      <a:pt x="103" y="10"/>
                      <a:pt x="112" y="9"/>
                      <a:pt x="109" y="6"/>
                    </a:cubicBezTo>
                    <a:cubicBezTo>
                      <a:pt x="104" y="8"/>
                      <a:pt x="106" y="3"/>
                      <a:pt x="107" y="1"/>
                    </a:cubicBezTo>
                    <a:cubicBezTo>
                      <a:pt x="103" y="6"/>
                      <a:pt x="93" y="13"/>
                      <a:pt x="86" y="16"/>
                    </a:cubicBezTo>
                    <a:cubicBezTo>
                      <a:pt x="87" y="14"/>
                      <a:pt x="85" y="13"/>
                      <a:pt x="86" y="12"/>
                    </a:cubicBezTo>
                    <a:cubicBezTo>
                      <a:pt x="90" y="7"/>
                      <a:pt x="103" y="8"/>
                      <a:pt x="99" y="0"/>
                    </a:cubicBezTo>
                    <a:cubicBezTo>
                      <a:pt x="94" y="2"/>
                      <a:pt x="96" y="5"/>
                      <a:pt x="92" y="7"/>
                    </a:cubicBezTo>
                    <a:cubicBezTo>
                      <a:pt x="86" y="7"/>
                      <a:pt x="91" y="4"/>
                      <a:pt x="89" y="1"/>
                    </a:cubicBezTo>
                    <a:cubicBezTo>
                      <a:pt x="80" y="5"/>
                      <a:pt x="88" y="11"/>
                      <a:pt x="82" y="15"/>
                    </a:cubicBezTo>
                    <a:cubicBezTo>
                      <a:pt x="78" y="10"/>
                      <a:pt x="73" y="16"/>
                      <a:pt x="70" y="10"/>
                    </a:cubicBezTo>
                    <a:cubicBezTo>
                      <a:pt x="68" y="13"/>
                      <a:pt x="69" y="17"/>
                      <a:pt x="64" y="20"/>
                    </a:cubicBezTo>
                    <a:cubicBezTo>
                      <a:pt x="57" y="12"/>
                      <a:pt x="58" y="16"/>
                      <a:pt x="51" y="12"/>
                    </a:cubicBezTo>
                    <a:cubicBezTo>
                      <a:pt x="52" y="17"/>
                      <a:pt x="49" y="18"/>
                      <a:pt x="44" y="21"/>
                    </a:cubicBezTo>
                    <a:cubicBezTo>
                      <a:pt x="50" y="29"/>
                      <a:pt x="44" y="36"/>
                      <a:pt x="35" y="43"/>
                    </a:cubicBezTo>
                    <a:cubicBezTo>
                      <a:pt x="29" y="38"/>
                      <a:pt x="22" y="43"/>
                      <a:pt x="18" y="49"/>
                    </a:cubicBezTo>
                    <a:cubicBezTo>
                      <a:pt x="13" y="48"/>
                      <a:pt x="18" y="44"/>
                      <a:pt x="12" y="42"/>
                    </a:cubicBezTo>
                    <a:cubicBezTo>
                      <a:pt x="11" y="46"/>
                      <a:pt x="16" y="67"/>
                      <a:pt x="8" y="58"/>
                    </a:cubicBezTo>
                    <a:cubicBezTo>
                      <a:pt x="7" y="60"/>
                      <a:pt x="0" y="62"/>
                      <a:pt x="5" y="64"/>
                    </a:cubicBezTo>
                    <a:cubicBezTo>
                      <a:pt x="9" y="64"/>
                      <a:pt x="13" y="63"/>
                      <a:pt x="17" y="64"/>
                    </a:cubicBezTo>
                    <a:cubicBezTo>
                      <a:pt x="18" y="60"/>
                      <a:pt x="17" y="56"/>
                      <a:pt x="20" y="52"/>
                    </a:cubicBezTo>
                    <a:cubicBezTo>
                      <a:pt x="22" y="53"/>
                      <a:pt x="24" y="53"/>
                      <a:pt x="25" y="56"/>
                    </a:cubicBezTo>
                    <a:cubicBezTo>
                      <a:pt x="27" y="51"/>
                      <a:pt x="30" y="52"/>
                      <a:pt x="34" y="51"/>
                    </a:cubicBezTo>
                    <a:cubicBezTo>
                      <a:pt x="32" y="48"/>
                      <a:pt x="30" y="49"/>
                      <a:pt x="29" y="47"/>
                    </a:cubicBezTo>
                    <a:cubicBezTo>
                      <a:pt x="35" y="41"/>
                      <a:pt x="36" y="47"/>
                      <a:pt x="40" y="40"/>
                    </a:cubicBezTo>
                    <a:cubicBezTo>
                      <a:pt x="43" y="44"/>
                      <a:pt x="49" y="46"/>
                      <a:pt x="56" y="46"/>
                    </a:cubicBezTo>
                    <a:cubicBezTo>
                      <a:pt x="46" y="53"/>
                      <a:pt x="60" y="57"/>
                      <a:pt x="51" y="64"/>
                    </a:cubicBezTo>
                    <a:cubicBezTo>
                      <a:pt x="57" y="73"/>
                      <a:pt x="65" y="66"/>
                      <a:pt x="71" y="69"/>
                    </a:cubicBezTo>
                    <a:cubicBezTo>
                      <a:pt x="69" y="66"/>
                      <a:pt x="67" y="67"/>
                      <a:pt x="65" y="63"/>
                    </a:cubicBezTo>
                    <a:cubicBezTo>
                      <a:pt x="66" y="61"/>
                      <a:pt x="66" y="59"/>
                      <a:pt x="68" y="58"/>
                    </a:cubicBezTo>
                    <a:cubicBezTo>
                      <a:pt x="70" y="60"/>
                      <a:pt x="69" y="62"/>
                      <a:pt x="71" y="63"/>
                    </a:cubicBezTo>
                    <a:cubicBezTo>
                      <a:pt x="72" y="64"/>
                      <a:pt x="78" y="62"/>
                      <a:pt x="76" y="59"/>
                    </a:cubicBezTo>
                    <a:cubicBezTo>
                      <a:pt x="75" y="59"/>
                      <a:pt x="81" y="47"/>
                      <a:pt x="86" y="46"/>
                    </a:cubicBezTo>
                    <a:cubicBezTo>
                      <a:pt x="84" y="48"/>
                      <a:pt x="83" y="50"/>
                      <a:pt x="83" y="52"/>
                    </a:cubicBezTo>
                    <a:cubicBezTo>
                      <a:pt x="86" y="51"/>
                      <a:pt x="92" y="50"/>
                      <a:pt x="91" y="55"/>
                    </a:cubicBezTo>
                    <a:cubicBezTo>
                      <a:pt x="94" y="52"/>
                      <a:pt x="98" y="50"/>
                      <a:pt x="101" y="51"/>
                    </a:cubicBezTo>
                    <a:cubicBezTo>
                      <a:pt x="101" y="52"/>
                      <a:pt x="102" y="53"/>
                      <a:pt x="101" y="54"/>
                    </a:cubicBezTo>
                    <a:cubicBezTo>
                      <a:pt x="96" y="55"/>
                      <a:pt x="91" y="54"/>
                      <a:pt x="85" y="59"/>
                    </a:cubicBezTo>
                    <a:cubicBezTo>
                      <a:pt x="85" y="58"/>
                      <a:pt x="85" y="53"/>
                      <a:pt x="82" y="55"/>
                    </a:cubicBezTo>
                    <a:cubicBezTo>
                      <a:pt x="85" y="62"/>
                      <a:pt x="73" y="61"/>
                      <a:pt x="75" y="69"/>
                    </a:cubicBezTo>
                    <a:cubicBezTo>
                      <a:pt x="79" y="65"/>
                      <a:pt x="82" y="74"/>
                      <a:pt x="86" y="69"/>
                    </a:cubicBezTo>
                    <a:cubicBezTo>
                      <a:pt x="90" y="67"/>
                      <a:pt x="84" y="64"/>
                      <a:pt x="86" y="62"/>
                    </a:cubicBezTo>
                    <a:cubicBezTo>
                      <a:pt x="88" y="61"/>
                      <a:pt x="89" y="60"/>
                      <a:pt x="90" y="61"/>
                    </a:cubicBezTo>
                    <a:cubicBezTo>
                      <a:pt x="93" y="63"/>
                      <a:pt x="88" y="65"/>
                      <a:pt x="90" y="67"/>
                    </a:cubicBezTo>
                    <a:cubicBezTo>
                      <a:pt x="92" y="66"/>
                      <a:pt x="93" y="70"/>
                      <a:pt x="96" y="65"/>
                    </a:cubicBezTo>
                    <a:cubicBezTo>
                      <a:pt x="94" y="64"/>
                      <a:pt x="93" y="62"/>
                      <a:pt x="91" y="60"/>
                    </a:cubicBezTo>
                    <a:cubicBezTo>
                      <a:pt x="93" y="59"/>
                      <a:pt x="93" y="57"/>
                      <a:pt x="94" y="56"/>
                    </a:cubicBezTo>
                    <a:cubicBezTo>
                      <a:pt x="96" y="62"/>
                      <a:pt x="99" y="56"/>
                      <a:pt x="101" y="60"/>
                    </a:cubicBezTo>
                    <a:cubicBezTo>
                      <a:pt x="98" y="64"/>
                      <a:pt x="97" y="57"/>
                      <a:pt x="94" y="61"/>
                    </a:cubicBezTo>
                    <a:cubicBezTo>
                      <a:pt x="100" y="64"/>
                      <a:pt x="97" y="67"/>
                      <a:pt x="98" y="71"/>
                    </a:cubicBezTo>
                    <a:cubicBezTo>
                      <a:pt x="105" y="68"/>
                      <a:pt x="100" y="63"/>
                      <a:pt x="104" y="59"/>
                    </a:cubicBezTo>
                    <a:cubicBezTo>
                      <a:pt x="107" y="57"/>
                      <a:pt x="109" y="64"/>
                      <a:pt x="112" y="63"/>
                    </a:cubicBezTo>
                    <a:cubicBezTo>
                      <a:pt x="114" y="59"/>
                      <a:pt x="118" y="57"/>
                      <a:pt x="112" y="54"/>
                    </a:cubicBezTo>
                    <a:cubicBezTo>
                      <a:pt x="115" y="51"/>
                      <a:pt x="120" y="47"/>
                      <a:pt x="124" y="49"/>
                    </a:cubicBezTo>
                    <a:cubicBezTo>
                      <a:pt x="117" y="54"/>
                      <a:pt x="118" y="60"/>
                      <a:pt x="114" y="66"/>
                    </a:cubicBezTo>
                    <a:cubicBezTo>
                      <a:pt x="111" y="60"/>
                      <a:pt x="96" y="73"/>
                      <a:pt x="104" y="74"/>
                    </a:cubicBezTo>
                    <a:cubicBezTo>
                      <a:pt x="103" y="70"/>
                      <a:pt x="109" y="75"/>
                      <a:pt x="112" y="69"/>
                    </a:cubicBezTo>
                    <a:cubicBezTo>
                      <a:pt x="115" y="75"/>
                      <a:pt x="123" y="71"/>
                      <a:pt x="131" y="76"/>
                    </a:cubicBezTo>
                    <a:cubicBezTo>
                      <a:pt x="136" y="74"/>
                      <a:pt x="133" y="71"/>
                      <a:pt x="134" y="68"/>
                    </a:cubicBezTo>
                    <a:cubicBezTo>
                      <a:pt x="136" y="69"/>
                      <a:pt x="138" y="65"/>
                      <a:pt x="140" y="69"/>
                    </a:cubicBezTo>
                    <a:cubicBezTo>
                      <a:pt x="143" y="65"/>
                      <a:pt x="143" y="65"/>
                      <a:pt x="147" y="64"/>
                    </a:cubicBezTo>
                    <a:cubicBezTo>
                      <a:pt x="145" y="58"/>
                      <a:pt x="142" y="67"/>
                      <a:pt x="140" y="64"/>
                    </a:cubicBezTo>
                    <a:cubicBezTo>
                      <a:pt x="137" y="61"/>
                      <a:pt x="137" y="59"/>
                      <a:pt x="138" y="57"/>
                    </a:cubicBezTo>
                    <a:cubicBezTo>
                      <a:pt x="142" y="56"/>
                      <a:pt x="145" y="61"/>
                      <a:pt x="150" y="56"/>
                    </a:cubicBezTo>
                    <a:cubicBezTo>
                      <a:pt x="146" y="52"/>
                      <a:pt x="148" y="49"/>
                      <a:pt x="151" y="46"/>
                    </a:cubicBezTo>
                    <a:cubicBezTo>
                      <a:pt x="154" y="49"/>
                      <a:pt x="157" y="43"/>
                      <a:pt x="160" y="44"/>
                    </a:cubicBezTo>
                    <a:cubicBezTo>
                      <a:pt x="161" y="45"/>
                      <a:pt x="160" y="47"/>
                      <a:pt x="160" y="48"/>
                    </a:cubicBezTo>
                    <a:cubicBezTo>
                      <a:pt x="157" y="52"/>
                      <a:pt x="154" y="50"/>
                      <a:pt x="151" y="51"/>
                    </a:cubicBezTo>
                    <a:cubicBezTo>
                      <a:pt x="154" y="59"/>
                      <a:pt x="144" y="65"/>
                      <a:pt x="147" y="73"/>
                    </a:cubicBezTo>
                    <a:cubicBezTo>
                      <a:pt x="143" y="73"/>
                      <a:pt x="140" y="68"/>
                      <a:pt x="136" y="72"/>
                    </a:cubicBezTo>
                    <a:cubicBezTo>
                      <a:pt x="140" y="79"/>
                      <a:pt x="149" y="71"/>
                      <a:pt x="150" y="77"/>
                    </a:cubicBezTo>
                    <a:cubicBezTo>
                      <a:pt x="157" y="75"/>
                      <a:pt x="157" y="70"/>
                      <a:pt x="162" y="64"/>
                    </a:cubicBezTo>
                    <a:cubicBezTo>
                      <a:pt x="163" y="66"/>
                      <a:pt x="165" y="65"/>
                      <a:pt x="166" y="67"/>
                    </a:cubicBezTo>
                    <a:cubicBezTo>
                      <a:pt x="165" y="71"/>
                      <a:pt x="161" y="69"/>
                      <a:pt x="161" y="72"/>
                    </a:cubicBezTo>
                    <a:cubicBezTo>
                      <a:pt x="163" y="76"/>
                      <a:pt x="166" y="72"/>
                      <a:pt x="169" y="75"/>
                    </a:cubicBezTo>
                    <a:cubicBezTo>
                      <a:pt x="175" y="71"/>
                      <a:pt x="166" y="64"/>
                      <a:pt x="167" y="62"/>
                    </a:cubicBezTo>
                    <a:cubicBezTo>
                      <a:pt x="169" y="61"/>
                      <a:pt x="170" y="62"/>
                      <a:pt x="171" y="63"/>
                    </a:cubicBezTo>
                    <a:cubicBezTo>
                      <a:pt x="173" y="68"/>
                      <a:pt x="172" y="72"/>
                      <a:pt x="177" y="76"/>
                    </a:cubicBezTo>
                    <a:cubicBezTo>
                      <a:pt x="180" y="76"/>
                      <a:pt x="182" y="72"/>
                      <a:pt x="184" y="78"/>
                    </a:cubicBezTo>
                    <a:cubicBezTo>
                      <a:pt x="187" y="73"/>
                      <a:pt x="190" y="78"/>
                      <a:pt x="189" y="81"/>
                    </a:cubicBezTo>
                    <a:cubicBezTo>
                      <a:pt x="195" y="71"/>
                      <a:pt x="202" y="78"/>
                      <a:pt x="204" y="70"/>
                    </a:cubicBezTo>
                    <a:cubicBezTo>
                      <a:pt x="202" y="67"/>
                      <a:pt x="200" y="69"/>
                      <a:pt x="198" y="65"/>
                    </a:cubicBezTo>
                    <a:cubicBezTo>
                      <a:pt x="204" y="64"/>
                      <a:pt x="201" y="62"/>
                      <a:pt x="204" y="58"/>
                    </a:cubicBezTo>
                    <a:cubicBezTo>
                      <a:pt x="204" y="64"/>
                      <a:pt x="210" y="59"/>
                      <a:pt x="213" y="61"/>
                    </a:cubicBezTo>
                    <a:cubicBezTo>
                      <a:pt x="213" y="64"/>
                      <a:pt x="208" y="64"/>
                      <a:pt x="205" y="64"/>
                    </a:cubicBezTo>
                    <a:cubicBezTo>
                      <a:pt x="207" y="69"/>
                      <a:pt x="203" y="73"/>
                      <a:pt x="203" y="78"/>
                    </a:cubicBezTo>
                    <a:cubicBezTo>
                      <a:pt x="209" y="73"/>
                      <a:pt x="209" y="80"/>
                      <a:pt x="215" y="79"/>
                    </a:cubicBezTo>
                    <a:cubicBezTo>
                      <a:pt x="216" y="75"/>
                      <a:pt x="211" y="77"/>
                      <a:pt x="213" y="75"/>
                    </a:cubicBezTo>
                    <a:cubicBezTo>
                      <a:pt x="216" y="77"/>
                      <a:pt x="219" y="75"/>
                      <a:pt x="221" y="76"/>
                    </a:cubicBezTo>
                    <a:cubicBezTo>
                      <a:pt x="223" y="77"/>
                      <a:pt x="220" y="78"/>
                      <a:pt x="221" y="80"/>
                    </a:cubicBezTo>
                    <a:cubicBezTo>
                      <a:pt x="225" y="82"/>
                      <a:pt x="228" y="76"/>
                      <a:pt x="229" y="77"/>
                    </a:cubicBezTo>
                    <a:cubicBezTo>
                      <a:pt x="229" y="82"/>
                      <a:pt x="244" y="78"/>
                      <a:pt x="244" y="84"/>
                    </a:cubicBezTo>
                    <a:cubicBezTo>
                      <a:pt x="249" y="80"/>
                      <a:pt x="255" y="79"/>
                      <a:pt x="259" y="82"/>
                    </a:cubicBezTo>
                    <a:cubicBezTo>
                      <a:pt x="263" y="79"/>
                      <a:pt x="269" y="76"/>
                      <a:pt x="268" y="72"/>
                    </a:cubicBezTo>
                    <a:cubicBezTo>
                      <a:pt x="268" y="73"/>
                      <a:pt x="269" y="73"/>
                      <a:pt x="270" y="73"/>
                    </a:cubicBezTo>
                    <a:cubicBezTo>
                      <a:pt x="266" y="77"/>
                      <a:pt x="272" y="82"/>
                      <a:pt x="274" y="83"/>
                    </a:cubicBezTo>
                    <a:cubicBezTo>
                      <a:pt x="274" y="79"/>
                      <a:pt x="284" y="87"/>
                      <a:pt x="284" y="79"/>
                    </a:cubicBezTo>
                    <a:cubicBezTo>
                      <a:pt x="289" y="84"/>
                      <a:pt x="296" y="83"/>
                      <a:pt x="302" y="82"/>
                    </a:cubicBezTo>
                    <a:cubicBezTo>
                      <a:pt x="300" y="78"/>
                      <a:pt x="296" y="79"/>
                      <a:pt x="299" y="75"/>
                    </a:cubicBezTo>
                    <a:cubicBezTo>
                      <a:pt x="298" y="81"/>
                      <a:pt x="304" y="77"/>
                      <a:pt x="306" y="77"/>
                    </a:cubicBezTo>
                    <a:cubicBezTo>
                      <a:pt x="303" y="84"/>
                      <a:pt x="321" y="74"/>
                      <a:pt x="318" y="84"/>
                    </a:cubicBezTo>
                    <a:cubicBezTo>
                      <a:pt x="314" y="77"/>
                      <a:pt x="310" y="84"/>
                      <a:pt x="305" y="83"/>
                    </a:cubicBezTo>
                    <a:cubicBezTo>
                      <a:pt x="305" y="84"/>
                      <a:pt x="306" y="84"/>
                      <a:pt x="305" y="85"/>
                    </a:cubicBezTo>
                    <a:cubicBezTo>
                      <a:pt x="305" y="86"/>
                      <a:pt x="305" y="87"/>
                      <a:pt x="305" y="88"/>
                    </a:cubicBezTo>
                    <a:cubicBezTo>
                      <a:pt x="312" y="84"/>
                      <a:pt x="317" y="85"/>
                      <a:pt x="327" y="86"/>
                    </a:cubicBezTo>
                    <a:cubicBezTo>
                      <a:pt x="337" y="86"/>
                      <a:pt x="354" y="90"/>
                      <a:pt x="362" y="87"/>
                    </a:cubicBezTo>
                    <a:cubicBezTo>
                      <a:pt x="364" y="86"/>
                      <a:pt x="364" y="86"/>
                      <a:pt x="364" y="85"/>
                    </a:cubicBezTo>
                    <a:cubicBezTo>
                      <a:pt x="363" y="84"/>
                      <a:pt x="364" y="84"/>
                      <a:pt x="364" y="85"/>
                    </a:cubicBezTo>
                    <a:cubicBezTo>
                      <a:pt x="364" y="85"/>
                      <a:pt x="365" y="86"/>
                      <a:pt x="365" y="86"/>
                    </a:cubicBezTo>
                    <a:cubicBezTo>
                      <a:pt x="372" y="93"/>
                      <a:pt x="389" y="81"/>
                      <a:pt x="387" y="91"/>
                    </a:cubicBezTo>
                    <a:cubicBezTo>
                      <a:pt x="387" y="87"/>
                      <a:pt x="400" y="85"/>
                      <a:pt x="399" y="90"/>
                    </a:cubicBezTo>
                    <a:cubicBezTo>
                      <a:pt x="413" y="85"/>
                      <a:pt x="426" y="87"/>
                      <a:pt x="439" y="90"/>
                    </a:cubicBezTo>
                    <a:cubicBezTo>
                      <a:pt x="448" y="88"/>
                      <a:pt x="461" y="85"/>
                      <a:pt x="465" y="91"/>
                    </a:cubicBezTo>
                    <a:cubicBezTo>
                      <a:pt x="464" y="90"/>
                      <a:pt x="465" y="89"/>
                      <a:pt x="466" y="87"/>
                    </a:cubicBezTo>
                    <a:cubicBezTo>
                      <a:pt x="481" y="89"/>
                      <a:pt x="505" y="89"/>
                      <a:pt x="524" y="92"/>
                    </a:cubicBezTo>
                    <a:cubicBezTo>
                      <a:pt x="539" y="86"/>
                      <a:pt x="551" y="95"/>
                      <a:pt x="566" y="89"/>
                    </a:cubicBezTo>
                    <a:cubicBezTo>
                      <a:pt x="569" y="91"/>
                      <a:pt x="572" y="89"/>
                      <a:pt x="575" y="93"/>
                    </a:cubicBezTo>
                    <a:cubicBezTo>
                      <a:pt x="588" y="85"/>
                      <a:pt x="600" y="94"/>
                      <a:pt x="614" y="87"/>
                    </a:cubicBezTo>
                    <a:cubicBezTo>
                      <a:pt x="615" y="88"/>
                      <a:pt x="616" y="90"/>
                      <a:pt x="616" y="91"/>
                    </a:cubicBezTo>
                    <a:cubicBezTo>
                      <a:pt x="625" y="89"/>
                      <a:pt x="634" y="85"/>
                      <a:pt x="641" y="86"/>
                    </a:cubicBezTo>
                    <a:cubicBezTo>
                      <a:pt x="643" y="86"/>
                      <a:pt x="646" y="89"/>
                      <a:pt x="648" y="89"/>
                    </a:cubicBezTo>
                    <a:cubicBezTo>
                      <a:pt x="652" y="89"/>
                      <a:pt x="655" y="84"/>
                      <a:pt x="659" y="85"/>
                    </a:cubicBezTo>
                    <a:cubicBezTo>
                      <a:pt x="661" y="85"/>
                      <a:pt x="662" y="88"/>
                      <a:pt x="665" y="87"/>
                    </a:cubicBezTo>
                    <a:cubicBezTo>
                      <a:pt x="669" y="87"/>
                      <a:pt x="669" y="86"/>
                      <a:pt x="675" y="85"/>
                    </a:cubicBezTo>
                    <a:cubicBezTo>
                      <a:pt x="687" y="81"/>
                      <a:pt x="703" y="89"/>
                      <a:pt x="708" y="79"/>
                    </a:cubicBezTo>
                    <a:cubicBezTo>
                      <a:pt x="708" y="81"/>
                      <a:pt x="709" y="82"/>
                      <a:pt x="712" y="83"/>
                    </a:cubicBezTo>
                    <a:cubicBezTo>
                      <a:pt x="715" y="79"/>
                      <a:pt x="717" y="79"/>
                      <a:pt x="721" y="74"/>
                    </a:cubicBezTo>
                    <a:cubicBezTo>
                      <a:pt x="722" y="77"/>
                      <a:pt x="720" y="79"/>
                      <a:pt x="721" y="81"/>
                    </a:cubicBezTo>
                    <a:cubicBezTo>
                      <a:pt x="728" y="77"/>
                      <a:pt x="735" y="72"/>
                      <a:pt x="736" y="64"/>
                    </a:cubicBezTo>
                    <a:cubicBezTo>
                      <a:pt x="742" y="66"/>
                      <a:pt x="744" y="59"/>
                      <a:pt x="748" y="58"/>
                    </a:cubicBezTo>
                    <a:cubicBezTo>
                      <a:pt x="745" y="56"/>
                      <a:pt x="748" y="50"/>
                      <a:pt x="743" y="51"/>
                    </a:cubicBezTo>
                    <a:cubicBezTo>
                      <a:pt x="742" y="55"/>
                      <a:pt x="745" y="56"/>
                      <a:pt x="744" y="58"/>
                    </a:cubicBezTo>
                    <a:cubicBezTo>
                      <a:pt x="740" y="59"/>
                      <a:pt x="732" y="63"/>
                      <a:pt x="732" y="56"/>
                    </a:cubicBezTo>
                    <a:cubicBezTo>
                      <a:pt x="731" y="61"/>
                      <a:pt x="726" y="59"/>
                      <a:pt x="726" y="62"/>
                    </a:cubicBezTo>
                    <a:cubicBezTo>
                      <a:pt x="733" y="58"/>
                      <a:pt x="727" y="71"/>
                      <a:pt x="730" y="69"/>
                    </a:cubicBezTo>
                    <a:cubicBezTo>
                      <a:pt x="732" y="68"/>
                      <a:pt x="729" y="62"/>
                      <a:pt x="732" y="65"/>
                    </a:cubicBezTo>
                    <a:cubicBezTo>
                      <a:pt x="733" y="68"/>
                      <a:pt x="731" y="70"/>
                      <a:pt x="728" y="72"/>
                    </a:cubicBezTo>
                    <a:cubicBezTo>
                      <a:pt x="727" y="66"/>
                      <a:pt x="723" y="75"/>
                      <a:pt x="721" y="72"/>
                    </a:cubicBezTo>
                    <a:cubicBezTo>
                      <a:pt x="721" y="71"/>
                      <a:pt x="720" y="70"/>
                      <a:pt x="719" y="70"/>
                    </a:cubicBezTo>
                    <a:cubicBezTo>
                      <a:pt x="726" y="65"/>
                      <a:pt x="720" y="62"/>
                      <a:pt x="725" y="56"/>
                    </a:cubicBezTo>
                    <a:cubicBezTo>
                      <a:pt x="732" y="58"/>
                      <a:pt x="730" y="47"/>
                      <a:pt x="736" y="53"/>
                    </a:cubicBezTo>
                    <a:cubicBezTo>
                      <a:pt x="737" y="50"/>
                      <a:pt x="746" y="41"/>
                      <a:pt x="739" y="40"/>
                    </a:cubicBezTo>
                    <a:cubicBezTo>
                      <a:pt x="741" y="41"/>
                      <a:pt x="734" y="48"/>
                      <a:pt x="733" y="43"/>
                    </a:cubicBezTo>
                    <a:cubicBezTo>
                      <a:pt x="729" y="46"/>
                      <a:pt x="726" y="58"/>
                      <a:pt x="720" y="51"/>
                    </a:cubicBezTo>
                    <a:cubicBezTo>
                      <a:pt x="722" y="47"/>
                      <a:pt x="723" y="47"/>
                      <a:pt x="727" y="47"/>
                    </a:cubicBezTo>
                    <a:cubicBezTo>
                      <a:pt x="723" y="44"/>
                      <a:pt x="729" y="42"/>
                      <a:pt x="728" y="39"/>
                    </a:cubicBezTo>
                    <a:cubicBezTo>
                      <a:pt x="724" y="39"/>
                      <a:pt x="725" y="30"/>
                      <a:pt x="730" y="27"/>
                    </a:cubicBezTo>
                    <a:cubicBezTo>
                      <a:pt x="731" y="29"/>
                      <a:pt x="732" y="30"/>
                      <a:pt x="733" y="32"/>
                    </a:cubicBezTo>
                    <a:cubicBezTo>
                      <a:pt x="734" y="31"/>
                      <a:pt x="735" y="31"/>
                      <a:pt x="736" y="30"/>
                    </a:cubicBezTo>
                    <a:cubicBezTo>
                      <a:pt x="737" y="29"/>
                      <a:pt x="736" y="27"/>
                      <a:pt x="736" y="26"/>
                    </a:cubicBezTo>
                    <a:cubicBezTo>
                      <a:pt x="735" y="27"/>
                      <a:pt x="733" y="28"/>
                      <a:pt x="732" y="26"/>
                    </a:cubicBezTo>
                    <a:cubicBezTo>
                      <a:pt x="734" y="22"/>
                      <a:pt x="738" y="21"/>
                      <a:pt x="736" y="17"/>
                    </a:cubicBezTo>
                    <a:cubicBezTo>
                      <a:pt x="733" y="19"/>
                      <a:pt x="734" y="21"/>
                      <a:pt x="730" y="23"/>
                    </a:cubicBezTo>
                    <a:cubicBezTo>
                      <a:pt x="724" y="22"/>
                      <a:pt x="725" y="19"/>
                      <a:pt x="724" y="13"/>
                    </a:cubicBezTo>
                    <a:cubicBezTo>
                      <a:pt x="728" y="14"/>
                      <a:pt x="731" y="16"/>
                      <a:pt x="735" y="14"/>
                    </a:cubicBezTo>
                    <a:cubicBezTo>
                      <a:pt x="732" y="10"/>
                      <a:pt x="725" y="13"/>
                      <a:pt x="725" y="7"/>
                    </a:cubicBezTo>
                    <a:cubicBezTo>
                      <a:pt x="723" y="9"/>
                      <a:pt x="723" y="10"/>
                      <a:pt x="723" y="11"/>
                    </a:cubicBezTo>
                    <a:cubicBezTo>
                      <a:pt x="715" y="0"/>
                      <a:pt x="704" y="15"/>
                      <a:pt x="697" y="8"/>
                    </a:cubicBezTo>
                    <a:cubicBezTo>
                      <a:pt x="692" y="9"/>
                      <a:pt x="697" y="17"/>
                      <a:pt x="693" y="15"/>
                    </a:cubicBezTo>
                    <a:cubicBezTo>
                      <a:pt x="696" y="11"/>
                      <a:pt x="689" y="17"/>
                      <a:pt x="689" y="12"/>
                    </a:cubicBezTo>
                    <a:cubicBezTo>
                      <a:pt x="692" y="10"/>
                      <a:pt x="695" y="8"/>
                      <a:pt x="693" y="6"/>
                    </a:cubicBezTo>
                    <a:cubicBezTo>
                      <a:pt x="687" y="9"/>
                      <a:pt x="689" y="7"/>
                      <a:pt x="689" y="10"/>
                    </a:cubicBezTo>
                    <a:cubicBezTo>
                      <a:pt x="684" y="9"/>
                      <a:pt x="676" y="11"/>
                      <a:pt x="674" y="13"/>
                    </a:cubicBezTo>
                    <a:cubicBezTo>
                      <a:pt x="672" y="12"/>
                      <a:pt x="672" y="10"/>
                      <a:pt x="672" y="9"/>
                    </a:cubicBezTo>
                    <a:cubicBezTo>
                      <a:pt x="668" y="10"/>
                      <a:pt x="664" y="10"/>
                      <a:pt x="660" y="10"/>
                    </a:cubicBezTo>
                    <a:cubicBezTo>
                      <a:pt x="661" y="11"/>
                      <a:pt x="658" y="13"/>
                      <a:pt x="658" y="15"/>
                    </a:cubicBezTo>
                    <a:cubicBezTo>
                      <a:pt x="658" y="8"/>
                      <a:pt x="656" y="16"/>
                      <a:pt x="654" y="14"/>
                    </a:cubicBezTo>
                    <a:cubicBezTo>
                      <a:pt x="654" y="13"/>
                      <a:pt x="653" y="13"/>
                      <a:pt x="652" y="12"/>
                    </a:cubicBezTo>
                    <a:cubicBezTo>
                      <a:pt x="654" y="11"/>
                      <a:pt x="655" y="12"/>
                      <a:pt x="657" y="10"/>
                    </a:cubicBezTo>
                    <a:cubicBezTo>
                      <a:pt x="653" y="8"/>
                      <a:pt x="643" y="5"/>
                      <a:pt x="644" y="13"/>
                    </a:cubicBezTo>
                    <a:cubicBezTo>
                      <a:pt x="645" y="12"/>
                      <a:pt x="648" y="11"/>
                      <a:pt x="646" y="13"/>
                    </a:cubicBezTo>
                    <a:cubicBezTo>
                      <a:pt x="642" y="15"/>
                      <a:pt x="644" y="12"/>
                      <a:pt x="642" y="9"/>
                    </a:cubicBezTo>
                    <a:cubicBezTo>
                      <a:pt x="638" y="11"/>
                      <a:pt x="631" y="8"/>
                      <a:pt x="630" y="13"/>
                    </a:cubicBezTo>
                    <a:cubicBezTo>
                      <a:pt x="626" y="9"/>
                      <a:pt x="618" y="13"/>
                      <a:pt x="622" y="8"/>
                    </a:cubicBezTo>
                    <a:cubicBezTo>
                      <a:pt x="621" y="9"/>
                      <a:pt x="620" y="8"/>
                      <a:pt x="620" y="7"/>
                    </a:cubicBezTo>
                    <a:cubicBezTo>
                      <a:pt x="617" y="8"/>
                      <a:pt x="619" y="10"/>
                      <a:pt x="618" y="12"/>
                    </a:cubicBezTo>
                    <a:cubicBezTo>
                      <a:pt x="617" y="10"/>
                      <a:pt x="615" y="12"/>
                      <a:pt x="614" y="11"/>
                    </a:cubicBezTo>
                    <a:cubicBezTo>
                      <a:pt x="616" y="10"/>
                      <a:pt x="618" y="8"/>
                      <a:pt x="616" y="6"/>
                    </a:cubicBezTo>
                    <a:cubicBezTo>
                      <a:pt x="611" y="7"/>
                      <a:pt x="607" y="11"/>
                      <a:pt x="600" y="9"/>
                    </a:cubicBezTo>
                    <a:cubicBezTo>
                      <a:pt x="601" y="9"/>
                      <a:pt x="607" y="9"/>
                      <a:pt x="604" y="6"/>
                    </a:cubicBezTo>
                    <a:cubicBezTo>
                      <a:pt x="601" y="6"/>
                      <a:pt x="595" y="6"/>
                      <a:pt x="594" y="11"/>
                    </a:cubicBezTo>
                    <a:cubicBezTo>
                      <a:pt x="589" y="4"/>
                      <a:pt x="584" y="11"/>
                      <a:pt x="580" y="12"/>
                    </a:cubicBezTo>
                    <a:cubicBezTo>
                      <a:pt x="582" y="11"/>
                      <a:pt x="583" y="9"/>
                      <a:pt x="582" y="7"/>
                    </a:cubicBezTo>
                    <a:cubicBezTo>
                      <a:pt x="578" y="12"/>
                      <a:pt x="581" y="4"/>
                      <a:pt x="578" y="7"/>
                    </a:cubicBezTo>
                    <a:cubicBezTo>
                      <a:pt x="576" y="11"/>
                      <a:pt x="574" y="9"/>
                      <a:pt x="571" y="7"/>
                    </a:cubicBezTo>
                    <a:cubicBezTo>
                      <a:pt x="566" y="14"/>
                      <a:pt x="564" y="5"/>
                      <a:pt x="559" y="11"/>
                    </a:cubicBezTo>
                    <a:close/>
                    <a:moveTo>
                      <a:pt x="231" y="32"/>
                    </a:moveTo>
                    <a:cubicBezTo>
                      <a:pt x="227" y="31"/>
                      <a:pt x="230" y="31"/>
                      <a:pt x="227" y="28"/>
                    </a:cubicBezTo>
                    <a:cubicBezTo>
                      <a:pt x="231" y="24"/>
                      <a:pt x="236" y="30"/>
                      <a:pt x="231" y="32"/>
                    </a:cubicBezTo>
                    <a:close/>
                    <a:moveTo>
                      <a:pt x="231" y="21"/>
                    </a:moveTo>
                    <a:cubicBezTo>
                      <a:pt x="230" y="21"/>
                      <a:pt x="222" y="23"/>
                      <a:pt x="227" y="23"/>
                    </a:cubicBezTo>
                    <a:cubicBezTo>
                      <a:pt x="228" y="25"/>
                      <a:pt x="222" y="25"/>
                      <a:pt x="221" y="22"/>
                    </a:cubicBezTo>
                    <a:cubicBezTo>
                      <a:pt x="224" y="23"/>
                      <a:pt x="228" y="16"/>
                      <a:pt x="231" y="21"/>
                    </a:cubicBezTo>
                    <a:close/>
                    <a:moveTo>
                      <a:pt x="201" y="36"/>
                    </a:moveTo>
                    <a:cubicBezTo>
                      <a:pt x="201" y="32"/>
                      <a:pt x="207" y="22"/>
                      <a:pt x="209" y="30"/>
                    </a:cubicBezTo>
                    <a:cubicBezTo>
                      <a:pt x="203" y="27"/>
                      <a:pt x="206" y="33"/>
                      <a:pt x="201" y="36"/>
                    </a:cubicBezTo>
                    <a:close/>
                    <a:moveTo>
                      <a:pt x="211" y="26"/>
                    </a:moveTo>
                    <a:cubicBezTo>
                      <a:pt x="213" y="25"/>
                      <a:pt x="213" y="26"/>
                      <a:pt x="212" y="27"/>
                    </a:cubicBezTo>
                    <a:cubicBezTo>
                      <a:pt x="217" y="29"/>
                      <a:pt x="212" y="22"/>
                      <a:pt x="217" y="23"/>
                    </a:cubicBezTo>
                    <a:cubicBezTo>
                      <a:pt x="216" y="26"/>
                      <a:pt x="217" y="30"/>
                      <a:pt x="213" y="32"/>
                    </a:cubicBezTo>
                    <a:cubicBezTo>
                      <a:pt x="212" y="30"/>
                      <a:pt x="212" y="28"/>
                      <a:pt x="211" y="26"/>
                    </a:cubicBezTo>
                    <a:close/>
                    <a:moveTo>
                      <a:pt x="217" y="16"/>
                    </a:moveTo>
                    <a:cubicBezTo>
                      <a:pt x="216" y="19"/>
                      <a:pt x="217" y="19"/>
                      <a:pt x="219" y="18"/>
                    </a:cubicBezTo>
                    <a:cubicBezTo>
                      <a:pt x="220" y="19"/>
                      <a:pt x="219" y="20"/>
                      <a:pt x="220" y="21"/>
                    </a:cubicBezTo>
                    <a:cubicBezTo>
                      <a:pt x="219" y="21"/>
                      <a:pt x="219" y="22"/>
                      <a:pt x="218" y="23"/>
                    </a:cubicBezTo>
                    <a:cubicBezTo>
                      <a:pt x="216" y="20"/>
                      <a:pt x="215" y="21"/>
                      <a:pt x="213" y="19"/>
                    </a:cubicBezTo>
                    <a:cubicBezTo>
                      <a:pt x="214" y="18"/>
                      <a:pt x="215" y="17"/>
                      <a:pt x="217" y="16"/>
                    </a:cubicBezTo>
                    <a:close/>
                    <a:moveTo>
                      <a:pt x="196" y="25"/>
                    </a:moveTo>
                    <a:cubicBezTo>
                      <a:pt x="193" y="27"/>
                      <a:pt x="196" y="29"/>
                      <a:pt x="195" y="31"/>
                    </a:cubicBezTo>
                    <a:cubicBezTo>
                      <a:pt x="193" y="27"/>
                      <a:pt x="186" y="16"/>
                      <a:pt x="180" y="21"/>
                    </a:cubicBezTo>
                    <a:cubicBezTo>
                      <a:pt x="177" y="18"/>
                      <a:pt x="187" y="17"/>
                      <a:pt x="184" y="14"/>
                    </a:cubicBezTo>
                    <a:cubicBezTo>
                      <a:pt x="187" y="17"/>
                      <a:pt x="191" y="19"/>
                      <a:pt x="196" y="25"/>
                    </a:cubicBezTo>
                    <a:close/>
                    <a:moveTo>
                      <a:pt x="181" y="31"/>
                    </a:moveTo>
                    <a:cubicBezTo>
                      <a:pt x="181" y="30"/>
                      <a:pt x="180" y="28"/>
                      <a:pt x="179" y="26"/>
                    </a:cubicBezTo>
                    <a:cubicBezTo>
                      <a:pt x="180" y="26"/>
                      <a:pt x="182" y="25"/>
                      <a:pt x="184" y="24"/>
                    </a:cubicBezTo>
                    <a:cubicBezTo>
                      <a:pt x="187" y="27"/>
                      <a:pt x="184" y="29"/>
                      <a:pt x="181" y="31"/>
                    </a:cubicBezTo>
                    <a:close/>
                    <a:moveTo>
                      <a:pt x="184" y="11"/>
                    </a:moveTo>
                    <a:cubicBezTo>
                      <a:pt x="181" y="15"/>
                      <a:pt x="179" y="12"/>
                      <a:pt x="177" y="15"/>
                    </a:cubicBezTo>
                    <a:cubicBezTo>
                      <a:pt x="172" y="11"/>
                      <a:pt x="183" y="10"/>
                      <a:pt x="180" y="7"/>
                    </a:cubicBezTo>
                    <a:cubicBezTo>
                      <a:pt x="184" y="5"/>
                      <a:pt x="181" y="10"/>
                      <a:pt x="184" y="11"/>
                    </a:cubicBezTo>
                    <a:close/>
                    <a:moveTo>
                      <a:pt x="88" y="30"/>
                    </a:moveTo>
                    <a:cubicBezTo>
                      <a:pt x="87" y="25"/>
                      <a:pt x="93" y="22"/>
                      <a:pt x="97" y="18"/>
                    </a:cubicBezTo>
                    <a:cubicBezTo>
                      <a:pt x="96" y="17"/>
                      <a:pt x="95" y="16"/>
                      <a:pt x="95" y="16"/>
                    </a:cubicBezTo>
                    <a:cubicBezTo>
                      <a:pt x="101" y="18"/>
                      <a:pt x="102" y="25"/>
                      <a:pt x="88" y="30"/>
                    </a:cubicBezTo>
                    <a:close/>
                    <a:moveTo>
                      <a:pt x="74" y="17"/>
                    </a:moveTo>
                    <a:cubicBezTo>
                      <a:pt x="79" y="24"/>
                      <a:pt x="80" y="13"/>
                      <a:pt x="85" y="18"/>
                    </a:cubicBezTo>
                    <a:cubicBezTo>
                      <a:pt x="87" y="24"/>
                      <a:pt x="81" y="35"/>
                      <a:pt x="85" y="38"/>
                    </a:cubicBezTo>
                    <a:cubicBezTo>
                      <a:pt x="86" y="42"/>
                      <a:pt x="80" y="37"/>
                      <a:pt x="79" y="39"/>
                    </a:cubicBezTo>
                    <a:cubicBezTo>
                      <a:pt x="78" y="34"/>
                      <a:pt x="81" y="30"/>
                      <a:pt x="82" y="25"/>
                    </a:cubicBezTo>
                    <a:cubicBezTo>
                      <a:pt x="78" y="21"/>
                      <a:pt x="71" y="28"/>
                      <a:pt x="66" y="23"/>
                    </a:cubicBezTo>
                    <a:cubicBezTo>
                      <a:pt x="69" y="21"/>
                      <a:pt x="72" y="19"/>
                      <a:pt x="74" y="17"/>
                    </a:cubicBezTo>
                    <a:close/>
                    <a:moveTo>
                      <a:pt x="48" y="23"/>
                    </a:moveTo>
                    <a:cubicBezTo>
                      <a:pt x="52" y="17"/>
                      <a:pt x="55" y="22"/>
                      <a:pt x="59" y="18"/>
                    </a:cubicBezTo>
                    <a:cubicBezTo>
                      <a:pt x="56" y="23"/>
                      <a:pt x="53" y="27"/>
                      <a:pt x="51" y="32"/>
                    </a:cubicBezTo>
                    <a:cubicBezTo>
                      <a:pt x="50" y="29"/>
                      <a:pt x="50" y="26"/>
                      <a:pt x="48" y="23"/>
                    </a:cubicBezTo>
                    <a:close/>
                    <a:moveTo>
                      <a:pt x="54" y="40"/>
                    </a:moveTo>
                    <a:cubicBezTo>
                      <a:pt x="56" y="40"/>
                      <a:pt x="58" y="40"/>
                      <a:pt x="59" y="40"/>
                    </a:cubicBezTo>
                    <a:cubicBezTo>
                      <a:pt x="57" y="51"/>
                      <a:pt x="48" y="41"/>
                      <a:pt x="46" y="36"/>
                    </a:cubicBezTo>
                    <a:cubicBezTo>
                      <a:pt x="55" y="39"/>
                      <a:pt x="57" y="20"/>
                      <a:pt x="66" y="25"/>
                    </a:cubicBezTo>
                    <a:cubicBezTo>
                      <a:pt x="63" y="28"/>
                      <a:pt x="64" y="34"/>
                      <a:pt x="58" y="33"/>
                    </a:cubicBezTo>
                    <a:cubicBezTo>
                      <a:pt x="61" y="36"/>
                      <a:pt x="64" y="37"/>
                      <a:pt x="68" y="35"/>
                    </a:cubicBezTo>
                    <a:cubicBezTo>
                      <a:pt x="71" y="32"/>
                      <a:pt x="65" y="34"/>
                      <a:pt x="65" y="30"/>
                    </a:cubicBezTo>
                    <a:cubicBezTo>
                      <a:pt x="67" y="31"/>
                      <a:pt x="71" y="28"/>
                      <a:pt x="74" y="28"/>
                    </a:cubicBezTo>
                    <a:cubicBezTo>
                      <a:pt x="78" y="32"/>
                      <a:pt x="68" y="34"/>
                      <a:pt x="71" y="38"/>
                    </a:cubicBezTo>
                    <a:cubicBezTo>
                      <a:pt x="66" y="38"/>
                      <a:pt x="57" y="41"/>
                      <a:pt x="56" y="35"/>
                    </a:cubicBezTo>
                    <a:cubicBezTo>
                      <a:pt x="55" y="37"/>
                      <a:pt x="56" y="39"/>
                      <a:pt x="54" y="40"/>
                    </a:cubicBezTo>
                    <a:close/>
                    <a:moveTo>
                      <a:pt x="61" y="55"/>
                    </a:moveTo>
                    <a:cubicBezTo>
                      <a:pt x="59" y="55"/>
                      <a:pt x="57" y="53"/>
                      <a:pt x="56" y="51"/>
                    </a:cubicBezTo>
                    <a:cubicBezTo>
                      <a:pt x="63" y="47"/>
                      <a:pt x="63" y="47"/>
                      <a:pt x="64" y="41"/>
                    </a:cubicBezTo>
                    <a:cubicBezTo>
                      <a:pt x="68" y="42"/>
                      <a:pt x="66" y="45"/>
                      <a:pt x="70" y="48"/>
                    </a:cubicBezTo>
                    <a:cubicBezTo>
                      <a:pt x="72" y="45"/>
                      <a:pt x="71" y="41"/>
                      <a:pt x="76" y="38"/>
                    </a:cubicBezTo>
                    <a:cubicBezTo>
                      <a:pt x="76" y="40"/>
                      <a:pt x="77" y="42"/>
                      <a:pt x="79" y="44"/>
                    </a:cubicBezTo>
                    <a:cubicBezTo>
                      <a:pt x="73" y="47"/>
                      <a:pt x="76" y="52"/>
                      <a:pt x="67" y="56"/>
                    </a:cubicBezTo>
                    <a:cubicBezTo>
                      <a:pt x="65" y="54"/>
                      <a:pt x="66" y="52"/>
                      <a:pt x="64" y="50"/>
                    </a:cubicBezTo>
                    <a:cubicBezTo>
                      <a:pt x="62" y="52"/>
                      <a:pt x="63" y="54"/>
                      <a:pt x="61" y="55"/>
                    </a:cubicBezTo>
                    <a:close/>
                    <a:moveTo>
                      <a:pt x="60" y="68"/>
                    </a:moveTo>
                    <a:cubicBezTo>
                      <a:pt x="56" y="66"/>
                      <a:pt x="58" y="66"/>
                      <a:pt x="55" y="61"/>
                    </a:cubicBezTo>
                    <a:cubicBezTo>
                      <a:pt x="57" y="60"/>
                      <a:pt x="58" y="59"/>
                      <a:pt x="60" y="57"/>
                    </a:cubicBezTo>
                    <a:cubicBezTo>
                      <a:pt x="60" y="59"/>
                      <a:pt x="61" y="62"/>
                      <a:pt x="63" y="60"/>
                    </a:cubicBezTo>
                    <a:cubicBezTo>
                      <a:pt x="61" y="62"/>
                      <a:pt x="62" y="64"/>
                      <a:pt x="60" y="68"/>
                    </a:cubicBezTo>
                    <a:close/>
                    <a:moveTo>
                      <a:pt x="95" y="48"/>
                    </a:moveTo>
                    <a:cubicBezTo>
                      <a:pt x="92" y="46"/>
                      <a:pt x="96" y="44"/>
                      <a:pt x="96" y="42"/>
                    </a:cubicBezTo>
                    <a:cubicBezTo>
                      <a:pt x="91" y="39"/>
                      <a:pt x="92" y="44"/>
                      <a:pt x="88" y="46"/>
                    </a:cubicBezTo>
                    <a:cubicBezTo>
                      <a:pt x="87" y="45"/>
                      <a:pt x="86" y="43"/>
                      <a:pt x="85" y="42"/>
                    </a:cubicBezTo>
                    <a:cubicBezTo>
                      <a:pt x="96" y="36"/>
                      <a:pt x="95" y="29"/>
                      <a:pt x="107" y="20"/>
                    </a:cubicBezTo>
                    <a:cubicBezTo>
                      <a:pt x="111" y="23"/>
                      <a:pt x="104" y="32"/>
                      <a:pt x="100" y="27"/>
                    </a:cubicBezTo>
                    <a:cubicBezTo>
                      <a:pt x="100" y="32"/>
                      <a:pt x="99" y="35"/>
                      <a:pt x="101" y="40"/>
                    </a:cubicBezTo>
                    <a:cubicBezTo>
                      <a:pt x="95" y="42"/>
                      <a:pt x="100" y="46"/>
                      <a:pt x="95" y="48"/>
                    </a:cubicBezTo>
                    <a:close/>
                    <a:moveTo>
                      <a:pt x="104" y="52"/>
                    </a:moveTo>
                    <a:cubicBezTo>
                      <a:pt x="105" y="51"/>
                      <a:pt x="107" y="49"/>
                      <a:pt x="109" y="48"/>
                    </a:cubicBezTo>
                    <a:cubicBezTo>
                      <a:pt x="111" y="50"/>
                      <a:pt x="111" y="51"/>
                      <a:pt x="112" y="53"/>
                    </a:cubicBezTo>
                    <a:cubicBezTo>
                      <a:pt x="109" y="55"/>
                      <a:pt x="106" y="55"/>
                      <a:pt x="104" y="52"/>
                    </a:cubicBezTo>
                    <a:close/>
                    <a:moveTo>
                      <a:pt x="127" y="45"/>
                    </a:moveTo>
                    <a:cubicBezTo>
                      <a:pt x="124" y="42"/>
                      <a:pt x="126" y="39"/>
                      <a:pt x="127" y="36"/>
                    </a:cubicBezTo>
                    <a:cubicBezTo>
                      <a:pt x="124" y="36"/>
                      <a:pt x="121" y="35"/>
                      <a:pt x="119" y="35"/>
                    </a:cubicBezTo>
                    <a:cubicBezTo>
                      <a:pt x="117" y="37"/>
                      <a:pt x="119" y="40"/>
                      <a:pt x="115" y="39"/>
                    </a:cubicBezTo>
                    <a:cubicBezTo>
                      <a:pt x="114" y="38"/>
                      <a:pt x="118" y="36"/>
                      <a:pt x="117" y="35"/>
                    </a:cubicBezTo>
                    <a:cubicBezTo>
                      <a:pt x="116" y="32"/>
                      <a:pt x="113" y="35"/>
                      <a:pt x="112" y="33"/>
                    </a:cubicBezTo>
                    <a:cubicBezTo>
                      <a:pt x="113" y="35"/>
                      <a:pt x="113" y="50"/>
                      <a:pt x="105" y="44"/>
                    </a:cubicBezTo>
                    <a:cubicBezTo>
                      <a:pt x="108" y="43"/>
                      <a:pt x="106" y="40"/>
                      <a:pt x="109" y="39"/>
                    </a:cubicBezTo>
                    <a:cubicBezTo>
                      <a:pt x="107" y="38"/>
                      <a:pt x="105" y="37"/>
                      <a:pt x="103" y="38"/>
                    </a:cubicBezTo>
                    <a:cubicBezTo>
                      <a:pt x="106" y="25"/>
                      <a:pt x="120" y="33"/>
                      <a:pt x="128" y="31"/>
                    </a:cubicBezTo>
                    <a:cubicBezTo>
                      <a:pt x="132" y="36"/>
                      <a:pt x="133" y="41"/>
                      <a:pt x="127" y="45"/>
                    </a:cubicBezTo>
                    <a:close/>
                    <a:moveTo>
                      <a:pt x="132" y="31"/>
                    </a:moveTo>
                    <a:cubicBezTo>
                      <a:pt x="140" y="27"/>
                      <a:pt x="141" y="24"/>
                      <a:pt x="145" y="22"/>
                    </a:cubicBezTo>
                    <a:cubicBezTo>
                      <a:pt x="146" y="25"/>
                      <a:pt x="143" y="34"/>
                      <a:pt x="139" y="30"/>
                    </a:cubicBezTo>
                    <a:cubicBezTo>
                      <a:pt x="134" y="34"/>
                      <a:pt x="139" y="39"/>
                      <a:pt x="136" y="43"/>
                    </a:cubicBezTo>
                    <a:cubicBezTo>
                      <a:pt x="133" y="39"/>
                      <a:pt x="135" y="35"/>
                      <a:pt x="132" y="31"/>
                    </a:cubicBezTo>
                    <a:close/>
                    <a:moveTo>
                      <a:pt x="155" y="26"/>
                    </a:moveTo>
                    <a:cubicBezTo>
                      <a:pt x="161" y="26"/>
                      <a:pt x="164" y="21"/>
                      <a:pt x="171" y="23"/>
                    </a:cubicBezTo>
                    <a:cubicBezTo>
                      <a:pt x="172" y="26"/>
                      <a:pt x="172" y="33"/>
                      <a:pt x="168" y="33"/>
                    </a:cubicBezTo>
                    <a:cubicBezTo>
                      <a:pt x="164" y="30"/>
                      <a:pt x="170" y="28"/>
                      <a:pt x="168" y="26"/>
                    </a:cubicBezTo>
                    <a:cubicBezTo>
                      <a:pt x="167" y="25"/>
                      <a:pt x="166" y="25"/>
                      <a:pt x="165" y="24"/>
                    </a:cubicBezTo>
                    <a:cubicBezTo>
                      <a:pt x="162" y="28"/>
                      <a:pt x="162" y="31"/>
                      <a:pt x="158" y="35"/>
                    </a:cubicBezTo>
                    <a:cubicBezTo>
                      <a:pt x="154" y="31"/>
                      <a:pt x="159" y="29"/>
                      <a:pt x="155" y="26"/>
                    </a:cubicBezTo>
                    <a:close/>
                    <a:moveTo>
                      <a:pt x="149" y="42"/>
                    </a:moveTo>
                    <a:cubicBezTo>
                      <a:pt x="148" y="39"/>
                      <a:pt x="151" y="38"/>
                      <a:pt x="148" y="35"/>
                    </a:cubicBezTo>
                    <a:cubicBezTo>
                      <a:pt x="150" y="34"/>
                      <a:pt x="152" y="35"/>
                      <a:pt x="154" y="33"/>
                    </a:cubicBezTo>
                    <a:cubicBezTo>
                      <a:pt x="157" y="36"/>
                      <a:pt x="153" y="39"/>
                      <a:pt x="149" y="42"/>
                    </a:cubicBezTo>
                    <a:close/>
                    <a:moveTo>
                      <a:pt x="134" y="63"/>
                    </a:moveTo>
                    <a:cubicBezTo>
                      <a:pt x="137" y="68"/>
                      <a:pt x="128" y="66"/>
                      <a:pt x="130" y="70"/>
                    </a:cubicBezTo>
                    <a:cubicBezTo>
                      <a:pt x="126" y="67"/>
                      <a:pt x="126" y="57"/>
                      <a:pt x="127" y="52"/>
                    </a:cubicBezTo>
                    <a:cubicBezTo>
                      <a:pt x="134" y="49"/>
                      <a:pt x="143" y="49"/>
                      <a:pt x="143" y="40"/>
                    </a:cubicBezTo>
                    <a:cubicBezTo>
                      <a:pt x="149" y="41"/>
                      <a:pt x="144" y="47"/>
                      <a:pt x="145" y="50"/>
                    </a:cubicBezTo>
                    <a:cubicBezTo>
                      <a:pt x="138" y="46"/>
                      <a:pt x="123" y="64"/>
                      <a:pt x="134" y="63"/>
                    </a:cubicBezTo>
                    <a:close/>
                    <a:moveTo>
                      <a:pt x="170" y="42"/>
                    </a:moveTo>
                    <a:cubicBezTo>
                      <a:pt x="168" y="40"/>
                      <a:pt x="164" y="38"/>
                      <a:pt x="160" y="41"/>
                    </a:cubicBezTo>
                    <a:cubicBezTo>
                      <a:pt x="158" y="33"/>
                      <a:pt x="172" y="39"/>
                      <a:pt x="174" y="29"/>
                    </a:cubicBezTo>
                    <a:cubicBezTo>
                      <a:pt x="174" y="33"/>
                      <a:pt x="175" y="37"/>
                      <a:pt x="180" y="32"/>
                    </a:cubicBezTo>
                    <a:cubicBezTo>
                      <a:pt x="186" y="42"/>
                      <a:pt x="170" y="33"/>
                      <a:pt x="170" y="42"/>
                    </a:cubicBezTo>
                    <a:close/>
                    <a:moveTo>
                      <a:pt x="189" y="32"/>
                    </a:moveTo>
                    <a:cubicBezTo>
                      <a:pt x="190" y="35"/>
                      <a:pt x="189" y="39"/>
                      <a:pt x="185" y="39"/>
                    </a:cubicBezTo>
                    <a:cubicBezTo>
                      <a:pt x="184" y="36"/>
                      <a:pt x="186" y="32"/>
                      <a:pt x="189" y="32"/>
                    </a:cubicBezTo>
                    <a:close/>
                    <a:moveTo>
                      <a:pt x="159" y="58"/>
                    </a:moveTo>
                    <a:cubicBezTo>
                      <a:pt x="164" y="58"/>
                      <a:pt x="165" y="48"/>
                      <a:pt x="170" y="54"/>
                    </a:cubicBezTo>
                    <a:cubicBezTo>
                      <a:pt x="165" y="53"/>
                      <a:pt x="164" y="65"/>
                      <a:pt x="159" y="58"/>
                    </a:cubicBezTo>
                    <a:close/>
                    <a:moveTo>
                      <a:pt x="173" y="58"/>
                    </a:moveTo>
                    <a:cubicBezTo>
                      <a:pt x="171" y="55"/>
                      <a:pt x="177" y="53"/>
                      <a:pt x="172" y="49"/>
                    </a:cubicBezTo>
                    <a:cubicBezTo>
                      <a:pt x="174" y="48"/>
                      <a:pt x="175" y="47"/>
                      <a:pt x="174" y="46"/>
                    </a:cubicBezTo>
                    <a:cubicBezTo>
                      <a:pt x="176" y="45"/>
                      <a:pt x="176" y="46"/>
                      <a:pt x="175" y="47"/>
                    </a:cubicBezTo>
                    <a:cubicBezTo>
                      <a:pt x="177" y="49"/>
                      <a:pt x="178" y="49"/>
                      <a:pt x="180" y="48"/>
                    </a:cubicBezTo>
                    <a:cubicBezTo>
                      <a:pt x="181" y="50"/>
                      <a:pt x="179" y="50"/>
                      <a:pt x="179" y="49"/>
                    </a:cubicBezTo>
                    <a:cubicBezTo>
                      <a:pt x="174" y="52"/>
                      <a:pt x="178" y="55"/>
                      <a:pt x="173" y="58"/>
                    </a:cubicBezTo>
                    <a:close/>
                    <a:moveTo>
                      <a:pt x="194" y="38"/>
                    </a:moveTo>
                    <a:cubicBezTo>
                      <a:pt x="197" y="42"/>
                      <a:pt x="189" y="43"/>
                      <a:pt x="196" y="45"/>
                    </a:cubicBezTo>
                    <a:cubicBezTo>
                      <a:pt x="193" y="47"/>
                      <a:pt x="192" y="48"/>
                      <a:pt x="194" y="50"/>
                    </a:cubicBezTo>
                    <a:cubicBezTo>
                      <a:pt x="188" y="49"/>
                      <a:pt x="190" y="41"/>
                      <a:pt x="194" y="38"/>
                    </a:cubicBezTo>
                    <a:close/>
                    <a:moveTo>
                      <a:pt x="182" y="60"/>
                    </a:moveTo>
                    <a:cubicBezTo>
                      <a:pt x="180" y="58"/>
                      <a:pt x="181" y="57"/>
                      <a:pt x="180" y="56"/>
                    </a:cubicBezTo>
                    <a:cubicBezTo>
                      <a:pt x="183" y="54"/>
                      <a:pt x="187" y="53"/>
                      <a:pt x="189" y="56"/>
                    </a:cubicBezTo>
                    <a:cubicBezTo>
                      <a:pt x="187" y="59"/>
                      <a:pt x="185" y="56"/>
                      <a:pt x="182" y="60"/>
                    </a:cubicBezTo>
                    <a:close/>
                    <a:moveTo>
                      <a:pt x="201" y="43"/>
                    </a:moveTo>
                    <a:cubicBezTo>
                      <a:pt x="203" y="39"/>
                      <a:pt x="207" y="38"/>
                      <a:pt x="211" y="35"/>
                    </a:cubicBezTo>
                    <a:cubicBezTo>
                      <a:pt x="214" y="42"/>
                      <a:pt x="205" y="42"/>
                      <a:pt x="201" y="43"/>
                    </a:cubicBezTo>
                    <a:close/>
                    <a:moveTo>
                      <a:pt x="197" y="55"/>
                    </a:moveTo>
                    <a:cubicBezTo>
                      <a:pt x="198" y="57"/>
                      <a:pt x="197" y="58"/>
                      <a:pt x="198" y="60"/>
                    </a:cubicBezTo>
                    <a:cubicBezTo>
                      <a:pt x="196" y="61"/>
                      <a:pt x="194" y="58"/>
                      <a:pt x="192" y="61"/>
                    </a:cubicBezTo>
                    <a:cubicBezTo>
                      <a:pt x="190" y="58"/>
                      <a:pt x="194" y="55"/>
                      <a:pt x="197" y="55"/>
                    </a:cubicBezTo>
                    <a:close/>
                    <a:moveTo>
                      <a:pt x="184" y="72"/>
                    </a:moveTo>
                    <a:cubicBezTo>
                      <a:pt x="182" y="70"/>
                      <a:pt x="181" y="68"/>
                      <a:pt x="183" y="66"/>
                    </a:cubicBezTo>
                    <a:cubicBezTo>
                      <a:pt x="188" y="63"/>
                      <a:pt x="191" y="70"/>
                      <a:pt x="196" y="65"/>
                    </a:cubicBezTo>
                    <a:cubicBezTo>
                      <a:pt x="198" y="73"/>
                      <a:pt x="190" y="69"/>
                      <a:pt x="184" y="72"/>
                    </a:cubicBezTo>
                    <a:close/>
                    <a:moveTo>
                      <a:pt x="214" y="36"/>
                    </a:moveTo>
                    <a:cubicBezTo>
                      <a:pt x="216" y="36"/>
                      <a:pt x="218" y="38"/>
                      <a:pt x="217" y="36"/>
                    </a:cubicBezTo>
                    <a:cubicBezTo>
                      <a:pt x="221" y="40"/>
                      <a:pt x="224" y="38"/>
                      <a:pt x="229" y="37"/>
                    </a:cubicBezTo>
                    <a:cubicBezTo>
                      <a:pt x="231" y="43"/>
                      <a:pt x="214" y="41"/>
                      <a:pt x="214" y="36"/>
                    </a:cubicBezTo>
                    <a:close/>
                    <a:moveTo>
                      <a:pt x="225" y="57"/>
                    </a:moveTo>
                    <a:cubicBezTo>
                      <a:pt x="223" y="59"/>
                      <a:pt x="226" y="61"/>
                      <a:pt x="222" y="63"/>
                    </a:cubicBezTo>
                    <a:cubicBezTo>
                      <a:pt x="220" y="61"/>
                      <a:pt x="217" y="62"/>
                      <a:pt x="215" y="59"/>
                    </a:cubicBezTo>
                    <a:cubicBezTo>
                      <a:pt x="218" y="57"/>
                      <a:pt x="214" y="55"/>
                      <a:pt x="218" y="53"/>
                    </a:cubicBezTo>
                    <a:cubicBezTo>
                      <a:pt x="222" y="56"/>
                      <a:pt x="227" y="55"/>
                      <a:pt x="232" y="59"/>
                    </a:cubicBezTo>
                    <a:cubicBezTo>
                      <a:pt x="228" y="61"/>
                      <a:pt x="229" y="58"/>
                      <a:pt x="225" y="57"/>
                    </a:cubicBezTo>
                    <a:close/>
                    <a:moveTo>
                      <a:pt x="224" y="72"/>
                    </a:moveTo>
                    <a:cubicBezTo>
                      <a:pt x="223" y="67"/>
                      <a:pt x="222" y="72"/>
                      <a:pt x="218" y="73"/>
                    </a:cubicBezTo>
                    <a:cubicBezTo>
                      <a:pt x="219" y="67"/>
                      <a:pt x="224" y="66"/>
                      <a:pt x="228" y="63"/>
                    </a:cubicBezTo>
                    <a:cubicBezTo>
                      <a:pt x="229" y="65"/>
                      <a:pt x="228" y="68"/>
                      <a:pt x="227" y="66"/>
                    </a:cubicBezTo>
                    <a:cubicBezTo>
                      <a:pt x="224" y="68"/>
                      <a:pt x="228" y="70"/>
                      <a:pt x="224" y="72"/>
                    </a:cubicBezTo>
                    <a:close/>
                    <a:moveTo>
                      <a:pt x="241" y="73"/>
                    </a:moveTo>
                    <a:cubicBezTo>
                      <a:pt x="240" y="72"/>
                      <a:pt x="242" y="72"/>
                      <a:pt x="242" y="72"/>
                    </a:cubicBezTo>
                    <a:cubicBezTo>
                      <a:pt x="245" y="71"/>
                      <a:pt x="241" y="68"/>
                      <a:pt x="243" y="66"/>
                    </a:cubicBezTo>
                    <a:cubicBezTo>
                      <a:pt x="241" y="65"/>
                      <a:pt x="241" y="68"/>
                      <a:pt x="242" y="69"/>
                    </a:cubicBezTo>
                    <a:cubicBezTo>
                      <a:pt x="239" y="70"/>
                      <a:pt x="239" y="62"/>
                      <a:pt x="242" y="60"/>
                    </a:cubicBezTo>
                    <a:cubicBezTo>
                      <a:pt x="242" y="65"/>
                      <a:pt x="242" y="65"/>
                      <a:pt x="246" y="71"/>
                    </a:cubicBezTo>
                    <a:cubicBezTo>
                      <a:pt x="244" y="73"/>
                      <a:pt x="243" y="72"/>
                      <a:pt x="241" y="73"/>
                    </a:cubicBezTo>
                    <a:close/>
                    <a:moveTo>
                      <a:pt x="251" y="78"/>
                    </a:moveTo>
                    <a:cubicBezTo>
                      <a:pt x="251" y="73"/>
                      <a:pt x="256" y="72"/>
                      <a:pt x="255" y="68"/>
                    </a:cubicBezTo>
                    <a:cubicBezTo>
                      <a:pt x="257" y="68"/>
                      <a:pt x="258" y="76"/>
                      <a:pt x="257" y="79"/>
                    </a:cubicBezTo>
                    <a:cubicBezTo>
                      <a:pt x="254" y="73"/>
                      <a:pt x="255" y="74"/>
                      <a:pt x="251" y="78"/>
                    </a:cubicBezTo>
                    <a:close/>
                    <a:moveTo>
                      <a:pt x="354" y="12"/>
                    </a:moveTo>
                    <a:cubicBezTo>
                      <a:pt x="355" y="11"/>
                      <a:pt x="356" y="13"/>
                      <a:pt x="357" y="13"/>
                    </a:cubicBezTo>
                    <a:cubicBezTo>
                      <a:pt x="359" y="12"/>
                      <a:pt x="358" y="10"/>
                      <a:pt x="361" y="9"/>
                    </a:cubicBezTo>
                    <a:cubicBezTo>
                      <a:pt x="361" y="10"/>
                      <a:pt x="362" y="11"/>
                      <a:pt x="363" y="12"/>
                    </a:cubicBezTo>
                    <a:cubicBezTo>
                      <a:pt x="360" y="13"/>
                      <a:pt x="357" y="15"/>
                      <a:pt x="354" y="12"/>
                    </a:cubicBezTo>
                    <a:close/>
                    <a:moveTo>
                      <a:pt x="716" y="72"/>
                    </a:moveTo>
                    <a:cubicBezTo>
                      <a:pt x="717" y="79"/>
                      <a:pt x="704" y="74"/>
                      <a:pt x="698" y="77"/>
                    </a:cubicBezTo>
                    <a:cubicBezTo>
                      <a:pt x="697" y="72"/>
                      <a:pt x="708" y="74"/>
                      <a:pt x="704" y="69"/>
                    </a:cubicBezTo>
                    <a:cubicBezTo>
                      <a:pt x="707" y="71"/>
                      <a:pt x="711" y="68"/>
                      <a:pt x="714" y="65"/>
                    </a:cubicBezTo>
                    <a:cubicBezTo>
                      <a:pt x="714" y="71"/>
                      <a:pt x="706" y="74"/>
                      <a:pt x="702" y="75"/>
                    </a:cubicBezTo>
                    <a:cubicBezTo>
                      <a:pt x="706" y="77"/>
                      <a:pt x="711" y="73"/>
                      <a:pt x="716" y="72"/>
                    </a:cubicBezTo>
                    <a:close/>
                    <a:moveTo>
                      <a:pt x="717" y="62"/>
                    </a:moveTo>
                    <a:cubicBezTo>
                      <a:pt x="718" y="66"/>
                      <a:pt x="708" y="63"/>
                      <a:pt x="710" y="59"/>
                    </a:cubicBezTo>
                    <a:cubicBezTo>
                      <a:pt x="717" y="63"/>
                      <a:pt x="711" y="54"/>
                      <a:pt x="716" y="51"/>
                    </a:cubicBezTo>
                    <a:cubicBezTo>
                      <a:pt x="722" y="56"/>
                      <a:pt x="711" y="60"/>
                      <a:pt x="717" y="62"/>
                    </a:cubicBezTo>
                    <a:close/>
                    <a:moveTo>
                      <a:pt x="712" y="39"/>
                    </a:moveTo>
                    <a:cubicBezTo>
                      <a:pt x="714" y="43"/>
                      <a:pt x="714" y="33"/>
                      <a:pt x="717" y="39"/>
                    </a:cubicBezTo>
                    <a:cubicBezTo>
                      <a:pt x="712" y="44"/>
                      <a:pt x="711" y="46"/>
                      <a:pt x="706" y="43"/>
                    </a:cubicBezTo>
                    <a:cubicBezTo>
                      <a:pt x="713" y="44"/>
                      <a:pt x="708" y="28"/>
                      <a:pt x="712" y="39"/>
                    </a:cubicBezTo>
                    <a:close/>
                    <a:moveTo>
                      <a:pt x="721" y="30"/>
                    </a:moveTo>
                    <a:cubicBezTo>
                      <a:pt x="717" y="32"/>
                      <a:pt x="712" y="33"/>
                      <a:pt x="708" y="32"/>
                    </a:cubicBezTo>
                    <a:cubicBezTo>
                      <a:pt x="709" y="28"/>
                      <a:pt x="716" y="17"/>
                      <a:pt x="720" y="10"/>
                    </a:cubicBezTo>
                    <a:cubicBezTo>
                      <a:pt x="722" y="17"/>
                      <a:pt x="720" y="21"/>
                      <a:pt x="721" y="30"/>
                    </a:cubicBezTo>
                    <a:close/>
                    <a:moveTo>
                      <a:pt x="716" y="13"/>
                    </a:moveTo>
                    <a:cubicBezTo>
                      <a:pt x="714" y="14"/>
                      <a:pt x="713" y="15"/>
                      <a:pt x="711" y="17"/>
                    </a:cubicBezTo>
                    <a:cubicBezTo>
                      <a:pt x="709" y="11"/>
                      <a:pt x="706" y="17"/>
                      <a:pt x="704" y="13"/>
                    </a:cubicBezTo>
                    <a:cubicBezTo>
                      <a:pt x="708" y="13"/>
                      <a:pt x="713" y="8"/>
                      <a:pt x="716" y="13"/>
                    </a:cubicBezTo>
                    <a:close/>
                  </a:path>
                </a:pathLst>
              </a:custGeom>
              <a:grpFill/>
              <a:ln>
                <a:noFill/>
              </a:ln>
            </p:spPr>
            <p:txBody>
              <a:bodyPr vert="horz" wrap="square" lIns="91440" tIns="45720" rIns="91440" bIns="45720" numCol="1" anchor="t" anchorCtr="0" compatLnSpc="1"/>
              <a:lstStyle/>
              <a:p>
                <a:pPr fontAlgn="auto"/>
                <a:endParaRPr lang="zh-CN" altLang="en-US" strike="noStrike" noProof="1">
                  <a:solidFill>
                    <a:srgbClr val="5F7797"/>
                  </a:solidFill>
                </a:endParaRPr>
              </a:p>
            </p:txBody>
          </p:sp>
          <p:sp>
            <p:nvSpPr>
              <p:cNvPr id="34" name="Freeform 548"/>
              <p:cNvSpPr>
                <a:spLocks noEditPoints="1"/>
              </p:cNvSpPr>
              <p:nvPr/>
            </p:nvSpPr>
            <p:spPr bwMode="auto">
              <a:xfrm>
                <a:off x="5895033" y="3079098"/>
                <a:ext cx="369965" cy="34350"/>
              </a:xfrm>
              <a:custGeom>
                <a:avLst/>
                <a:gdLst>
                  <a:gd name="T0" fmla="*/ 480 w 748"/>
                  <a:gd name="T1" fmla="*/ 13 h 95"/>
                  <a:gd name="T2" fmla="*/ 427 w 748"/>
                  <a:gd name="T3" fmla="*/ 8 h 95"/>
                  <a:gd name="T4" fmla="*/ 366 w 748"/>
                  <a:gd name="T5" fmla="*/ 13 h 95"/>
                  <a:gd name="T6" fmla="*/ 311 w 748"/>
                  <a:gd name="T7" fmla="*/ 15 h 95"/>
                  <a:gd name="T8" fmla="*/ 289 w 748"/>
                  <a:gd name="T9" fmla="*/ 1 h 95"/>
                  <a:gd name="T10" fmla="*/ 234 w 748"/>
                  <a:gd name="T11" fmla="*/ 11 h 95"/>
                  <a:gd name="T12" fmla="*/ 205 w 748"/>
                  <a:gd name="T13" fmla="*/ 13 h 95"/>
                  <a:gd name="T14" fmla="*/ 152 w 748"/>
                  <a:gd name="T15" fmla="*/ 18 h 95"/>
                  <a:gd name="T16" fmla="*/ 142 w 748"/>
                  <a:gd name="T17" fmla="*/ 18 h 95"/>
                  <a:gd name="T18" fmla="*/ 126 w 748"/>
                  <a:gd name="T19" fmla="*/ 20 h 95"/>
                  <a:gd name="T20" fmla="*/ 107 w 748"/>
                  <a:gd name="T21" fmla="*/ 1 h 95"/>
                  <a:gd name="T22" fmla="*/ 64 w 748"/>
                  <a:gd name="T23" fmla="*/ 20 h 95"/>
                  <a:gd name="T24" fmla="*/ 17 w 748"/>
                  <a:gd name="T25" fmla="*/ 64 h 95"/>
                  <a:gd name="T26" fmla="*/ 71 w 748"/>
                  <a:gd name="T27" fmla="*/ 69 h 95"/>
                  <a:gd name="T28" fmla="*/ 101 w 748"/>
                  <a:gd name="T29" fmla="*/ 51 h 95"/>
                  <a:gd name="T30" fmla="*/ 90 w 748"/>
                  <a:gd name="T31" fmla="*/ 67 h 95"/>
                  <a:gd name="T32" fmla="*/ 112 w 748"/>
                  <a:gd name="T33" fmla="*/ 63 h 95"/>
                  <a:gd name="T34" fmla="*/ 140 w 748"/>
                  <a:gd name="T35" fmla="*/ 69 h 95"/>
                  <a:gd name="T36" fmla="*/ 151 w 748"/>
                  <a:gd name="T37" fmla="*/ 51 h 95"/>
                  <a:gd name="T38" fmla="*/ 167 w 748"/>
                  <a:gd name="T39" fmla="*/ 62 h 95"/>
                  <a:gd name="T40" fmla="*/ 213 w 748"/>
                  <a:gd name="T41" fmla="*/ 61 h 95"/>
                  <a:gd name="T42" fmla="*/ 244 w 748"/>
                  <a:gd name="T43" fmla="*/ 84 h 95"/>
                  <a:gd name="T44" fmla="*/ 306 w 748"/>
                  <a:gd name="T45" fmla="*/ 77 h 95"/>
                  <a:gd name="T46" fmla="*/ 364 w 748"/>
                  <a:gd name="T47" fmla="*/ 85 h 95"/>
                  <a:gd name="T48" fmla="*/ 566 w 748"/>
                  <a:gd name="T49" fmla="*/ 89 h 95"/>
                  <a:gd name="T50" fmla="*/ 675 w 748"/>
                  <a:gd name="T51" fmla="*/ 85 h 95"/>
                  <a:gd name="T52" fmla="*/ 744 w 748"/>
                  <a:gd name="T53" fmla="*/ 58 h 95"/>
                  <a:gd name="T54" fmla="*/ 725 w 748"/>
                  <a:gd name="T55" fmla="*/ 56 h 95"/>
                  <a:gd name="T56" fmla="*/ 733 w 748"/>
                  <a:gd name="T57" fmla="*/ 32 h 95"/>
                  <a:gd name="T58" fmla="*/ 725 w 748"/>
                  <a:gd name="T59" fmla="*/ 7 h 95"/>
                  <a:gd name="T60" fmla="*/ 672 w 748"/>
                  <a:gd name="T61" fmla="*/ 9 h 95"/>
                  <a:gd name="T62" fmla="*/ 642 w 748"/>
                  <a:gd name="T63" fmla="*/ 9 h 95"/>
                  <a:gd name="T64" fmla="*/ 604 w 748"/>
                  <a:gd name="T65" fmla="*/ 6 h 95"/>
                  <a:gd name="T66" fmla="*/ 227 w 748"/>
                  <a:gd name="T67" fmla="*/ 28 h 95"/>
                  <a:gd name="T68" fmla="*/ 201 w 748"/>
                  <a:gd name="T69" fmla="*/ 36 h 95"/>
                  <a:gd name="T70" fmla="*/ 220 w 748"/>
                  <a:gd name="T71" fmla="*/ 21 h 95"/>
                  <a:gd name="T72" fmla="*/ 196 w 748"/>
                  <a:gd name="T73" fmla="*/ 25 h 95"/>
                  <a:gd name="T74" fmla="*/ 184 w 748"/>
                  <a:gd name="T75" fmla="*/ 11 h 95"/>
                  <a:gd name="T76" fmla="*/ 79 w 748"/>
                  <a:gd name="T77" fmla="*/ 39 h 95"/>
                  <a:gd name="T78" fmla="*/ 54 w 748"/>
                  <a:gd name="T79" fmla="*/ 40 h 95"/>
                  <a:gd name="T80" fmla="*/ 71 w 748"/>
                  <a:gd name="T81" fmla="*/ 38 h 95"/>
                  <a:gd name="T82" fmla="*/ 79 w 748"/>
                  <a:gd name="T83" fmla="*/ 44 h 95"/>
                  <a:gd name="T84" fmla="*/ 60 w 748"/>
                  <a:gd name="T85" fmla="*/ 68 h 95"/>
                  <a:gd name="T86" fmla="*/ 95 w 748"/>
                  <a:gd name="T87" fmla="*/ 48 h 95"/>
                  <a:gd name="T88" fmla="*/ 115 w 748"/>
                  <a:gd name="T89" fmla="*/ 39 h 95"/>
                  <a:gd name="T90" fmla="*/ 132 w 748"/>
                  <a:gd name="T91" fmla="*/ 31 h 95"/>
                  <a:gd name="T92" fmla="*/ 168 w 748"/>
                  <a:gd name="T93" fmla="*/ 26 h 95"/>
                  <a:gd name="T94" fmla="*/ 134 w 748"/>
                  <a:gd name="T95" fmla="*/ 63 h 95"/>
                  <a:gd name="T96" fmla="*/ 174 w 748"/>
                  <a:gd name="T97" fmla="*/ 29 h 95"/>
                  <a:gd name="T98" fmla="*/ 159 w 748"/>
                  <a:gd name="T99" fmla="*/ 58 h 95"/>
                  <a:gd name="T100" fmla="*/ 194 w 748"/>
                  <a:gd name="T101" fmla="*/ 38 h 95"/>
                  <a:gd name="T102" fmla="*/ 201 w 748"/>
                  <a:gd name="T103" fmla="*/ 43 h 95"/>
                  <a:gd name="T104" fmla="*/ 183 w 748"/>
                  <a:gd name="T105" fmla="*/ 66 h 95"/>
                  <a:gd name="T106" fmla="*/ 222 w 748"/>
                  <a:gd name="T107" fmla="*/ 63 h 95"/>
                  <a:gd name="T108" fmla="*/ 227 w 748"/>
                  <a:gd name="T109" fmla="*/ 66 h 95"/>
                  <a:gd name="T110" fmla="*/ 241 w 748"/>
                  <a:gd name="T111" fmla="*/ 73 h 95"/>
                  <a:gd name="T112" fmla="*/ 363 w 748"/>
                  <a:gd name="T113" fmla="*/ 12 h 95"/>
                  <a:gd name="T114" fmla="*/ 717 w 748"/>
                  <a:gd name="T115" fmla="*/ 62 h 95"/>
                  <a:gd name="T116" fmla="*/ 721 w 748"/>
                  <a:gd name="T117" fmla="*/ 3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8" h="95">
                    <a:moveTo>
                      <a:pt x="559" y="11"/>
                    </a:moveTo>
                    <a:cubicBezTo>
                      <a:pt x="559" y="7"/>
                      <a:pt x="557" y="9"/>
                      <a:pt x="557" y="5"/>
                    </a:cubicBezTo>
                    <a:cubicBezTo>
                      <a:pt x="546" y="13"/>
                      <a:pt x="543" y="8"/>
                      <a:pt x="534" y="8"/>
                    </a:cubicBezTo>
                    <a:cubicBezTo>
                      <a:pt x="537" y="7"/>
                      <a:pt x="541" y="7"/>
                      <a:pt x="539" y="3"/>
                    </a:cubicBezTo>
                    <a:cubicBezTo>
                      <a:pt x="529" y="8"/>
                      <a:pt x="508" y="10"/>
                      <a:pt x="498" y="11"/>
                    </a:cubicBezTo>
                    <a:cubicBezTo>
                      <a:pt x="499" y="11"/>
                      <a:pt x="499" y="9"/>
                      <a:pt x="498" y="8"/>
                    </a:cubicBezTo>
                    <a:cubicBezTo>
                      <a:pt x="491" y="10"/>
                      <a:pt x="491" y="13"/>
                      <a:pt x="485" y="9"/>
                    </a:cubicBezTo>
                    <a:cubicBezTo>
                      <a:pt x="483" y="14"/>
                      <a:pt x="481" y="8"/>
                      <a:pt x="480" y="13"/>
                    </a:cubicBezTo>
                    <a:cubicBezTo>
                      <a:pt x="478" y="10"/>
                      <a:pt x="476" y="12"/>
                      <a:pt x="476" y="9"/>
                    </a:cubicBezTo>
                    <a:cubicBezTo>
                      <a:pt x="473" y="9"/>
                      <a:pt x="470" y="11"/>
                      <a:pt x="467" y="8"/>
                    </a:cubicBezTo>
                    <a:cubicBezTo>
                      <a:pt x="463" y="10"/>
                      <a:pt x="469" y="13"/>
                      <a:pt x="465" y="15"/>
                    </a:cubicBezTo>
                    <a:cubicBezTo>
                      <a:pt x="464" y="14"/>
                      <a:pt x="463" y="13"/>
                      <a:pt x="462" y="13"/>
                    </a:cubicBezTo>
                    <a:cubicBezTo>
                      <a:pt x="463" y="12"/>
                      <a:pt x="464" y="10"/>
                      <a:pt x="462" y="9"/>
                    </a:cubicBezTo>
                    <a:cubicBezTo>
                      <a:pt x="461" y="10"/>
                      <a:pt x="459" y="11"/>
                      <a:pt x="458" y="12"/>
                    </a:cubicBezTo>
                    <a:cubicBezTo>
                      <a:pt x="445" y="2"/>
                      <a:pt x="432" y="14"/>
                      <a:pt x="426" y="14"/>
                    </a:cubicBezTo>
                    <a:cubicBezTo>
                      <a:pt x="422" y="9"/>
                      <a:pt x="428" y="10"/>
                      <a:pt x="427" y="8"/>
                    </a:cubicBezTo>
                    <a:cubicBezTo>
                      <a:pt x="420" y="9"/>
                      <a:pt x="412" y="6"/>
                      <a:pt x="410" y="14"/>
                    </a:cubicBezTo>
                    <a:cubicBezTo>
                      <a:pt x="405" y="6"/>
                      <a:pt x="404" y="18"/>
                      <a:pt x="401" y="13"/>
                    </a:cubicBezTo>
                    <a:cubicBezTo>
                      <a:pt x="400" y="11"/>
                      <a:pt x="406" y="9"/>
                      <a:pt x="402" y="7"/>
                    </a:cubicBezTo>
                    <a:cubicBezTo>
                      <a:pt x="397" y="8"/>
                      <a:pt x="397" y="14"/>
                      <a:pt x="392" y="11"/>
                    </a:cubicBezTo>
                    <a:cubicBezTo>
                      <a:pt x="393" y="10"/>
                      <a:pt x="394" y="9"/>
                      <a:pt x="392" y="7"/>
                    </a:cubicBezTo>
                    <a:cubicBezTo>
                      <a:pt x="386" y="13"/>
                      <a:pt x="381" y="11"/>
                      <a:pt x="375" y="13"/>
                    </a:cubicBezTo>
                    <a:cubicBezTo>
                      <a:pt x="376" y="13"/>
                      <a:pt x="376" y="7"/>
                      <a:pt x="374" y="9"/>
                    </a:cubicBezTo>
                    <a:cubicBezTo>
                      <a:pt x="375" y="12"/>
                      <a:pt x="368" y="13"/>
                      <a:pt x="366" y="13"/>
                    </a:cubicBezTo>
                    <a:cubicBezTo>
                      <a:pt x="370" y="11"/>
                      <a:pt x="369" y="8"/>
                      <a:pt x="370" y="5"/>
                    </a:cubicBezTo>
                    <a:cubicBezTo>
                      <a:pt x="365" y="4"/>
                      <a:pt x="369" y="8"/>
                      <a:pt x="365" y="10"/>
                    </a:cubicBezTo>
                    <a:cubicBezTo>
                      <a:pt x="361" y="4"/>
                      <a:pt x="353" y="5"/>
                      <a:pt x="350" y="11"/>
                    </a:cubicBezTo>
                    <a:cubicBezTo>
                      <a:pt x="346" y="10"/>
                      <a:pt x="340" y="11"/>
                      <a:pt x="338" y="8"/>
                    </a:cubicBezTo>
                    <a:cubicBezTo>
                      <a:pt x="336" y="8"/>
                      <a:pt x="326" y="14"/>
                      <a:pt x="322" y="8"/>
                    </a:cubicBezTo>
                    <a:cubicBezTo>
                      <a:pt x="318" y="9"/>
                      <a:pt x="321" y="12"/>
                      <a:pt x="319" y="14"/>
                    </a:cubicBezTo>
                    <a:cubicBezTo>
                      <a:pt x="317" y="11"/>
                      <a:pt x="315" y="8"/>
                      <a:pt x="315" y="6"/>
                    </a:cubicBezTo>
                    <a:cubicBezTo>
                      <a:pt x="310" y="8"/>
                      <a:pt x="314" y="12"/>
                      <a:pt x="311" y="15"/>
                    </a:cubicBezTo>
                    <a:cubicBezTo>
                      <a:pt x="309" y="12"/>
                      <a:pt x="301" y="15"/>
                      <a:pt x="302" y="11"/>
                    </a:cubicBezTo>
                    <a:cubicBezTo>
                      <a:pt x="304" y="12"/>
                      <a:pt x="311" y="14"/>
                      <a:pt x="310" y="8"/>
                    </a:cubicBezTo>
                    <a:cubicBezTo>
                      <a:pt x="305" y="11"/>
                      <a:pt x="302" y="7"/>
                      <a:pt x="298" y="7"/>
                    </a:cubicBezTo>
                    <a:cubicBezTo>
                      <a:pt x="298" y="11"/>
                      <a:pt x="299" y="8"/>
                      <a:pt x="302" y="9"/>
                    </a:cubicBezTo>
                    <a:cubicBezTo>
                      <a:pt x="298" y="10"/>
                      <a:pt x="297" y="14"/>
                      <a:pt x="295" y="13"/>
                    </a:cubicBezTo>
                    <a:cubicBezTo>
                      <a:pt x="292" y="11"/>
                      <a:pt x="295" y="6"/>
                      <a:pt x="292" y="8"/>
                    </a:cubicBezTo>
                    <a:cubicBezTo>
                      <a:pt x="294" y="10"/>
                      <a:pt x="287" y="15"/>
                      <a:pt x="286" y="13"/>
                    </a:cubicBezTo>
                    <a:cubicBezTo>
                      <a:pt x="284" y="8"/>
                      <a:pt x="293" y="5"/>
                      <a:pt x="289" y="1"/>
                    </a:cubicBezTo>
                    <a:cubicBezTo>
                      <a:pt x="285" y="11"/>
                      <a:pt x="272" y="11"/>
                      <a:pt x="263" y="11"/>
                    </a:cubicBezTo>
                    <a:cubicBezTo>
                      <a:pt x="263" y="8"/>
                      <a:pt x="264" y="2"/>
                      <a:pt x="260" y="4"/>
                    </a:cubicBezTo>
                    <a:cubicBezTo>
                      <a:pt x="258" y="8"/>
                      <a:pt x="261" y="7"/>
                      <a:pt x="260" y="9"/>
                    </a:cubicBezTo>
                    <a:cubicBezTo>
                      <a:pt x="257" y="10"/>
                      <a:pt x="256" y="12"/>
                      <a:pt x="253" y="6"/>
                    </a:cubicBezTo>
                    <a:cubicBezTo>
                      <a:pt x="251" y="7"/>
                      <a:pt x="252" y="9"/>
                      <a:pt x="250" y="10"/>
                    </a:cubicBezTo>
                    <a:cubicBezTo>
                      <a:pt x="245" y="1"/>
                      <a:pt x="245" y="12"/>
                      <a:pt x="243" y="10"/>
                    </a:cubicBezTo>
                    <a:cubicBezTo>
                      <a:pt x="238" y="7"/>
                      <a:pt x="247" y="6"/>
                      <a:pt x="242" y="3"/>
                    </a:cubicBezTo>
                    <a:cubicBezTo>
                      <a:pt x="237" y="7"/>
                      <a:pt x="240" y="10"/>
                      <a:pt x="234" y="11"/>
                    </a:cubicBezTo>
                    <a:cubicBezTo>
                      <a:pt x="234" y="8"/>
                      <a:pt x="232" y="6"/>
                      <a:pt x="230" y="6"/>
                    </a:cubicBezTo>
                    <a:cubicBezTo>
                      <a:pt x="229" y="8"/>
                      <a:pt x="227" y="11"/>
                      <a:pt x="226" y="5"/>
                    </a:cubicBezTo>
                    <a:cubicBezTo>
                      <a:pt x="220" y="7"/>
                      <a:pt x="230" y="10"/>
                      <a:pt x="224" y="12"/>
                    </a:cubicBezTo>
                    <a:cubicBezTo>
                      <a:pt x="223" y="11"/>
                      <a:pt x="222" y="10"/>
                      <a:pt x="220" y="10"/>
                    </a:cubicBezTo>
                    <a:cubicBezTo>
                      <a:pt x="223" y="8"/>
                      <a:pt x="223" y="6"/>
                      <a:pt x="221" y="4"/>
                    </a:cubicBezTo>
                    <a:cubicBezTo>
                      <a:pt x="214" y="5"/>
                      <a:pt x="221" y="17"/>
                      <a:pt x="213" y="12"/>
                    </a:cubicBezTo>
                    <a:cubicBezTo>
                      <a:pt x="219" y="11"/>
                      <a:pt x="214" y="9"/>
                      <a:pt x="216" y="4"/>
                    </a:cubicBezTo>
                    <a:cubicBezTo>
                      <a:pt x="212" y="5"/>
                      <a:pt x="207" y="9"/>
                      <a:pt x="205" y="13"/>
                    </a:cubicBezTo>
                    <a:cubicBezTo>
                      <a:pt x="202" y="10"/>
                      <a:pt x="204" y="7"/>
                      <a:pt x="201" y="5"/>
                    </a:cubicBezTo>
                    <a:cubicBezTo>
                      <a:pt x="194" y="9"/>
                      <a:pt x="192" y="14"/>
                      <a:pt x="188" y="12"/>
                    </a:cubicBezTo>
                    <a:cubicBezTo>
                      <a:pt x="191" y="10"/>
                      <a:pt x="183" y="7"/>
                      <a:pt x="188" y="6"/>
                    </a:cubicBezTo>
                    <a:cubicBezTo>
                      <a:pt x="189" y="7"/>
                      <a:pt x="188" y="8"/>
                      <a:pt x="190" y="10"/>
                    </a:cubicBezTo>
                    <a:cubicBezTo>
                      <a:pt x="197" y="2"/>
                      <a:pt x="183" y="7"/>
                      <a:pt x="179" y="4"/>
                    </a:cubicBezTo>
                    <a:cubicBezTo>
                      <a:pt x="174" y="7"/>
                      <a:pt x="174" y="12"/>
                      <a:pt x="169" y="8"/>
                    </a:cubicBezTo>
                    <a:cubicBezTo>
                      <a:pt x="169" y="4"/>
                      <a:pt x="176" y="9"/>
                      <a:pt x="175" y="2"/>
                    </a:cubicBezTo>
                    <a:cubicBezTo>
                      <a:pt x="167" y="6"/>
                      <a:pt x="150" y="5"/>
                      <a:pt x="152" y="18"/>
                    </a:cubicBezTo>
                    <a:cubicBezTo>
                      <a:pt x="155" y="14"/>
                      <a:pt x="157" y="17"/>
                      <a:pt x="160" y="17"/>
                    </a:cubicBezTo>
                    <a:cubicBezTo>
                      <a:pt x="165" y="15"/>
                      <a:pt x="162" y="12"/>
                      <a:pt x="166" y="9"/>
                    </a:cubicBezTo>
                    <a:cubicBezTo>
                      <a:pt x="170" y="13"/>
                      <a:pt x="167" y="16"/>
                      <a:pt x="164" y="19"/>
                    </a:cubicBezTo>
                    <a:cubicBezTo>
                      <a:pt x="159" y="19"/>
                      <a:pt x="153" y="20"/>
                      <a:pt x="148" y="23"/>
                    </a:cubicBezTo>
                    <a:cubicBezTo>
                      <a:pt x="147" y="22"/>
                      <a:pt x="147" y="22"/>
                      <a:pt x="146" y="21"/>
                    </a:cubicBezTo>
                    <a:cubicBezTo>
                      <a:pt x="156" y="14"/>
                      <a:pt x="144" y="12"/>
                      <a:pt x="152" y="7"/>
                    </a:cubicBezTo>
                    <a:cubicBezTo>
                      <a:pt x="146" y="7"/>
                      <a:pt x="146" y="11"/>
                      <a:pt x="140" y="13"/>
                    </a:cubicBezTo>
                    <a:cubicBezTo>
                      <a:pt x="138" y="17"/>
                      <a:pt x="144" y="15"/>
                      <a:pt x="142" y="18"/>
                    </a:cubicBezTo>
                    <a:cubicBezTo>
                      <a:pt x="136" y="18"/>
                      <a:pt x="138" y="21"/>
                      <a:pt x="133" y="25"/>
                    </a:cubicBezTo>
                    <a:cubicBezTo>
                      <a:pt x="131" y="19"/>
                      <a:pt x="127" y="30"/>
                      <a:pt x="125" y="26"/>
                    </a:cubicBezTo>
                    <a:cubicBezTo>
                      <a:pt x="123" y="22"/>
                      <a:pt x="130" y="20"/>
                      <a:pt x="129" y="16"/>
                    </a:cubicBezTo>
                    <a:cubicBezTo>
                      <a:pt x="139" y="21"/>
                      <a:pt x="139" y="4"/>
                      <a:pt x="149" y="6"/>
                    </a:cubicBezTo>
                    <a:cubicBezTo>
                      <a:pt x="143" y="3"/>
                      <a:pt x="136" y="7"/>
                      <a:pt x="130" y="5"/>
                    </a:cubicBezTo>
                    <a:cubicBezTo>
                      <a:pt x="129" y="8"/>
                      <a:pt x="127" y="12"/>
                      <a:pt x="127" y="16"/>
                    </a:cubicBezTo>
                    <a:cubicBezTo>
                      <a:pt x="125" y="14"/>
                      <a:pt x="123" y="14"/>
                      <a:pt x="121" y="15"/>
                    </a:cubicBezTo>
                    <a:cubicBezTo>
                      <a:pt x="119" y="19"/>
                      <a:pt x="128" y="17"/>
                      <a:pt x="126" y="20"/>
                    </a:cubicBezTo>
                    <a:cubicBezTo>
                      <a:pt x="115" y="20"/>
                      <a:pt x="116" y="24"/>
                      <a:pt x="111" y="27"/>
                    </a:cubicBezTo>
                    <a:cubicBezTo>
                      <a:pt x="111" y="22"/>
                      <a:pt x="111" y="17"/>
                      <a:pt x="114" y="13"/>
                    </a:cubicBezTo>
                    <a:cubicBezTo>
                      <a:pt x="118" y="16"/>
                      <a:pt x="116" y="18"/>
                      <a:pt x="119" y="21"/>
                    </a:cubicBezTo>
                    <a:cubicBezTo>
                      <a:pt x="120" y="15"/>
                      <a:pt x="122" y="9"/>
                      <a:pt x="126" y="4"/>
                    </a:cubicBezTo>
                    <a:cubicBezTo>
                      <a:pt x="124" y="1"/>
                      <a:pt x="109" y="1"/>
                      <a:pt x="114" y="8"/>
                    </a:cubicBezTo>
                    <a:cubicBezTo>
                      <a:pt x="114" y="10"/>
                      <a:pt x="109" y="12"/>
                      <a:pt x="106" y="12"/>
                    </a:cubicBezTo>
                    <a:cubicBezTo>
                      <a:pt x="103" y="10"/>
                      <a:pt x="112" y="9"/>
                      <a:pt x="109" y="6"/>
                    </a:cubicBezTo>
                    <a:cubicBezTo>
                      <a:pt x="104" y="8"/>
                      <a:pt x="106" y="3"/>
                      <a:pt x="107" y="1"/>
                    </a:cubicBezTo>
                    <a:cubicBezTo>
                      <a:pt x="103" y="6"/>
                      <a:pt x="93" y="13"/>
                      <a:pt x="86" y="16"/>
                    </a:cubicBezTo>
                    <a:cubicBezTo>
                      <a:pt x="87" y="14"/>
                      <a:pt x="85" y="13"/>
                      <a:pt x="86" y="12"/>
                    </a:cubicBezTo>
                    <a:cubicBezTo>
                      <a:pt x="90" y="7"/>
                      <a:pt x="103" y="8"/>
                      <a:pt x="99" y="0"/>
                    </a:cubicBezTo>
                    <a:cubicBezTo>
                      <a:pt x="94" y="2"/>
                      <a:pt x="96" y="5"/>
                      <a:pt x="92" y="7"/>
                    </a:cubicBezTo>
                    <a:cubicBezTo>
                      <a:pt x="86" y="7"/>
                      <a:pt x="91" y="4"/>
                      <a:pt x="89" y="1"/>
                    </a:cubicBezTo>
                    <a:cubicBezTo>
                      <a:pt x="80" y="5"/>
                      <a:pt x="88" y="11"/>
                      <a:pt x="82" y="15"/>
                    </a:cubicBezTo>
                    <a:cubicBezTo>
                      <a:pt x="78" y="10"/>
                      <a:pt x="73" y="16"/>
                      <a:pt x="70" y="10"/>
                    </a:cubicBezTo>
                    <a:cubicBezTo>
                      <a:pt x="68" y="13"/>
                      <a:pt x="69" y="17"/>
                      <a:pt x="64" y="20"/>
                    </a:cubicBezTo>
                    <a:cubicBezTo>
                      <a:pt x="57" y="12"/>
                      <a:pt x="58" y="16"/>
                      <a:pt x="51" y="12"/>
                    </a:cubicBezTo>
                    <a:cubicBezTo>
                      <a:pt x="52" y="17"/>
                      <a:pt x="49" y="18"/>
                      <a:pt x="44" y="21"/>
                    </a:cubicBezTo>
                    <a:cubicBezTo>
                      <a:pt x="50" y="29"/>
                      <a:pt x="44" y="36"/>
                      <a:pt x="35" y="43"/>
                    </a:cubicBezTo>
                    <a:cubicBezTo>
                      <a:pt x="29" y="38"/>
                      <a:pt x="22" y="43"/>
                      <a:pt x="18" y="49"/>
                    </a:cubicBezTo>
                    <a:cubicBezTo>
                      <a:pt x="13" y="48"/>
                      <a:pt x="18" y="44"/>
                      <a:pt x="12" y="42"/>
                    </a:cubicBezTo>
                    <a:cubicBezTo>
                      <a:pt x="11" y="46"/>
                      <a:pt x="16" y="67"/>
                      <a:pt x="8" y="58"/>
                    </a:cubicBezTo>
                    <a:cubicBezTo>
                      <a:pt x="7" y="60"/>
                      <a:pt x="0" y="62"/>
                      <a:pt x="5" y="64"/>
                    </a:cubicBezTo>
                    <a:cubicBezTo>
                      <a:pt x="9" y="64"/>
                      <a:pt x="13" y="63"/>
                      <a:pt x="17" y="64"/>
                    </a:cubicBezTo>
                    <a:cubicBezTo>
                      <a:pt x="18" y="60"/>
                      <a:pt x="17" y="56"/>
                      <a:pt x="20" y="52"/>
                    </a:cubicBezTo>
                    <a:cubicBezTo>
                      <a:pt x="22" y="53"/>
                      <a:pt x="24" y="53"/>
                      <a:pt x="25" y="56"/>
                    </a:cubicBezTo>
                    <a:cubicBezTo>
                      <a:pt x="27" y="51"/>
                      <a:pt x="30" y="52"/>
                      <a:pt x="34" y="51"/>
                    </a:cubicBezTo>
                    <a:cubicBezTo>
                      <a:pt x="32" y="48"/>
                      <a:pt x="30" y="49"/>
                      <a:pt x="29" y="47"/>
                    </a:cubicBezTo>
                    <a:cubicBezTo>
                      <a:pt x="35" y="41"/>
                      <a:pt x="36" y="47"/>
                      <a:pt x="40" y="40"/>
                    </a:cubicBezTo>
                    <a:cubicBezTo>
                      <a:pt x="43" y="44"/>
                      <a:pt x="49" y="46"/>
                      <a:pt x="56" y="46"/>
                    </a:cubicBezTo>
                    <a:cubicBezTo>
                      <a:pt x="46" y="53"/>
                      <a:pt x="60" y="57"/>
                      <a:pt x="51" y="64"/>
                    </a:cubicBezTo>
                    <a:cubicBezTo>
                      <a:pt x="57" y="73"/>
                      <a:pt x="65" y="66"/>
                      <a:pt x="71" y="69"/>
                    </a:cubicBezTo>
                    <a:cubicBezTo>
                      <a:pt x="69" y="66"/>
                      <a:pt x="67" y="67"/>
                      <a:pt x="65" y="63"/>
                    </a:cubicBezTo>
                    <a:cubicBezTo>
                      <a:pt x="66" y="61"/>
                      <a:pt x="66" y="59"/>
                      <a:pt x="68" y="58"/>
                    </a:cubicBezTo>
                    <a:cubicBezTo>
                      <a:pt x="70" y="60"/>
                      <a:pt x="69" y="62"/>
                      <a:pt x="71" y="63"/>
                    </a:cubicBezTo>
                    <a:cubicBezTo>
                      <a:pt x="72" y="64"/>
                      <a:pt x="78" y="62"/>
                      <a:pt x="76" y="59"/>
                    </a:cubicBezTo>
                    <a:cubicBezTo>
                      <a:pt x="75" y="59"/>
                      <a:pt x="81" y="47"/>
                      <a:pt x="86" y="46"/>
                    </a:cubicBezTo>
                    <a:cubicBezTo>
                      <a:pt x="84" y="48"/>
                      <a:pt x="83" y="50"/>
                      <a:pt x="83" y="52"/>
                    </a:cubicBezTo>
                    <a:cubicBezTo>
                      <a:pt x="86" y="51"/>
                      <a:pt x="92" y="50"/>
                      <a:pt x="91" y="55"/>
                    </a:cubicBezTo>
                    <a:cubicBezTo>
                      <a:pt x="94" y="52"/>
                      <a:pt x="98" y="50"/>
                      <a:pt x="101" y="51"/>
                    </a:cubicBezTo>
                    <a:cubicBezTo>
                      <a:pt x="101" y="52"/>
                      <a:pt x="102" y="53"/>
                      <a:pt x="101" y="54"/>
                    </a:cubicBezTo>
                    <a:cubicBezTo>
                      <a:pt x="96" y="55"/>
                      <a:pt x="91" y="54"/>
                      <a:pt x="85" y="59"/>
                    </a:cubicBezTo>
                    <a:cubicBezTo>
                      <a:pt x="85" y="58"/>
                      <a:pt x="85" y="53"/>
                      <a:pt x="82" y="55"/>
                    </a:cubicBezTo>
                    <a:cubicBezTo>
                      <a:pt x="85" y="62"/>
                      <a:pt x="73" y="61"/>
                      <a:pt x="75" y="69"/>
                    </a:cubicBezTo>
                    <a:cubicBezTo>
                      <a:pt x="79" y="65"/>
                      <a:pt x="82" y="74"/>
                      <a:pt x="86" y="69"/>
                    </a:cubicBezTo>
                    <a:cubicBezTo>
                      <a:pt x="90" y="67"/>
                      <a:pt x="84" y="64"/>
                      <a:pt x="86" y="62"/>
                    </a:cubicBezTo>
                    <a:cubicBezTo>
                      <a:pt x="88" y="61"/>
                      <a:pt x="89" y="60"/>
                      <a:pt x="90" y="61"/>
                    </a:cubicBezTo>
                    <a:cubicBezTo>
                      <a:pt x="93" y="63"/>
                      <a:pt x="88" y="65"/>
                      <a:pt x="90" y="67"/>
                    </a:cubicBezTo>
                    <a:cubicBezTo>
                      <a:pt x="92" y="66"/>
                      <a:pt x="93" y="70"/>
                      <a:pt x="96" y="65"/>
                    </a:cubicBezTo>
                    <a:cubicBezTo>
                      <a:pt x="94" y="64"/>
                      <a:pt x="93" y="62"/>
                      <a:pt x="91" y="60"/>
                    </a:cubicBezTo>
                    <a:cubicBezTo>
                      <a:pt x="93" y="59"/>
                      <a:pt x="93" y="57"/>
                      <a:pt x="94" y="56"/>
                    </a:cubicBezTo>
                    <a:cubicBezTo>
                      <a:pt x="96" y="62"/>
                      <a:pt x="99" y="56"/>
                      <a:pt x="101" y="60"/>
                    </a:cubicBezTo>
                    <a:cubicBezTo>
                      <a:pt x="98" y="64"/>
                      <a:pt x="97" y="57"/>
                      <a:pt x="94" y="61"/>
                    </a:cubicBezTo>
                    <a:cubicBezTo>
                      <a:pt x="100" y="64"/>
                      <a:pt x="97" y="67"/>
                      <a:pt x="98" y="71"/>
                    </a:cubicBezTo>
                    <a:cubicBezTo>
                      <a:pt x="105" y="68"/>
                      <a:pt x="100" y="63"/>
                      <a:pt x="104" y="59"/>
                    </a:cubicBezTo>
                    <a:cubicBezTo>
                      <a:pt x="107" y="57"/>
                      <a:pt x="109" y="64"/>
                      <a:pt x="112" y="63"/>
                    </a:cubicBezTo>
                    <a:cubicBezTo>
                      <a:pt x="114" y="59"/>
                      <a:pt x="118" y="57"/>
                      <a:pt x="112" y="54"/>
                    </a:cubicBezTo>
                    <a:cubicBezTo>
                      <a:pt x="115" y="51"/>
                      <a:pt x="120" y="47"/>
                      <a:pt x="124" y="49"/>
                    </a:cubicBezTo>
                    <a:cubicBezTo>
                      <a:pt x="117" y="54"/>
                      <a:pt x="118" y="60"/>
                      <a:pt x="114" y="66"/>
                    </a:cubicBezTo>
                    <a:cubicBezTo>
                      <a:pt x="111" y="60"/>
                      <a:pt x="96" y="73"/>
                      <a:pt x="104" y="74"/>
                    </a:cubicBezTo>
                    <a:cubicBezTo>
                      <a:pt x="103" y="70"/>
                      <a:pt x="109" y="75"/>
                      <a:pt x="112" y="69"/>
                    </a:cubicBezTo>
                    <a:cubicBezTo>
                      <a:pt x="115" y="75"/>
                      <a:pt x="123" y="71"/>
                      <a:pt x="131" y="76"/>
                    </a:cubicBezTo>
                    <a:cubicBezTo>
                      <a:pt x="136" y="74"/>
                      <a:pt x="133" y="71"/>
                      <a:pt x="134" y="68"/>
                    </a:cubicBezTo>
                    <a:cubicBezTo>
                      <a:pt x="136" y="69"/>
                      <a:pt x="138" y="65"/>
                      <a:pt x="140" y="69"/>
                    </a:cubicBezTo>
                    <a:cubicBezTo>
                      <a:pt x="143" y="65"/>
                      <a:pt x="143" y="65"/>
                      <a:pt x="147" y="64"/>
                    </a:cubicBezTo>
                    <a:cubicBezTo>
                      <a:pt x="145" y="58"/>
                      <a:pt x="142" y="67"/>
                      <a:pt x="140" y="64"/>
                    </a:cubicBezTo>
                    <a:cubicBezTo>
                      <a:pt x="137" y="61"/>
                      <a:pt x="137" y="59"/>
                      <a:pt x="138" y="57"/>
                    </a:cubicBezTo>
                    <a:cubicBezTo>
                      <a:pt x="142" y="56"/>
                      <a:pt x="145" y="61"/>
                      <a:pt x="150" y="56"/>
                    </a:cubicBezTo>
                    <a:cubicBezTo>
                      <a:pt x="146" y="52"/>
                      <a:pt x="148" y="49"/>
                      <a:pt x="151" y="46"/>
                    </a:cubicBezTo>
                    <a:cubicBezTo>
                      <a:pt x="154" y="49"/>
                      <a:pt x="157" y="43"/>
                      <a:pt x="160" y="44"/>
                    </a:cubicBezTo>
                    <a:cubicBezTo>
                      <a:pt x="161" y="45"/>
                      <a:pt x="160" y="47"/>
                      <a:pt x="160" y="48"/>
                    </a:cubicBezTo>
                    <a:cubicBezTo>
                      <a:pt x="157" y="52"/>
                      <a:pt x="154" y="50"/>
                      <a:pt x="151" y="51"/>
                    </a:cubicBezTo>
                    <a:cubicBezTo>
                      <a:pt x="154" y="59"/>
                      <a:pt x="144" y="65"/>
                      <a:pt x="147" y="73"/>
                    </a:cubicBezTo>
                    <a:cubicBezTo>
                      <a:pt x="143" y="73"/>
                      <a:pt x="140" y="68"/>
                      <a:pt x="136" y="72"/>
                    </a:cubicBezTo>
                    <a:cubicBezTo>
                      <a:pt x="140" y="79"/>
                      <a:pt x="149" y="71"/>
                      <a:pt x="150" y="77"/>
                    </a:cubicBezTo>
                    <a:cubicBezTo>
                      <a:pt x="157" y="75"/>
                      <a:pt x="157" y="70"/>
                      <a:pt x="162" y="64"/>
                    </a:cubicBezTo>
                    <a:cubicBezTo>
                      <a:pt x="163" y="66"/>
                      <a:pt x="165" y="65"/>
                      <a:pt x="166" y="67"/>
                    </a:cubicBezTo>
                    <a:cubicBezTo>
                      <a:pt x="165" y="71"/>
                      <a:pt x="161" y="69"/>
                      <a:pt x="161" y="72"/>
                    </a:cubicBezTo>
                    <a:cubicBezTo>
                      <a:pt x="163" y="76"/>
                      <a:pt x="166" y="72"/>
                      <a:pt x="169" y="75"/>
                    </a:cubicBezTo>
                    <a:cubicBezTo>
                      <a:pt x="175" y="71"/>
                      <a:pt x="166" y="64"/>
                      <a:pt x="167" y="62"/>
                    </a:cubicBezTo>
                    <a:cubicBezTo>
                      <a:pt x="169" y="61"/>
                      <a:pt x="170" y="62"/>
                      <a:pt x="171" y="63"/>
                    </a:cubicBezTo>
                    <a:cubicBezTo>
                      <a:pt x="173" y="68"/>
                      <a:pt x="172" y="72"/>
                      <a:pt x="177" y="76"/>
                    </a:cubicBezTo>
                    <a:cubicBezTo>
                      <a:pt x="180" y="76"/>
                      <a:pt x="182" y="72"/>
                      <a:pt x="184" y="78"/>
                    </a:cubicBezTo>
                    <a:cubicBezTo>
                      <a:pt x="187" y="73"/>
                      <a:pt x="190" y="78"/>
                      <a:pt x="189" y="81"/>
                    </a:cubicBezTo>
                    <a:cubicBezTo>
                      <a:pt x="195" y="71"/>
                      <a:pt x="202" y="78"/>
                      <a:pt x="204" y="70"/>
                    </a:cubicBezTo>
                    <a:cubicBezTo>
                      <a:pt x="202" y="67"/>
                      <a:pt x="200" y="69"/>
                      <a:pt x="198" y="65"/>
                    </a:cubicBezTo>
                    <a:cubicBezTo>
                      <a:pt x="204" y="64"/>
                      <a:pt x="201" y="62"/>
                      <a:pt x="204" y="58"/>
                    </a:cubicBezTo>
                    <a:cubicBezTo>
                      <a:pt x="204" y="64"/>
                      <a:pt x="210" y="59"/>
                      <a:pt x="213" y="61"/>
                    </a:cubicBezTo>
                    <a:cubicBezTo>
                      <a:pt x="213" y="64"/>
                      <a:pt x="208" y="64"/>
                      <a:pt x="205" y="64"/>
                    </a:cubicBezTo>
                    <a:cubicBezTo>
                      <a:pt x="207" y="69"/>
                      <a:pt x="203" y="73"/>
                      <a:pt x="203" y="78"/>
                    </a:cubicBezTo>
                    <a:cubicBezTo>
                      <a:pt x="209" y="73"/>
                      <a:pt x="209" y="80"/>
                      <a:pt x="215" y="79"/>
                    </a:cubicBezTo>
                    <a:cubicBezTo>
                      <a:pt x="216" y="75"/>
                      <a:pt x="211" y="77"/>
                      <a:pt x="213" y="75"/>
                    </a:cubicBezTo>
                    <a:cubicBezTo>
                      <a:pt x="216" y="77"/>
                      <a:pt x="219" y="75"/>
                      <a:pt x="221" y="76"/>
                    </a:cubicBezTo>
                    <a:cubicBezTo>
                      <a:pt x="223" y="77"/>
                      <a:pt x="220" y="78"/>
                      <a:pt x="221" y="80"/>
                    </a:cubicBezTo>
                    <a:cubicBezTo>
                      <a:pt x="225" y="82"/>
                      <a:pt x="228" y="76"/>
                      <a:pt x="229" y="77"/>
                    </a:cubicBezTo>
                    <a:cubicBezTo>
                      <a:pt x="229" y="82"/>
                      <a:pt x="244" y="78"/>
                      <a:pt x="244" y="84"/>
                    </a:cubicBezTo>
                    <a:cubicBezTo>
                      <a:pt x="249" y="80"/>
                      <a:pt x="255" y="79"/>
                      <a:pt x="259" y="82"/>
                    </a:cubicBezTo>
                    <a:cubicBezTo>
                      <a:pt x="263" y="79"/>
                      <a:pt x="269" y="76"/>
                      <a:pt x="268" y="72"/>
                    </a:cubicBezTo>
                    <a:cubicBezTo>
                      <a:pt x="268" y="73"/>
                      <a:pt x="269" y="73"/>
                      <a:pt x="270" y="73"/>
                    </a:cubicBezTo>
                    <a:cubicBezTo>
                      <a:pt x="266" y="77"/>
                      <a:pt x="272" y="82"/>
                      <a:pt x="274" y="83"/>
                    </a:cubicBezTo>
                    <a:cubicBezTo>
                      <a:pt x="274" y="79"/>
                      <a:pt x="284" y="87"/>
                      <a:pt x="284" y="79"/>
                    </a:cubicBezTo>
                    <a:cubicBezTo>
                      <a:pt x="289" y="84"/>
                      <a:pt x="296" y="83"/>
                      <a:pt x="302" y="82"/>
                    </a:cubicBezTo>
                    <a:cubicBezTo>
                      <a:pt x="300" y="78"/>
                      <a:pt x="296" y="79"/>
                      <a:pt x="299" y="75"/>
                    </a:cubicBezTo>
                    <a:cubicBezTo>
                      <a:pt x="298" y="81"/>
                      <a:pt x="304" y="77"/>
                      <a:pt x="306" y="77"/>
                    </a:cubicBezTo>
                    <a:cubicBezTo>
                      <a:pt x="303" y="84"/>
                      <a:pt x="321" y="74"/>
                      <a:pt x="318" y="84"/>
                    </a:cubicBezTo>
                    <a:cubicBezTo>
                      <a:pt x="314" y="77"/>
                      <a:pt x="310" y="84"/>
                      <a:pt x="305" y="83"/>
                    </a:cubicBezTo>
                    <a:cubicBezTo>
                      <a:pt x="305" y="84"/>
                      <a:pt x="306" y="84"/>
                      <a:pt x="305" y="85"/>
                    </a:cubicBezTo>
                    <a:cubicBezTo>
                      <a:pt x="305" y="86"/>
                      <a:pt x="305" y="87"/>
                      <a:pt x="305" y="88"/>
                    </a:cubicBezTo>
                    <a:cubicBezTo>
                      <a:pt x="312" y="84"/>
                      <a:pt x="317" y="85"/>
                      <a:pt x="327" y="86"/>
                    </a:cubicBezTo>
                    <a:cubicBezTo>
                      <a:pt x="337" y="86"/>
                      <a:pt x="354" y="90"/>
                      <a:pt x="362" y="87"/>
                    </a:cubicBezTo>
                    <a:cubicBezTo>
                      <a:pt x="364" y="86"/>
                      <a:pt x="364" y="86"/>
                      <a:pt x="364" y="85"/>
                    </a:cubicBezTo>
                    <a:cubicBezTo>
                      <a:pt x="363" y="84"/>
                      <a:pt x="364" y="84"/>
                      <a:pt x="364" y="85"/>
                    </a:cubicBezTo>
                    <a:cubicBezTo>
                      <a:pt x="364" y="85"/>
                      <a:pt x="365" y="86"/>
                      <a:pt x="365" y="86"/>
                    </a:cubicBezTo>
                    <a:cubicBezTo>
                      <a:pt x="372" y="93"/>
                      <a:pt x="389" y="81"/>
                      <a:pt x="387" y="91"/>
                    </a:cubicBezTo>
                    <a:cubicBezTo>
                      <a:pt x="387" y="87"/>
                      <a:pt x="400" y="85"/>
                      <a:pt x="399" y="90"/>
                    </a:cubicBezTo>
                    <a:cubicBezTo>
                      <a:pt x="413" y="85"/>
                      <a:pt x="426" y="87"/>
                      <a:pt x="439" y="90"/>
                    </a:cubicBezTo>
                    <a:cubicBezTo>
                      <a:pt x="448" y="88"/>
                      <a:pt x="461" y="85"/>
                      <a:pt x="465" y="91"/>
                    </a:cubicBezTo>
                    <a:cubicBezTo>
                      <a:pt x="464" y="90"/>
                      <a:pt x="465" y="89"/>
                      <a:pt x="466" y="87"/>
                    </a:cubicBezTo>
                    <a:cubicBezTo>
                      <a:pt x="481" y="89"/>
                      <a:pt x="505" y="89"/>
                      <a:pt x="524" y="92"/>
                    </a:cubicBezTo>
                    <a:cubicBezTo>
                      <a:pt x="539" y="86"/>
                      <a:pt x="551" y="95"/>
                      <a:pt x="566" y="89"/>
                    </a:cubicBezTo>
                    <a:cubicBezTo>
                      <a:pt x="569" y="91"/>
                      <a:pt x="572" y="89"/>
                      <a:pt x="575" y="93"/>
                    </a:cubicBezTo>
                    <a:cubicBezTo>
                      <a:pt x="588" y="85"/>
                      <a:pt x="600" y="94"/>
                      <a:pt x="614" y="87"/>
                    </a:cubicBezTo>
                    <a:cubicBezTo>
                      <a:pt x="615" y="88"/>
                      <a:pt x="616" y="90"/>
                      <a:pt x="616" y="91"/>
                    </a:cubicBezTo>
                    <a:cubicBezTo>
                      <a:pt x="625" y="89"/>
                      <a:pt x="634" y="85"/>
                      <a:pt x="641" y="86"/>
                    </a:cubicBezTo>
                    <a:cubicBezTo>
                      <a:pt x="643" y="86"/>
                      <a:pt x="646" y="89"/>
                      <a:pt x="648" y="89"/>
                    </a:cubicBezTo>
                    <a:cubicBezTo>
                      <a:pt x="652" y="89"/>
                      <a:pt x="655" y="84"/>
                      <a:pt x="659" y="85"/>
                    </a:cubicBezTo>
                    <a:cubicBezTo>
                      <a:pt x="661" y="85"/>
                      <a:pt x="662" y="88"/>
                      <a:pt x="665" y="87"/>
                    </a:cubicBezTo>
                    <a:cubicBezTo>
                      <a:pt x="669" y="87"/>
                      <a:pt x="669" y="86"/>
                      <a:pt x="675" y="85"/>
                    </a:cubicBezTo>
                    <a:cubicBezTo>
                      <a:pt x="687" y="81"/>
                      <a:pt x="703" y="89"/>
                      <a:pt x="708" y="79"/>
                    </a:cubicBezTo>
                    <a:cubicBezTo>
                      <a:pt x="708" y="81"/>
                      <a:pt x="709" y="82"/>
                      <a:pt x="712" y="83"/>
                    </a:cubicBezTo>
                    <a:cubicBezTo>
                      <a:pt x="715" y="79"/>
                      <a:pt x="717" y="79"/>
                      <a:pt x="721" y="74"/>
                    </a:cubicBezTo>
                    <a:cubicBezTo>
                      <a:pt x="722" y="77"/>
                      <a:pt x="720" y="79"/>
                      <a:pt x="721" y="81"/>
                    </a:cubicBezTo>
                    <a:cubicBezTo>
                      <a:pt x="728" y="77"/>
                      <a:pt x="735" y="72"/>
                      <a:pt x="736" y="64"/>
                    </a:cubicBezTo>
                    <a:cubicBezTo>
                      <a:pt x="742" y="66"/>
                      <a:pt x="744" y="59"/>
                      <a:pt x="748" y="58"/>
                    </a:cubicBezTo>
                    <a:cubicBezTo>
                      <a:pt x="745" y="56"/>
                      <a:pt x="748" y="50"/>
                      <a:pt x="743" y="51"/>
                    </a:cubicBezTo>
                    <a:cubicBezTo>
                      <a:pt x="742" y="55"/>
                      <a:pt x="745" y="56"/>
                      <a:pt x="744" y="58"/>
                    </a:cubicBezTo>
                    <a:cubicBezTo>
                      <a:pt x="740" y="59"/>
                      <a:pt x="732" y="63"/>
                      <a:pt x="732" y="56"/>
                    </a:cubicBezTo>
                    <a:cubicBezTo>
                      <a:pt x="731" y="61"/>
                      <a:pt x="726" y="59"/>
                      <a:pt x="726" y="62"/>
                    </a:cubicBezTo>
                    <a:cubicBezTo>
                      <a:pt x="733" y="58"/>
                      <a:pt x="727" y="71"/>
                      <a:pt x="730" y="69"/>
                    </a:cubicBezTo>
                    <a:cubicBezTo>
                      <a:pt x="732" y="68"/>
                      <a:pt x="729" y="62"/>
                      <a:pt x="732" y="65"/>
                    </a:cubicBezTo>
                    <a:cubicBezTo>
                      <a:pt x="733" y="68"/>
                      <a:pt x="731" y="70"/>
                      <a:pt x="728" y="72"/>
                    </a:cubicBezTo>
                    <a:cubicBezTo>
                      <a:pt x="727" y="66"/>
                      <a:pt x="723" y="75"/>
                      <a:pt x="721" y="72"/>
                    </a:cubicBezTo>
                    <a:cubicBezTo>
                      <a:pt x="721" y="71"/>
                      <a:pt x="720" y="70"/>
                      <a:pt x="719" y="70"/>
                    </a:cubicBezTo>
                    <a:cubicBezTo>
                      <a:pt x="726" y="65"/>
                      <a:pt x="720" y="62"/>
                      <a:pt x="725" y="56"/>
                    </a:cubicBezTo>
                    <a:cubicBezTo>
                      <a:pt x="732" y="58"/>
                      <a:pt x="730" y="47"/>
                      <a:pt x="736" y="53"/>
                    </a:cubicBezTo>
                    <a:cubicBezTo>
                      <a:pt x="737" y="50"/>
                      <a:pt x="746" y="41"/>
                      <a:pt x="739" y="40"/>
                    </a:cubicBezTo>
                    <a:cubicBezTo>
                      <a:pt x="741" y="41"/>
                      <a:pt x="734" y="48"/>
                      <a:pt x="733" y="43"/>
                    </a:cubicBezTo>
                    <a:cubicBezTo>
                      <a:pt x="729" y="46"/>
                      <a:pt x="726" y="58"/>
                      <a:pt x="720" y="51"/>
                    </a:cubicBezTo>
                    <a:cubicBezTo>
                      <a:pt x="722" y="47"/>
                      <a:pt x="723" y="47"/>
                      <a:pt x="727" y="47"/>
                    </a:cubicBezTo>
                    <a:cubicBezTo>
                      <a:pt x="723" y="44"/>
                      <a:pt x="729" y="42"/>
                      <a:pt x="728" y="39"/>
                    </a:cubicBezTo>
                    <a:cubicBezTo>
                      <a:pt x="724" y="39"/>
                      <a:pt x="725" y="30"/>
                      <a:pt x="730" y="27"/>
                    </a:cubicBezTo>
                    <a:cubicBezTo>
                      <a:pt x="731" y="29"/>
                      <a:pt x="732" y="30"/>
                      <a:pt x="733" y="32"/>
                    </a:cubicBezTo>
                    <a:cubicBezTo>
                      <a:pt x="734" y="31"/>
                      <a:pt x="735" y="31"/>
                      <a:pt x="736" y="30"/>
                    </a:cubicBezTo>
                    <a:cubicBezTo>
                      <a:pt x="737" y="29"/>
                      <a:pt x="736" y="27"/>
                      <a:pt x="736" y="26"/>
                    </a:cubicBezTo>
                    <a:cubicBezTo>
                      <a:pt x="735" y="27"/>
                      <a:pt x="733" y="28"/>
                      <a:pt x="732" y="26"/>
                    </a:cubicBezTo>
                    <a:cubicBezTo>
                      <a:pt x="734" y="22"/>
                      <a:pt x="738" y="21"/>
                      <a:pt x="736" y="17"/>
                    </a:cubicBezTo>
                    <a:cubicBezTo>
                      <a:pt x="733" y="19"/>
                      <a:pt x="734" y="21"/>
                      <a:pt x="730" y="23"/>
                    </a:cubicBezTo>
                    <a:cubicBezTo>
                      <a:pt x="724" y="22"/>
                      <a:pt x="725" y="19"/>
                      <a:pt x="724" y="13"/>
                    </a:cubicBezTo>
                    <a:cubicBezTo>
                      <a:pt x="728" y="14"/>
                      <a:pt x="731" y="16"/>
                      <a:pt x="735" y="14"/>
                    </a:cubicBezTo>
                    <a:cubicBezTo>
                      <a:pt x="732" y="10"/>
                      <a:pt x="725" y="13"/>
                      <a:pt x="725" y="7"/>
                    </a:cubicBezTo>
                    <a:cubicBezTo>
                      <a:pt x="723" y="9"/>
                      <a:pt x="723" y="10"/>
                      <a:pt x="723" y="11"/>
                    </a:cubicBezTo>
                    <a:cubicBezTo>
                      <a:pt x="715" y="0"/>
                      <a:pt x="704" y="15"/>
                      <a:pt x="697" y="8"/>
                    </a:cubicBezTo>
                    <a:cubicBezTo>
                      <a:pt x="692" y="9"/>
                      <a:pt x="697" y="17"/>
                      <a:pt x="693" y="15"/>
                    </a:cubicBezTo>
                    <a:cubicBezTo>
                      <a:pt x="696" y="11"/>
                      <a:pt x="689" y="17"/>
                      <a:pt x="689" y="12"/>
                    </a:cubicBezTo>
                    <a:cubicBezTo>
                      <a:pt x="692" y="10"/>
                      <a:pt x="695" y="8"/>
                      <a:pt x="693" y="6"/>
                    </a:cubicBezTo>
                    <a:cubicBezTo>
                      <a:pt x="687" y="9"/>
                      <a:pt x="689" y="7"/>
                      <a:pt x="689" y="10"/>
                    </a:cubicBezTo>
                    <a:cubicBezTo>
                      <a:pt x="684" y="9"/>
                      <a:pt x="676" y="11"/>
                      <a:pt x="674" y="13"/>
                    </a:cubicBezTo>
                    <a:cubicBezTo>
                      <a:pt x="672" y="12"/>
                      <a:pt x="672" y="10"/>
                      <a:pt x="672" y="9"/>
                    </a:cubicBezTo>
                    <a:cubicBezTo>
                      <a:pt x="668" y="10"/>
                      <a:pt x="664" y="10"/>
                      <a:pt x="660" y="10"/>
                    </a:cubicBezTo>
                    <a:cubicBezTo>
                      <a:pt x="661" y="11"/>
                      <a:pt x="658" y="13"/>
                      <a:pt x="658" y="15"/>
                    </a:cubicBezTo>
                    <a:cubicBezTo>
                      <a:pt x="658" y="8"/>
                      <a:pt x="656" y="16"/>
                      <a:pt x="654" y="14"/>
                    </a:cubicBezTo>
                    <a:cubicBezTo>
                      <a:pt x="654" y="13"/>
                      <a:pt x="653" y="13"/>
                      <a:pt x="652" y="12"/>
                    </a:cubicBezTo>
                    <a:cubicBezTo>
                      <a:pt x="654" y="11"/>
                      <a:pt x="655" y="12"/>
                      <a:pt x="657" y="10"/>
                    </a:cubicBezTo>
                    <a:cubicBezTo>
                      <a:pt x="653" y="8"/>
                      <a:pt x="643" y="5"/>
                      <a:pt x="644" y="13"/>
                    </a:cubicBezTo>
                    <a:cubicBezTo>
                      <a:pt x="645" y="12"/>
                      <a:pt x="648" y="11"/>
                      <a:pt x="646" y="13"/>
                    </a:cubicBezTo>
                    <a:cubicBezTo>
                      <a:pt x="642" y="15"/>
                      <a:pt x="644" y="12"/>
                      <a:pt x="642" y="9"/>
                    </a:cubicBezTo>
                    <a:cubicBezTo>
                      <a:pt x="638" y="11"/>
                      <a:pt x="631" y="8"/>
                      <a:pt x="630" y="13"/>
                    </a:cubicBezTo>
                    <a:cubicBezTo>
                      <a:pt x="626" y="9"/>
                      <a:pt x="618" y="13"/>
                      <a:pt x="622" y="8"/>
                    </a:cubicBezTo>
                    <a:cubicBezTo>
                      <a:pt x="621" y="9"/>
                      <a:pt x="620" y="8"/>
                      <a:pt x="620" y="7"/>
                    </a:cubicBezTo>
                    <a:cubicBezTo>
                      <a:pt x="617" y="8"/>
                      <a:pt x="619" y="10"/>
                      <a:pt x="618" y="12"/>
                    </a:cubicBezTo>
                    <a:cubicBezTo>
                      <a:pt x="617" y="10"/>
                      <a:pt x="615" y="12"/>
                      <a:pt x="614" y="11"/>
                    </a:cubicBezTo>
                    <a:cubicBezTo>
                      <a:pt x="616" y="10"/>
                      <a:pt x="618" y="8"/>
                      <a:pt x="616" y="6"/>
                    </a:cubicBezTo>
                    <a:cubicBezTo>
                      <a:pt x="611" y="7"/>
                      <a:pt x="607" y="11"/>
                      <a:pt x="600" y="9"/>
                    </a:cubicBezTo>
                    <a:cubicBezTo>
                      <a:pt x="601" y="9"/>
                      <a:pt x="607" y="9"/>
                      <a:pt x="604" y="6"/>
                    </a:cubicBezTo>
                    <a:cubicBezTo>
                      <a:pt x="601" y="6"/>
                      <a:pt x="595" y="6"/>
                      <a:pt x="594" y="11"/>
                    </a:cubicBezTo>
                    <a:cubicBezTo>
                      <a:pt x="589" y="4"/>
                      <a:pt x="584" y="11"/>
                      <a:pt x="580" y="12"/>
                    </a:cubicBezTo>
                    <a:cubicBezTo>
                      <a:pt x="582" y="11"/>
                      <a:pt x="583" y="9"/>
                      <a:pt x="582" y="7"/>
                    </a:cubicBezTo>
                    <a:cubicBezTo>
                      <a:pt x="578" y="12"/>
                      <a:pt x="581" y="4"/>
                      <a:pt x="578" y="7"/>
                    </a:cubicBezTo>
                    <a:cubicBezTo>
                      <a:pt x="576" y="11"/>
                      <a:pt x="574" y="9"/>
                      <a:pt x="571" y="7"/>
                    </a:cubicBezTo>
                    <a:cubicBezTo>
                      <a:pt x="566" y="14"/>
                      <a:pt x="564" y="5"/>
                      <a:pt x="559" y="11"/>
                    </a:cubicBezTo>
                    <a:close/>
                    <a:moveTo>
                      <a:pt x="231" y="32"/>
                    </a:moveTo>
                    <a:cubicBezTo>
                      <a:pt x="227" y="31"/>
                      <a:pt x="230" y="31"/>
                      <a:pt x="227" y="28"/>
                    </a:cubicBezTo>
                    <a:cubicBezTo>
                      <a:pt x="231" y="24"/>
                      <a:pt x="236" y="30"/>
                      <a:pt x="231" y="32"/>
                    </a:cubicBezTo>
                    <a:close/>
                    <a:moveTo>
                      <a:pt x="231" y="21"/>
                    </a:moveTo>
                    <a:cubicBezTo>
                      <a:pt x="230" y="21"/>
                      <a:pt x="222" y="23"/>
                      <a:pt x="227" y="23"/>
                    </a:cubicBezTo>
                    <a:cubicBezTo>
                      <a:pt x="228" y="25"/>
                      <a:pt x="222" y="25"/>
                      <a:pt x="221" y="22"/>
                    </a:cubicBezTo>
                    <a:cubicBezTo>
                      <a:pt x="224" y="23"/>
                      <a:pt x="228" y="16"/>
                      <a:pt x="231" y="21"/>
                    </a:cubicBezTo>
                    <a:close/>
                    <a:moveTo>
                      <a:pt x="201" y="36"/>
                    </a:moveTo>
                    <a:cubicBezTo>
                      <a:pt x="201" y="32"/>
                      <a:pt x="207" y="22"/>
                      <a:pt x="209" y="30"/>
                    </a:cubicBezTo>
                    <a:cubicBezTo>
                      <a:pt x="203" y="27"/>
                      <a:pt x="206" y="33"/>
                      <a:pt x="201" y="36"/>
                    </a:cubicBezTo>
                    <a:close/>
                    <a:moveTo>
                      <a:pt x="211" y="26"/>
                    </a:moveTo>
                    <a:cubicBezTo>
                      <a:pt x="213" y="25"/>
                      <a:pt x="213" y="26"/>
                      <a:pt x="212" y="27"/>
                    </a:cubicBezTo>
                    <a:cubicBezTo>
                      <a:pt x="217" y="29"/>
                      <a:pt x="212" y="22"/>
                      <a:pt x="217" y="23"/>
                    </a:cubicBezTo>
                    <a:cubicBezTo>
                      <a:pt x="216" y="26"/>
                      <a:pt x="217" y="30"/>
                      <a:pt x="213" y="32"/>
                    </a:cubicBezTo>
                    <a:cubicBezTo>
                      <a:pt x="212" y="30"/>
                      <a:pt x="212" y="28"/>
                      <a:pt x="211" y="26"/>
                    </a:cubicBezTo>
                    <a:close/>
                    <a:moveTo>
                      <a:pt x="217" y="16"/>
                    </a:moveTo>
                    <a:cubicBezTo>
                      <a:pt x="216" y="19"/>
                      <a:pt x="217" y="19"/>
                      <a:pt x="219" y="18"/>
                    </a:cubicBezTo>
                    <a:cubicBezTo>
                      <a:pt x="220" y="19"/>
                      <a:pt x="219" y="20"/>
                      <a:pt x="220" y="21"/>
                    </a:cubicBezTo>
                    <a:cubicBezTo>
                      <a:pt x="219" y="21"/>
                      <a:pt x="219" y="22"/>
                      <a:pt x="218" y="23"/>
                    </a:cubicBezTo>
                    <a:cubicBezTo>
                      <a:pt x="216" y="20"/>
                      <a:pt x="215" y="21"/>
                      <a:pt x="213" y="19"/>
                    </a:cubicBezTo>
                    <a:cubicBezTo>
                      <a:pt x="214" y="18"/>
                      <a:pt x="215" y="17"/>
                      <a:pt x="217" y="16"/>
                    </a:cubicBezTo>
                    <a:close/>
                    <a:moveTo>
                      <a:pt x="196" y="25"/>
                    </a:moveTo>
                    <a:cubicBezTo>
                      <a:pt x="193" y="27"/>
                      <a:pt x="196" y="29"/>
                      <a:pt x="195" y="31"/>
                    </a:cubicBezTo>
                    <a:cubicBezTo>
                      <a:pt x="193" y="27"/>
                      <a:pt x="186" y="16"/>
                      <a:pt x="180" y="21"/>
                    </a:cubicBezTo>
                    <a:cubicBezTo>
                      <a:pt x="177" y="18"/>
                      <a:pt x="187" y="17"/>
                      <a:pt x="184" y="14"/>
                    </a:cubicBezTo>
                    <a:cubicBezTo>
                      <a:pt x="187" y="17"/>
                      <a:pt x="191" y="19"/>
                      <a:pt x="196" y="25"/>
                    </a:cubicBezTo>
                    <a:close/>
                    <a:moveTo>
                      <a:pt x="181" y="31"/>
                    </a:moveTo>
                    <a:cubicBezTo>
                      <a:pt x="181" y="30"/>
                      <a:pt x="180" y="28"/>
                      <a:pt x="179" y="26"/>
                    </a:cubicBezTo>
                    <a:cubicBezTo>
                      <a:pt x="180" y="26"/>
                      <a:pt x="182" y="25"/>
                      <a:pt x="184" y="24"/>
                    </a:cubicBezTo>
                    <a:cubicBezTo>
                      <a:pt x="187" y="27"/>
                      <a:pt x="184" y="29"/>
                      <a:pt x="181" y="31"/>
                    </a:cubicBezTo>
                    <a:close/>
                    <a:moveTo>
                      <a:pt x="184" y="11"/>
                    </a:moveTo>
                    <a:cubicBezTo>
                      <a:pt x="181" y="15"/>
                      <a:pt x="179" y="12"/>
                      <a:pt x="177" y="15"/>
                    </a:cubicBezTo>
                    <a:cubicBezTo>
                      <a:pt x="172" y="11"/>
                      <a:pt x="183" y="10"/>
                      <a:pt x="180" y="7"/>
                    </a:cubicBezTo>
                    <a:cubicBezTo>
                      <a:pt x="184" y="5"/>
                      <a:pt x="181" y="10"/>
                      <a:pt x="184" y="11"/>
                    </a:cubicBezTo>
                    <a:close/>
                    <a:moveTo>
                      <a:pt x="88" y="30"/>
                    </a:moveTo>
                    <a:cubicBezTo>
                      <a:pt x="87" y="25"/>
                      <a:pt x="93" y="22"/>
                      <a:pt x="97" y="18"/>
                    </a:cubicBezTo>
                    <a:cubicBezTo>
                      <a:pt x="96" y="17"/>
                      <a:pt x="95" y="16"/>
                      <a:pt x="95" y="16"/>
                    </a:cubicBezTo>
                    <a:cubicBezTo>
                      <a:pt x="101" y="18"/>
                      <a:pt x="102" y="25"/>
                      <a:pt x="88" y="30"/>
                    </a:cubicBezTo>
                    <a:close/>
                    <a:moveTo>
                      <a:pt x="74" y="17"/>
                    </a:moveTo>
                    <a:cubicBezTo>
                      <a:pt x="79" y="24"/>
                      <a:pt x="80" y="13"/>
                      <a:pt x="85" y="18"/>
                    </a:cubicBezTo>
                    <a:cubicBezTo>
                      <a:pt x="87" y="24"/>
                      <a:pt x="81" y="35"/>
                      <a:pt x="85" y="38"/>
                    </a:cubicBezTo>
                    <a:cubicBezTo>
                      <a:pt x="86" y="42"/>
                      <a:pt x="80" y="37"/>
                      <a:pt x="79" y="39"/>
                    </a:cubicBezTo>
                    <a:cubicBezTo>
                      <a:pt x="78" y="34"/>
                      <a:pt x="81" y="30"/>
                      <a:pt x="82" y="25"/>
                    </a:cubicBezTo>
                    <a:cubicBezTo>
                      <a:pt x="78" y="21"/>
                      <a:pt x="71" y="28"/>
                      <a:pt x="66" y="23"/>
                    </a:cubicBezTo>
                    <a:cubicBezTo>
                      <a:pt x="69" y="21"/>
                      <a:pt x="72" y="19"/>
                      <a:pt x="74" y="17"/>
                    </a:cubicBezTo>
                    <a:close/>
                    <a:moveTo>
                      <a:pt x="48" y="23"/>
                    </a:moveTo>
                    <a:cubicBezTo>
                      <a:pt x="52" y="17"/>
                      <a:pt x="55" y="22"/>
                      <a:pt x="59" y="18"/>
                    </a:cubicBezTo>
                    <a:cubicBezTo>
                      <a:pt x="56" y="23"/>
                      <a:pt x="53" y="27"/>
                      <a:pt x="51" y="32"/>
                    </a:cubicBezTo>
                    <a:cubicBezTo>
                      <a:pt x="50" y="29"/>
                      <a:pt x="50" y="26"/>
                      <a:pt x="48" y="23"/>
                    </a:cubicBezTo>
                    <a:close/>
                    <a:moveTo>
                      <a:pt x="54" y="40"/>
                    </a:moveTo>
                    <a:cubicBezTo>
                      <a:pt x="56" y="40"/>
                      <a:pt x="58" y="40"/>
                      <a:pt x="59" y="40"/>
                    </a:cubicBezTo>
                    <a:cubicBezTo>
                      <a:pt x="57" y="51"/>
                      <a:pt x="48" y="41"/>
                      <a:pt x="46" y="36"/>
                    </a:cubicBezTo>
                    <a:cubicBezTo>
                      <a:pt x="55" y="39"/>
                      <a:pt x="57" y="20"/>
                      <a:pt x="66" y="25"/>
                    </a:cubicBezTo>
                    <a:cubicBezTo>
                      <a:pt x="63" y="28"/>
                      <a:pt x="64" y="34"/>
                      <a:pt x="58" y="33"/>
                    </a:cubicBezTo>
                    <a:cubicBezTo>
                      <a:pt x="61" y="36"/>
                      <a:pt x="64" y="37"/>
                      <a:pt x="68" y="35"/>
                    </a:cubicBezTo>
                    <a:cubicBezTo>
                      <a:pt x="71" y="32"/>
                      <a:pt x="65" y="34"/>
                      <a:pt x="65" y="30"/>
                    </a:cubicBezTo>
                    <a:cubicBezTo>
                      <a:pt x="67" y="31"/>
                      <a:pt x="71" y="28"/>
                      <a:pt x="74" y="28"/>
                    </a:cubicBezTo>
                    <a:cubicBezTo>
                      <a:pt x="78" y="32"/>
                      <a:pt x="68" y="34"/>
                      <a:pt x="71" y="38"/>
                    </a:cubicBezTo>
                    <a:cubicBezTo>
                      <a:pt x="66" y="38"/>
                      <a:pt x="57" y="41"/>
                      <a:pt x="56" y="35"/>
                    </a:cubicBezTo>
                    <a:cubicBezTo>
                      <a:pt x="55" y="37"/>
                      <a:pt x="56" y="39"/>
                      <a:pt x="54" y="40"/>
                    </a:cubicBezTo>
                    <a:close/>
                    <a:moveTo>
                      <a:pt x="61" y="55"/>
                    </a:moveTo>
                    <a:cubicBezTo>
                      <a:pt x="59" y="55"/>
                      <a:pt x="57" y="53"/>
                      <a:pt x="56" y="51"/>
                    </a:cubicBezTo>
                    <a:cubicBezTo>
                      <a:pt x="63" y="47"/>
                      <a:pt x="63" y="47"/>
                      <a:pt x="64" y="41"/>
                    </a:cubicBezTo>
                    <a:cubicBezTo>
                      <a:pt x="68" y="42"/>
                      <a:pt x="66" y="45"/>
                      <a:pt x="70" y="48"/>
                    </a:cubicBezTo>
                    <a:cubicBezTo>
                      <a:pt x="72" y="45"/>
                      <a:pt x="71" y="41"/>
                      <a:pt x="76" y="38"/>
                    </a:cubicBezTo>
                    <a:cubicBezTo>
                      <a:pt x="76" y="40"/>
                      <a:pt x="77" y="42"/>
                      <a:pt x="79" y="44"/>
                    </a:cubicBezTo>
                    <a:cubicBezTo>
                      <a:pt x="73" y="47"/>
                      <a:pt x="76" y="52"/>
                      <a:pt x="67" y="56"/>
                    </a:cubicBezTo>
                    <a:cubicBezTo>
                      <a:pt x="65" y="54"/>
                      <a:pt x="66" y="52"/>
                      <a:pt x="64" y="50"/>
                    </a:cubicBezTo>
                    <a:cubicBezTo>
                      <a:pt x="62" y="52"/>
                      <a:pt x="63" y="54"/>
                      <a:pt x="61" y="55"/>
                    </a:cubicBezTo>
                    <a:close/>
                    <a:moveTo>
                      <a:pt x="60" y="68"/>
                    </a:moveTo>
                    <a:cubicBezTo>
                      <a:pt x="56" y="66"/>
                      <a:pt x="58" y="66"/>
                      <a:pt x="55" y="61"/>
                    </a:cubicBezTo>
                    <a:cubicBezTo>
                      <a:pt x="57" y="60"/>
                      <a:pt x="58" y="59"/>
                      <a:pt x="60" y="57"/>
                    </a:cubicBezTo>
                    <a:cubicBezTo>
                      <a:pt x="60" y="59"/>
                      <a:pt x="61" y="62"/>
                      <a:pt x="63" y="60"/>
                    </a:cubicBezTo>
                    <a:cubicBezTo>
                      <a:pt x="61" y="62"/>
                      <a:pt x="62" y="64"/>
                      <a:pt x="60" y="68"/>
                    </a:cubicBezTo>
                    <a:close/>
                    <a:moveTo>
                      <a:pt x="95" y="48"/>
                    </a:moveTo>
                    <a:cubicBezTo>
                      <a:pt x="92" y="46"/>
                      <a:pt x="96" y="44"/>
                      <a:pt x="96" y="42"/>
                    </a:cubicBezTo>
                    <a:cubicBezTo>
                      <a:pt x="91" y="39"/>
                      <a:pt x="92" y="44"/>
                      <a:pt x="88" y="46"/>
                    </a:cubicBezTo>
                    <a:cubicBezTo>
                      <a:pt x="87" y="45"/>
                      <a:pt x="86" y="43"/>
                      <a:pt x="85" y="42"/>
                    </a:cubicBezTo>
                    <a:cubicBezTo>
                      <a:pt x="96" y="36"/>
                      <a:pt x="95" y="29"/>
                      <a:pt x="107" y="20"/>
                    </a:cubicBezTo>
                    <a:cubicBezTo>
                      <a:pt x="111" y="23"/>
                      <a:pt x="104" y="32"/>
                      <a:pt x="100" y="27"/>
                    </a:cubicBezTo>
                    <a:cubicBezTo>
                      <a:pt x="100" y="32"/>
                      <a:pt x="99" y="35"/>
                      <a:pt x="101" y="40"/>
                    </a:cubicBezTo>
                    <a:cubicBezTo>
                      <a:pt x="95" y="42"/>
                      <a:pt x="100" y="46"/>
                      <a:pt x="95" y="48"/>
                    </a:cubicBezTo>
                    <a:close/>
                    <a:moveTo>
                      <a:pt x="104" y="52"/>
                    </a:moveTo>
                    <a:cubicBezTo>
                      <a:pt x="105" y="51"/>
                      <a:pt x="107" y="49"/>
                      <a:pt x="109" y="48"/>
                    </a:cubicBezTo>
                    <a:cubicBezTo>
                      <a:pt x="111" y="50"/>
                      <a:pt x="111" y="51"/>
                      <a:pt x="112" y="53"/>
                    </a:cubicBezTo>
                    <a:cubicBezTo>
                      <a:pt x="109" y="55"/>
                      <a:pt x="106" y="55"/>
                      <a:pt x="104" y="52"/>
                    </a:cubicBezTo>
                    <a:close/>
                    <a:moveTo>
                      <a:pt x="127" y="45"/>
                    </a:moveTo>
                    <a:cubicBezTo>
                      <a:pt x="124" y="42"/>
                      <a:pt x="126" y="39"/>
                      <a:pt x="127" y="36"/>
                    </a:cubicBezTo>
                    <a:cubicBezTo>
                      <a:pt x="124" y="36"/>
                      <a:pt x="121" y="35"/>
                      <a:pt x="119" y="35"/>
                    </a:cubicBezTo>
                    <a:cubicBezTo>
                      <a:pt x="117" y="37"/>
                      <a:pt x="119" y="40"/>
                      <a:pt x="115" y="39"/>
                    </a:cubicBezTo>
                    <a:cubicBezTo>
                      <a:pt x="114" y="38"/>
                      <a:pt x="118" y="36"/>
                      <a:pt x="117" y="35"/>
                    </a:cubicBezTo>
                    <a:cubicBezTo>
                      <a:pt x="116" y="32"/>
                      <a:pt x="113" y="35"/>
                      <a:pt x="112" y="33"/>
                    </a:cubicBezTo>
                    <a:cubicBezTo>
                      <a:pt x="113" y="35"/>
                      <a:pt x="113" y="50"/>
                      <a:pt x="105" y="44"/>
                    </a:cubicBezTo>
                    <a:cubicBezTo>
                      <a:pt x="108" y="43"/>
                      <a:pt x="106" y="40"/>
                      <a:pt x="109" y="39"/>
                    </a:cubicBezTo>
                    <a:cubicBezTo>
                      <a:pt x="107" y="38"/>
                      <a:pt x="105" y="37"/>
                      <a:pt x="103" y="38"/>
                    </a:cubicBezTo>
                    <a:cubicBezTo>
                      <a:pt x="106" y="25"/>
                      <a:pt x="120" y="33"/>
                      <a:pt x="128" y="31"/>
                    </a:cubicBezTo>
                    <a:cubicBezTo>
                      <a:pt x="132" y="36"/>
                      <a:pt x="133" y="41"/>
                      <a:pt x="127" y="45"/>
                    </a:cubicBezTo>
                    <a:close/>
                    <a:moveTo>
                      <a:pt x="132" y="31"/>
                    </a:moveTo>
                    <a:cubicBezTo>
                      <a:pt x="140" y="27"/>
                      <a:pt x="141" y="24"/>
                      <a:pt x="145" y="22"/>
                    </a:cubicBezTo>
                    <a:cubicBezTo>
                      <a:pt x="146" y="25"/>
                      <a:pt x="143" y="34"/>
                      <a:pt x="139" y="30"/>
                    </a:cubicBezTo>
                    <a:cubicBezTo>
                      <a:pt x="134" y="34"/>
                      <a:pt x="139" y="39"/>
                      <a:pt x="136" y="43"/>
                    </a:cubicBezTo>
                    <a:cubicBezTo>
                      <a:pt x="133" y="39"/>
                      <a:pt x="135" y="35"/>
                      <a:pt x="132" y="31"/>
                    </a:cubicBezTo>
                    <a:close/>
                    <a:moveTo>
                      <a:pt x="155" y="26"/>
                    </a:moveTo>
                    <a:cubicBezTo>
                      <a:pt x="161" y="26"/>
                      <a:pt x="164" y="21"/>
                      <a:pt x="171" y="23"/>
                    </a:cubicBezTo>
                    <a:cubicBezTo>
                      <a:pt x="172" y="26"/>
                      <a:pt x="172" y="33"/>
                      <a:pt x="168" y="33"/>
                    </a:cubicBezTo>
                    <a:cubicBezTo>
                      <a:pt x="164" y="30"/>
                      <a:pt x="170" y="28"/>
                      <a:pt x="168" y="26"/>
                    </a:cubicBezTo>
                    <a:cubicBezTo>
                      <a:pt x="167" y="25"/>
                      <a:pt x="166" y="25"/>
                      <a:pt x="165" y="24"/>
                    </a:cubicBezTo>
                    <a:cubicBezTo>
                      <a:pt x="162" y="28"/>
                      <a:pt x="162" y="31"/>
                      <a:pt x="158" y="35"/>
                    </a:cubicBezTo>
                    <a:cubicBezTo>
                      <a:pt x="154" y="31"/>
                      <a:pt x="159" y="29"/>
                      <a:pt x="155" y="26"/>
                    </a:cubicBezTo>
                    <a:close/>
                    <a:moveTo>
                      <a:pt x="149" y="42"/>
                    </a:moveTo>
                    <a:cubicBezTo>
                      <a:pt x="148" y="39"/>
                      <a:pt x="151" y="38"/>
                      <a:pt x="148" y="35"/>
                    </a:cubicBezTo>
                    <a:cubicBezTo>
                      <a:pt x="150" y="34"/>
                      <a:pt x="152" y="35"/>
                      <a:pt x="154" y="33"/>
                    </a:cubicBezTo>
                    <a:cubicBezTo>
                      <a:pt x="157" y="36"/>
                      <a:pt x="153" y="39"/>
                      <a:pt x="149" y="42"/>
                    </a:cubicBezTo>
                    <a:close/>
                    <a:moveTo>
                      <a:pt x="134" y="63"/>
                    </a:moveTo>
                    <a:cubicBezTo>
                      <a:pt x="137" y="68"/>
                      <a:pt x="128" y="66"/>
                      <a:pt x="130" y="70"/>
                    </a:cubicBezTo>
                    <a:cubicBezTo>
                      <a:pt x="126" y="67"/>
                      <a:pt x="126" y="57"/>
                      <a:pt x="127" y="52"/>
                    </a:cubicBezTo>
                    <a:cubicBezTo>
                      <a:pt x="134" y="49"/>
                      <a:pt x="143" y="49"/>
                      <a:pt x="143" y="40"/>
                    </a:cubicBezTo>
                    <a:cubicBezTo>
                      <a:pt x="149" y="41"/>
                      <a:pt x="144" y="47"/>
                      <a:pt x="145" y="50"/>
                    </a:cubicBezTo>
                    <a:cubicBezTo>
                      <a:pt x="138" y="46"/>
                      <a:pt x="123" y="64"/>
                      <a:pt x="134" y="63"/>
                    </a:cubicBezTo>
                    <a:close/>
                    <a:moveTo>
                      <a:pt x="170" y="42"/>
                    </a:moveTo>
                    <a:cubicBezTo>
                      <a:pt x="168" y="40"/>
                      <a:pt x="164" y="38"/>
                      <a:pt x="160" y="41"/>
                    </a:cubicBezTo>
                    <a:cubicBezTo>
                      <a:pt x="158" y="33"/>
                      <a:pt x="172" y="39"/>
                      <a:pt x="174" y="29"/>
                    </a:cubicBezTo>
                    <a:cubicBezTo>
                      <a:pt x="174" y="33"/>
                      <a:pt x="175" y="37"/>
                      <a:pt x="180" y="32"/>
                    </a:cubicBezTo>
                    <a:cubicBezTo>
                      <a:pt x="186" y="42"/>
                      <a:pt x="170" y="33"/>
                      <a:pt x="170" y="42"/>
                    </a:cubicBezTo>
                    <a:close/>
                    <a:moveTo>
                      <a:pt x="189" y="32"/>
                    </a:moveTo>
                    <a:cubicBezTo>
                      <a:pt x="190" y="35"/>
                      <a:pt x="189" y="39"/>
                      <a:pt x="185" y="39"/>
                    </a:cubicBezTo>
                    <a:cubicBezTo>
                      <a:pt x="184" y="36"/>
                      <a:pt x="186" y="32"/>
                      <a:pt x="189" y="32"/>
                    </a:cubicBezTo>
                    <a:close/>
                    <a:moveTo>
                      <a:pt x="159" y="58"/>
                    </a:moveTo>
                    <a:cubicBezTo>
                      <a:pt x="164" y="58"/>
                      <a:pt x="165" y="48"/>
                      <a:pt x="170" y="54"/>
                    </a:cubicBezTo>
                    <a:cubicBezTo>
                      <a:pt x="165" y="53"/>
                      <a:pt x="164" y="65"/>
                      <a:pt x="159" y="58"/>
                    </a:cubicBezTo>
                    <a:close/>
                    <a:moveTo>
                      <a:pt x="173" y="58"/>
                    </a:moveTo>
                    <a:cubicBezTo>
                      <a:pt x="171" y="55"/>
                      <a:pt x="177" y="53"/>
                      <a:pt x="172" y="49"/>
                    </a:cubicBezTo>
                    <a:cubicBezTo>
                      <a:pt x="174" y="48"/>
                      <a:pt x="175" y="47"/>
                      <a:pt x="174" y="46"/>
                    </a:cubicBezTo>
                    <a:cubicBezTo>
                      <a:pt x="176" y="45"/>
                      <a:pt x="176" y="46"/>
                      <a:pt x="175" y="47"/>
                    </a:cubicBezTo>
                    <a:cubicBezTo>
                      <a:pt x="177" y="49"/>
                      <a:pt x="178" y="49"/>
                      <a:pt x="180" y="48"/>
                    </a:cubicBezTo>
                    <a:cubicBezTo>
                      <a:pt x="181" y="50"/>
                      <a:pt x="179" y="50"/>
                      <a:pt x="179" y="49"/>
                    </a:cubicBezTo>
                    <a:cubicBezTo>
                      <a:pt x="174" y="52"/>
                      <a:pt x="178" y="55"/>
                      <a:pt x="173" y="58"/>
                    </a:cubicBezTo>
                    <a:close/>
                    <a:moveTo>
                      <a:pt x="194" y="38"/>
                    </a:moveTo>
                    <a:cubicBezTo>
                      <a:pt x="197" y="42"/>
                      <a:pt x="189" y="43"/>
                      <a:pt x="196" y="45"/>
                    </a:cubicBezTo>
                    <a:cubicBezTo>
                      <a:pt x="193" y="47"/>
                      <a:pt x="192" y="48"/>
                      <a:pt x="194" y="50"/>
                    </a:cubicBezTo>
                    <a:cubicBezTo>
                      <a:pt x="188" y="49"/>
                      <a:pt x="190" y="41"/>
                      <a:pt x="194" y="38"/>
                    </a:cubicBezTo>
                    <a:close/>
                    <a:moveTo>
                      <a:pt x="182" y="60"/>
                    </a:moveTo>
                    <a:cubicBezTo>
                      <a:pt x="180" y="58"/>
                      <a:pt x="181" y="57"/>
                      <a:pt x="180" y="56"/>
                    </a:cubicBezTo>
                    <a:cubicBezTo>
                      <a:pt x="183" y="54"/>
                      <a:pt x="187" y="53"/>
                      <a:pt x="189" y="56"/>
                    </a:cubicBezTo>
                    <a:cubicBezTo>
                      <a:pt x="187" y="59"/>
                      <a:pt x="185" y="56"/>
                      <a:pt x="182" y="60"/>
                    </a:cubicBezTo>
                    <a:close/>
                    <a:moveTo>
                      <a:pt x="201" y="43"/>
                    </a:moveTo>
                    <a:cubicBezTo>
                      <a:pt x="203" y="39"/>
                      <a:pt x="207" y="38"/>
                      <a:pt x="211" y="35"/>
                    </a:cubicBezTo>
                    <a:cubicBezTo>
                      <a:pt x="214" y="42"/>
                      <a:pt x="205" y="42"/>
                      <a:pt x="201" y="43"/>
                    </a:cubicBezTo>
                    <a:close/>
                    <a:moveTo>
                      <a:pt x="197" y="55"/>
                    </a:moveTo>
                    <a:cubicBezTo>
                      <a:pt x="198" y="57"/>
                      <a:pt x="197" y="58"/>
                      <a:pt x="198" y="60"/>
                    </a:cubicBezTo>
                    <a:cubicBezTo>
                      <a:pt x="196" y="61"/>
                      <a:pt x="194" y="58"/>
                      <a:pt x="192" y="61"/>
                    </a:cubicBezTo>
                    <a:cubicBezTo>
                      <a:pt x="190" y="58"/>
                      <a:pt x="194" y="55"/>
                      <a:pt x="197" y="55"/>
                    </a:cubicBezTo>
                    <a:close/>
                    <a:moveTo>
                      <a:pt x="184" y="72"/>
                    </a:moveTo>
                    <a:cubicBezTo>
                      <a:pt x="182" y="70"/>
                      <a:pt x="181" y="68"/>
                      <a:pt x="183" y="66"/>
                    </a:cubicBezTo>
                    <a:cubicBezTo>
                      <a:pt x="188" y="63"/>
                      <a:pt x="191" y="70"/>
                      <a:pt x="196" y="65"/>
                    </a:cubicBezTo>
                    <a:cubicBezTo>
                      <a:pt x="198" y="73"/>
                      <a:pt x="190" y="69"/>
                      <a:pt x="184" y="72"/>
                    </a:cubicBezTo>
                    <a:close/>
                    <a:moveTo>
                      <a:pt x="214" y="36"/>
                    </a:moveTo>
                    <a:cubicBezTo>
                      <a:pt x="216" y="36"/>
                      <a:pt x="218" y="38"/>
                      <a:pt x="217" y="36"/>
                    </a:cubicBezTo>
                    <a:cubicBezTo>
                      <a:pt x="221" y="40"/>
                      <a:pt x="224" y="38"/>
                      <a:pt x="229" y="37"/>
                    </a:cubicBezTo>
                    <a:cubicBezTo>
                      <a:pt x="231" y="43"/>
                      <a:pt x="214" y="41"/>
                      <a:pt x="214" y="36"/>
                    </a:cubicBezTo>
                    <a:close/>
                    <a:moveTo>
                      <a:pt x="225" y="57"/>
                    </a:moveTo>
                    <a:cubicBezTo>
                      <a:pt x="223" y="59"/>
                      <a:pt x="226" y="61"/>
                      <a:pt x="222" y="63"/>
                    </a:cubicBezTo>
                    <a:cubicBezTo>
                      <a:pt x="220" y="61"/>
                      <a:pt x="217" y="62"/>
                      <a:pt x="215" y="59"/>
                    </a:cubicBezTo>
                    <a:cubicBezTo>
                      <a:pt x="218" y="57"/>
                      <a:pt x="214" y="55"/>
                      <a:pt x="218" y="53"/>
                    </a:cubicBezTo>
                    <a:cubicBezTo>
                      <a:pt x="222" y="56"/>
                      <a:pt x="227" y="55"/>
                      <a:pt x="232" y="59"/>
                    </a:cubicBezTo>
                    <a:cubicBezTo>
                      <a:pt x="228" y="61"/>
                      <a:pt x="229" y="58"/>
                      <a:pt x="225" y="57"/>
                    </a:cubicBezTo>
                    <a:close/>
                    <a:moveTo>
                      <a:pt x="224" y="72"/>
                    </a:moveTo>
                    <a:cubicBezTo>
                      <a:pt x="223" y="67"/>
                      <a:pt x="222" y="72"/>
                      <a:pt x="218" y="73"/>
                    </a:cubicBezTo>
                    <a:cubicBezTo>
                      <a:pt x="219" y="67"/>
                      <a:pt x="224" y="66"/>
                      <a:pt x="228" y="63"/>
                    </a:cubicBezTo>
                    <a:cubicBezTo>
                      <a:pt x="229" y="65"/>
                      <a:pt x="228" y="68"/>
                      <a:pt x="227" y="66"/>
                    </a:cubicBezTo>
                    <a:cubicBezTo>
                      <a:pt x="224" y="68"/>
                      <a:pt x="228" y="70"/>
                      <a:pt x="224" y="72"/>
                    </a:cubicBezTo>
                    <a:close/>
                    <a:moveTo>
                      <a:pt x="241" y="73"/>
                    </a:moveTo>
                    <a:cubicBezTo>
                      <a:pt x="240" y="72"/>
                      <a:pt x="242" y="72"/>
                      <a:pt x="242" y="72"/>
                    </a:cubicBezTo>
                    <a:cubicBezTo>
                      <a:pt x="245" y="71"/>
                      <a:pt x="241" y="68"/>
                      <a:pt x="243" y="66"/>
                    </a:cubicBezTo>
                    <a:cubicBezTo>
                      <a:pt x="241" y="65"/>
                      <a:pt x="241" y="68"/>
                      <a:pt x="242" y="69"/>
                    </a:cubicBezTo>
                    <a:cubicBezTo>
                      <a:pt x="239" y="70"/>
                      <a:pt x="239" y="62"/>
                      <a:pt x="242" y="60"/>
                    </a:cubicBezTo>
                    <a:cubicBezTo>
                      <a:pt x="242" y="65"/>
                      <a:pt x="242" y="65"/>
                      <a:pt x="246" y="71"/>
                    </a:cubicBezTo>
                    <a:cubicBezTo>
                      <a:pt x="244" y="73"/>
                      <a:pt x="243" y="72"/>
                      <a:pt x="241" y="73"/>
                    </a:cubicBezTo>
                    <a:close/>
                    <a:moveTo>
                      <a:pt x="251" y="78"/>
                    </a:moveTo>
                    <a:cubicBezTo>
                      <a:pt x="251" y="73"/>
                      <a:pt x="256" y="72"/>
                      <a:pt x="255" y="68"/>
                    </a:cubicBezTo>
                    <a:cubicBezTo>
                      <a:pt x="257" y="68"/>
                      <a:pt x="258" y="76"/>
                      <a:pt x="257" y="79"/>
                    </a:cubicBezTo>
                    <a:cubicBezTo>
                      <a:pt x="254" y="73"/>
                      <a:pt x="255" y="74"/>
                      <a:pt x="251" y="78"/>
                    </a:cubicBezTo>
                    <a:close/>
                    <a:moveTo>
                      <a:pt x="354" y="12"/>
                    </a:moveTo>
                    <a:cubicBezTo>
                      <a:pt x="355" y="11"/>
                      <a:pt x="356" y="13"/>
                      <a:pt x="357" y="13"/>
                    </a:cubicBezTo>
                    <a:cubicBezTo>
                      <a:pt x="359" y="12"/>
                      <a:pt x="358" y="10"/>
                      <a:pt x="361" y="9"/>
                    </a:cubicBezTo>
                    <a:cubicBezTo>
                      <a:pt x="361" y="10"/>
                      <a:pt x="362" y="11"/>
                      <a:pt x="363" y="12"/>
                    </a:cubicBezTo>
                    <a:cubicBezTo>
                      <a:pt x="360" y="13"/>
                      <a:pt x="357" y="15"/>
                      <a:pt x="354" y="12"/>
                    </a:cubicBezTo>
                    <a:close/>
                    <a:moveTo>
                      <a:pt x="716" y="72"/>
                    </a:moveTo>
                    <a:cubicBezTo>
                      <a:pt x="717" y="79"/>
                      <a:pt x="704" y="74"/>
                      <a:pt x="698" y="77"/>
                    </a:cubicBezTo>
                    <a:cubicBezTo>
                      <a:pt x="697" y="72"/>
                      <a:pt x="708" y="74"/>
                      <a:pt x="704" y="69"/>
                    </a:cubicBezTo>
                    <a:cubicBezTo>
                      <a:pt x="707" y="71"/>
                      <a:pt x="711" y="68"/>
                      <a:pt x="714" y="65"/>
                    </a:cubicBezTo>
                    <a:cubicBezTo>
                      <a:pt x="714" y="71"/>
                      <a:pt x="706" y="74"/>
                      <a:pt x="702" y="75"/>
                    </a:cubicBezTo>
                    <a:cubicBezTo>
                      <a:pt x="706" y="77"/>
                      <a:pt x="711" y="73"/>
                      <a:pt x="716" y="72"/>
                    </a:cubicBezTo>
                    <a:close/>
                    <a:moveTo>
                      <a:pt x="717" y="62"/>
                    </a:moveTo>
                    <a:cubicBezTo>
                      <a:pt x="718" y="66"/>
                      <a:pt x="708" y="63"/>
                      <a:pt x="710" y="59"/>
                    </a:cubicBezTo>
                    <a:cubicBezTo>
                      <a:pt x="717" y="63"/>
                      <a:pt x="711" y="54"/>
                      <a:pt x="716" y="51"/>
                    </a:cubicBezTo>
                    <a:cubicBezTo>
                      <a:pt x="722" y="56"/>
                      <a:pt x="711" y="60"/>
                      <a:pt x="717" y="62"/>
                    </a:cubicBezTo>
                    <a:close/>
                    <a:moveTo>
                      <a:pt x="712" y="39"/>
                    </a:moveTo>
                    <a:cubicBezTo>
                      <a:pt x="714" y="43"/>
                      <a:pt x="714" y="33"/>
                      <a:pt x="717" y="39"/>
                    </a:cubicBezTo>
                    <a:cubicBezTo>
                      <a:pt x="712" y="44"/>
                      <a:pt x="711" y="46"/>
                      <a:pt x="706" y="43"/>
                    </a:cubicBezTo>
                    <a:cubicBezTo>
                      <a:pt x="713" y="44"/>
                      <a:pt x="708" y="28"/>
                      <a:pt x="712" y="39"/>
                    </a:cubicBezTo>
                    <a:close/>
                    <a:moveTo>
                      <a:pt x="721" y="30"/>
                    </a:moveTo>
                    <a:cubicBezTo>
                      <a:pt x="717" y="32"/>
                      <a:pt x="712" y="33"/>
                      <a:pt x="708" y="32"/>
                    </a:cubicBezTo>
                    <a:cubicBezTo>
                      <a:pt x="709" y="28"/>
                      <a:pt x="716" y="17"/>
                      <a:pt x="720" y="10"/>
                    </a:cubicBezTo>
                    <a:cubicBezTo>
                      <a:pt x="722" y="17"/>
                      <a:pt x="720" y="21"/>
                      <a:pt x="721" y="30"/>
                    </a:cubicBezTo>
                    <a:close/>
                    <a:moveTo>
                      <a:pt x="716" y="13"/>
                    </a:moveTo>
                    <a:cubicBezTo>
                      <a:pt x="714" y="14"/>
                      <a:pt x="713" y="15"/>
                      <a:pt x="711" y="17"/>
                    </a:cubicBezTo>
                    <a:cubicBezTo>
                      <a:pt x="709" y="11"/>
                      <a:pt x="706" y="17"/>
                      <a:pt x="704" y="13"/>
                    </a:cubicBezTo>
                    <a:cubicBezTo>
                      <a:pt x="708" y="13"/>
                      <a:pt x="713" y="8"/>
                      <a:pt x="716" y="13"/>
                    </a:cubicBezTo>
                    <a:close/>
                  </a:path>
                </a:pathLst>
              </a:custGeom>
              <a:grpFill/>
              <a:ln>
                <a:noFill/>
              </a:ln>
            </p:spPr>
            <p:txBody>
              <a:bodyPr vert="horz" wrap="square" lIns="91440" tIns="45720" rIns="91440" bIns="45720" numCol="1" anchor="t" anchorCtr="0" compatLnSpc="1"/>
              <a:lstStyle/>
              <a:p>
                <a:pPr fontAlgn="auto"/>
                <a:endParaRPr lang="zh-CN" altLang="en-US" strike="noStrike" noProof="1">
                  <a:solidFill>
                    <a:srgbClr val="5F7797"/>
                  </a:solidFill>
                </a:endParaRPr>
              </a:p>
            </p:txBody>
          </p:sp>
        </p:grpSp>
        <p:sp>
          <p:nvSpPr>
            <p:cNvPr id="35" name="Freeform 376"/>
            <p:cNvSpPr>
              <a:spLocks noEditPoints="1"/>
            </p:cNvSpPr>
            <p:nvPr/>
          </p:nvSpPr>
          <p:spPr>
            <a:xfrm rot="-9498354">
              <a:off x="4097167" y="4058536"/>
              <a:ext cx="1557338" cy="1316037"/>
            </a:xfrm>
            <a:custGeom>
              <a:avLst/>
              <a:gdLst/>
              <a:ahLst/>
              <a:cxnLst>
                <a:cxn ang="0">
                  <a:pos x="1223871" y="48911"/>
                </a:cxn>
                <a:cxn ang="0">
                  <a:pos x="837025" y="14673"/>
                </a:cxn>
                <a:cxn ang="0">
                  <a:pos x="636755" y="41574"/>
                </a:cxn>
                <a:cxn ang="0">
                  <a:pos x="450179" y="122278"/>
                </a:cxn>
                <a:cxn ang="0">
                  <a:pos x="330359" y="188309"/>
                </a:cxn>
                <a:cxn ang="0">
                  <a:pos x="333783" y="200537"/>
                </a:cxn>
                <a:cxn ang="0">
                  <a:pos x="489548" y="124724"/>
                </a:cxn>
                <a:cxn ang="0">
                  <a:pos x="268738" y="269013"/>
                </a:cxn>
                <a:cxn ang="0">
                  <a:pos x="439909" y="190754"/>
                </a:cxn>
                <a:cxn ang="0">
                  <a:pos x="484413" y="166299"/>
                </a:cxn>
                <a:cxn ang="0">
                  <a:pos x="496395" y="166299"/>
                </a:cxn>
                <a:cxn ang="0">
                  <a:pos x="143783" y="467105"/>
                </a:cxn>
                <a:cxn ang="0">
                  <a:pos x="54774" y="1115182"/>
                </a:cxn>
                <a:cxn ang="0">
                  <a:pos x="388557" y="1308383"/>
                </a:cxn>
                <a:cxn ang="0">
                  <a:pos x="670989" y="1298600"/>
                </a:cxn>
                <a:cxn ang="0">
                  <a:pos x="864412" y="1249689"/>
                </a:cxn>
                <a:cxn ang="0">
                  <a:pos x="936304" y="1222788"/>
                </a:cxn>
                <a:cxn ang="0">
                  <a:pos x="967115" y="1247243"/>
                </a:cxn>
                <a:cxn ang="0">
                  <a:pos x="749728" y="1315720"/>
                </a:cxn>
                <a:cxn ang="0">
                  <a:pos x="1146844" y="1146975"/>
                </a:cxn>
                <a:cxn ang="0">
                  <a:pos x="1206754" y="1124965"/>
                </a:cxn>
                <a:cxn ang="0">
                  <a:pos x="1348826" y="1014914"/>
                </a:cxn>
                <a:cxn ang="0">
                  <a:pos x="1519997" y="701880"/>
                </a:cxn>
                <a:cxn ang="0">
                  <a:pos x="1549096" y="594275"/>
                </a:cxn>
                <a:cxn ang="0">
                  <a:pos x="849007" y="26901"/>
                </a:cxn>
                <a:cxn ang="0">
                  <a:pos x="1013331" y="22010"/>
                </a:cxn>
                <a:cxn ang="0">
                  <a:pos x="775404" y="41574"/>
                </a:cxn>
                <a:cxn ang="0">
                  <a:pos x="1129727" y="1095618"/>
                </a:cxn>
                <a:cxn ang="0">
                  <a:pos x="1001349" y="1154311"/>
                </a:cxn>
                <a:cxn ang="0">
                  <a:pos x="835313" y="1198332"/>
                </a:cxn>
                <a:cxn ang="0">
                  <a:pos x="725764" y="1237461"/>
                </a:cxn>
                <a:cxn ang="0">
                  <a:pos x="859277" y="1205669"/>
                </a:cxn>
                <a:cxn ang="0">
                  <a:pos x="679548" y="1252135"/>
                </a:cxn>
                <a:cxn ang="0">
                  <a:pos x="261891" y="1252135"/>
                </a:cxn>
                <a:cxn ang="0">
                  <a:pos x="92432" y="1134747"/>
                </a:cxn>
                <a:cxn ang="0">
                  <a:pos x="51351" y="709217"/>
                </a:cxn>
                <a:cxn ang="0">
                  <a:pos x="191711" y="437758"/>
                </a:cxn>
                <a:cxn ang="0">
                  <a:pos x="484413" y="185863"/>
                </a:cxn>
                <a:cxn ang="0">
                  <a:pos x="629908" y="112496"/>
                </a:cxn>
                <a:cxn ang="0">
                  <a:pos x="908917" y="66030"/>
                </a:cxn>
                <a:cxn ang="0">
                  <a:pos x="1025313" y="78258"/>
                </a:cxn>
                <a:cxn ang="0">
                  <a:pos x="1145133" y="83149"/>
                </a:cxn>
                <a:cxn ang="0">
                  <a:pos x="1175943" y="100268"/>
                </a:cxn>
                <a:cxn ang="0">
                  <a:pos x="1357385" y="207873"/>
                </a:cxn>
                <a:cxn ang="0">
                  <a:pos x="1377925" y="232329"/>
                </a:cxn>
                <a:cxn ang="0">
                  <a:pos x="1511438" y="601611"/>
                </a:cxn>
                <a:cxn ang="0">
                  <a:pos x="1439547" y="789921"/>
                </a:cxn>
                <a:cxn ang="0">
                  <a:pos x="1477204" y="684761"/>
                </a:cxn>
                <a:cxn ang="0">
                  <a:pos x="1198196" y="1036924"/>
                </a:cxn>
                <a:cxn ang="0">
                  <a:pos x="1232430" y="1024696"/>
                </a:cxn>
                <a:cxn ang="0">
                  <a:pos x="1211889" y="1090726"/>
                </a:cxn>
                <a:cxn ang="0">
                  <a:pos x="1321439" y="985567"/>
                </a:cxn>
                <a:cxn ang="0">
                  <a:pos x="1424141" y="897526"/>
                </a:cxn>
                <a:cxn ang="0">
                  <a:pos x="1419006" y="890189"/>
                </a:cxn>
                <a:cxn ang="0">
                  <a:pos x="1514862" y="684761"/>
                </a:cxn>
                <a:cxn ang="0">
                  <a:pos x="1355673" y="176081"/>
                </a:cxn>
                <a:cxn ang="0">
                  <a:pos x="1261529" y="107605"/>
                </a:cxn>
                <a:cxn ang="0">
                  <a:pos x="1213601" y="73367"/>
                </a:cxn>
                <a:cxn ang="0">
                  <a:pos x="1329997" y="127169"/>
                </a:cxn>
                <a:cxn ang="0">
                  <a:pos x="1499456" y="313033"/>
                </a:cxn>
                <a:cxn ang="0">
                  <a:pos x="1518285" y="430421"/>
                </a:cxn>
              </a:cxnLst>
              <a:rect l="l" t="t" r="r" b="b"/>
              <a:pathLst>
                <a:path w="910" h="538">
                  <a:moveTo>
                    <a:pt x="900" y="193"/>
                  </a:moveTo>
                  <a:cubicBezTo>
                    <a:pt x="905" y="215"/>
                    <a:pt x="899" y="195"/>
                    <a:pt x="900" y="207"/>
                  </a:cubicBezTo>
                  <a:cubicBezTo>
                    <a:pt x="899" y="203"/>
                    <a:pt x="899" y="199"/>
                    <a:pt x="899" y="196"/>
                  </a:cubicBezTo>
                  <a:cubicBezTo>
                    <a:pt x="898" y="195"/>
                    <a:pt x="895" y="184"/>
                    <a:pt x="895" y="185"/>
                  </a:cubicBezTo>
                  <a:cubicBezTo>
                    <a:pt x="899" y="179"/>
                    <a:pt x="879" y="134"/>
                    <a:pt x="886" y="143"/>
                  </a:cubicBezTo>
                  <a:cubicBezTo>
                    <a:pt x="882" y="129"/>
                    <a:pt x="854" y="95"/>
                    <a:pt x="830" y="77"/>
                  </a:cubicBezTo>
                  <a:cubicBezTo>
                    <a:pt x="832" y="79"/>
                    <a:pt x="835" y="80"/>
                    <a:pt x="837" y="82"/>
                  </a:cubicBezTo>
                  <a:cubicBezTo>
                    <a:pt x="815" y="59"/>
                    <a:pt x="813" y="67"/>
                    <a:pt x="798" y="58"/>
                  </a:cubicBezTo>
                  <a:cubicBezTo>
                    <a:pt x="812" y="65"/>
                    <a:pt x="787" y="49"/>
                    <a:pt x="782" y="45"/>
                  </a:cubicBezTo>
                  <a:cubicBezTo>
                    <a:pt x="768" y="40"/>
                    <a:pt x="757" y="37"/>
                    <a:pt x="739" y="30"/>
                  </a:cubicBezTo>
                  <a:cubicBezTo>
                    <a:pt x="736" y="27"/>
                    <a:pt x="736" y="25"/>
                    <a:pt x="724" y="21"/>
                  </a:cubicBezTo>
                  <a:cubicBezTo>
                    <a:pt x="715" y="20"/>
                    <a:pt x="715" y="20"/>
                    <a:pt x="715" y="20"/>
                  </a:cubicBezTo>
                  <a:cubicBezTo>
                    <a:pt x="703" y="16"/>
                    <a:pt x="686" y="14"/>
                    <a:pt x="678" y="12"/>
                  </a:cubicBezTo>
                  <a:cubicBezTo>
                    <a:pt x="680" y="12"/>
                    <a:pt x="680" y="12"/>
                    <a:pt x="680" y="12"/>
                  </a:cubicBezTo>
                  <a:cubicBezTo>
                    <a:pt x="666" y="9"/>
                    <a:pt x="666" y="11"/>
                    <a:pt x="676" y="13"/>
                  </a:cubicBezTo>
                  <a:cubicBezTo>
                    <a:pt x="663" y="12"/>
                    <a:pt x="663" y="12"/>
                    <a:pt x="663" y="12"/>
                  </a:cubicBezTo>
                  <a:cubicBezTo>
                    <a:pt x="663" y="11"/>
                    <a:pt x="663" y="11"/>
                    <a:pt x="663" y="11"/>
                  </a:cubicBezTo>
                  <a:cubicBezTo>
                    <a:pt x="645" y="9"/>
                    <a:pt x="629" y="10"/>
                    <a:pt x="601" y="8"/>
                  </a:cubicBezTo>
                  <a:cubicBezTo>
                    <a:pt x="609" y="7"/>
                    <a:pt x="581" y="4"/>
                    <a:pt x="606" y="5"/>
                  </a:cubicBezTo>
                  <a:cubicBezTo>
                    <a:pt x="598" y="5"/>
                    <a:pt x="610" y="7"/>
                    <a:pt x="611" y="8"/>
                  </a:cubicBezTo>
                  <a:cubicBezTo>
                    <a:pt x="620" y="9"/>
                    <a:pt x="628" y="8"/>
                    <a:pt x="632" y="8"/>
                  </a:cubicBezTo>
                  <a:cubicBezTo>
                    <a:pt x="629" y="7"/>
                    <a:pt x="632" y="6"/>
                    <a:pt x="637" y="5"/>
                  </a:cubicBezTo>
                  <a:cubicBezTo>
                    <a:pt x="619" y="5"/>
                    <a:pt x="569" y="0"/>
                    <a:pt x="565" y="4"/>
                  </a:cubicBezTo>
                  <a:cubicBezTo>
                    <a:pt x="542" y="4"/>
                    <a:pt x="514" y="5"/>
                    <a:pt x="489" y="6"/>
                  </a:cubicBezTo>
                  <a:cubicBezTo>
                    <a:pt x="490" y="6"/>
                    <a:pt x="492" y="6"/>
                    <a:pt x="491" y="7"/>
                  </a:cubicBezTo>
                  <a:cubicBezTo>
                    <a:pt x="469" y="6"/>
                    <a:pt x="469" y="6"/>
                    <a:pt x="469" y="6"/>
                  </a:cubicBezTo>
                  <a:cubicBezTo>
                    <a:pt x="474" y="6"/>
                    <a:pt x="474" y="6"/>
                    <a:pt x="474" y="6"/>
                  </a:cubicBezTo>
                  <a:cubicBezTo>
                    <a:pt x="469" y="6"/>
                    <a:pt x="465" y="6"/>
                    <a:pt x="460" y="6"/>
                  </a:cubicBezTo>
                  <a:cubicBezTo>
                    <a:pt x="458" y="6"/>
                    <a:pt x="464" y="4"/>
                    <a:pt x="470" y="3"/>
                  </a:cubicBezTo>
                  <a:cubicBezTo>
                    <a:pt x="473" y="3"/>
                    <a:pt x="476" y="3"/>
                    <a:pt x="473" y="4"/>
                  </a:cubicBezTo>
                  <a:cubicBezTo>
                    <a:pt x="488" y="1"/>
                    <a:pt x="460" y="4"/>
                    <a:pt x="470" y="2"/>
                  </a:cubicBezTo>
                  <a:cubicBezTo>
                    <a:pt x="474" y="2"/>
                    <a:pt x="479" y="1"/>
                    <a:pt x="481" y="1"/>
                  </a:cubicBezTo>
                  <a:cubicBezTo>
                    <a:pt x="464" y="1"/>
                    <a:pt x="456" y="5"/>
                    <a:pt x="445" y="4"/>
                  </a:cubicBezTo>
                  <a:cubicBezTo>
                    <a:pt x="436" y="6"/>
                    <a:pt x="420" y="10"/>
                    <a:pt x="404" y="12"/>
                  </a:cubicBezTo>
                  <a:cubicBezTo>
                    <a:pt x="410" y="10"/>
                    <a:pt x="387" y="15"/>
                    <a:pt x="394" y="12"/>
                  </a:cubicBezTo>
                  <a:cubicBezTo>
                    <a:pt x="388" y="14"/>
                    <a:pt x="374" y="15"/>
                    <a:pt x="372" y="17"/>
                  </a:cubicBezTo>
                  <a:cubicBezTo>
                    <a:pt x="374" y="16"/>
                    <a:pt x="381" y="14"/>
                    <a:pt x="386" y="14"/>
                  </a:cubicBezTo>
                  <a:cubicBezTo>
                    <a:pt x="379" y="16"/>
                    <a:pt x="379" y="17"/>
                    <a:pt x="371" y="18"/>
                  </a:cubicBezTo>
                  <a:cubicBezTo>
                    <a:pt x="370" y="19"/>
                    <a:pt x="370" y="18"/>
                    <a:pt x="370" y="18"/>
                  </a:cubicBezTo>
                  <a:cubicBezTo>
                    <a:pt x="360" y="21"/>
                    <a:pt x="368" y="22"/>
                    <a:pt x="350" y="26"/>
                  </a:cubicBezTo>
                  <a:cubicBezTo>
                    <a:pt x="303" y="38"/>
                    <a:pt x="355" y="21"/>
                    <a:pt x="349" y="22"/>
                  </a:cubicBezTo>
                  <a:cubicBezTo>
                    <a:pt x="347" y="23"/>
                    <a:pt x="327" y="29"/>
                    <a:pt x="317" y="31"/>
                  </a:cubicBezTo>
                  <a:cubicBezTo>
                    <a:pt x="319" y="30"/>
                    <a:pt x="319" y="30"/>
                    <a:pt x="319" y="30"/>
                  </a:cubicBezTo>
                  <a:cubicBezTo>
                    <a:pt x="315" y="31"/>
                    <a:pt x="308" y="34"/>
                    <a:pt x="303" y="34"/>
                  </a:cubicBezTo>
                  <a:cubicBezTo>
                    <a:pt x="300" y="37"/>
                    <a:pt x="295" y="39"/>
                    <a:pt x="292" y="41"/>
                  </a:cubicBezTo>
                  <a:cubicBezTo>
                    <a:pt x="272" y="48"/>
                    <a:pt x="272" y="48"/>
                    <a:pt x="272" y="48"/>
                  </a:cubicBezTo>
                  <a:cubicBezTo>
                    <a:pt x="276" y="46"/>
                    <a:pt x="276" y="46"/>
                    <a:pt x="276" y="46"/>
                  </a:cubicBezTo>
                  <a:cubicBezTo>
                    <a:pt x="271" y="48"/>
                    <a:pt x="267" y="49"/>
                    <a:pt x="263" y="50"/>
                  </a:cubicBezTo>
                  <a:cubicBezTo>
                    <a:pt x="261" y="50"/>
                    <a:pt x="267" y="48"/>
                    <a:pt x="273" y="46"/>
                  </a:cubicBezTo>
                  <a:cubicBezTo>
                    <a:pt x="269" y="46"/>
                    <a:pt x="265" y="47"/>
                    <a:pt x="261" y="50"/>
                  </a:cubicBezTo>
                  <a:cubicBezTo>
                    <a:pt x="263" y="49"/>
                    <a:pt x="263" y="49"/>
                    <a:pt x="263" y="49"/>
                  </a:cubicBezTo>
                  <a:cubicBezTo>
                    <a:pt x="258" y="51"/>
                    <a:pt x="239" y="59"/>
                    <a:pt x="255" y="54"/>
                  </a:cubicBezTo>
                  <a:cubicBezTo>
                    <a:pt x="244" y="59"/>
                    <a:pt x="239" y="59"/>
                    <a:pt x="232" y="62"/>
                  </a:cubicBezTo>
                  <a:cubicBezTo>
                    <a:pt x="231" y="61"/>
                    <a:pt x="238" y="59"/>
                    <a:pt x="234" y="59"/>
                  </a:cubicBezTo>
                  <a:cubicBezTo>
                    <a:pt x="226" y="62"/>
                    <a:pt x="221" y="63"/>
                    <a:pt x="215" y="66"/>
                  </a:cubicBezTo>
                  <a:cubicBezTo>
                    <a:pt x="221" y="64"/>
                    <a:pt x="214" y="68"/>
                    <a:pt x="223" y="65"/>
                  </a:cubicBezTo>
                  <a:cubicBezTo>
                    <a:pt x="220" y="66"/>
                    <a:pt x="210" y="70"/>
                    <a:pt x="211" y="70"/>
                  </a:cubicBezTo>
                  <a:cubicBezTo>
                    <a:pt x="214" y="69"/>
                    <a:pt x="216" y="68"/>
                    <a:pt x="221" y="67"/>
                  </a:cubicBezTo>
                  <a:cubicBezTo>
                    <a:pt x="211" y="70"/>
                    <a:pt x="201" y="75"/>
                    <a:pt x="190" y="78"/>
                  </a:cubicBezTo>
                  <a:cubicBezTo>
                    <a:pt x="191" y="78"/>
                    <a:pt x="192" y="77"/>
                    <a:pt x="193" y="77"/>
                  </a:cubicBezTo>
                  <a:cubicBezTo>
                    <a:pt x="180" y="83"/>
                    <a:pt x="160" y="91"/>
                    <a:pt x="152" y="97"/>
                  </a:cubicBezTo>
                  <a:cubicBezTo>
                    <a:pt x="156" y="96"/>
                    <a:pt x="156" y="96"/>
                    <a:pt x="156" y="96"/>
                  </a:cubicBezTo>
                  <a:cubicBezTo>
                    <a:pt x="159" y="94"/>
                    <a:pt x="165" y="91"/>
                    <a:pt x="168" y="90"/>
                  </a:cubicBezTo>
                  <a:cubicBezTo>
                    <a:pt x="158" y="95"/>
                    <a:pt x="175" y="89"/>
                    <a:pt x="165" y="94"/>
                  </a:cubicBezTo>
                  <a:cubicBezTo>
                    <a:pt x="151" y="101"/>
                    <a:pt x="138" y="105"/>
                    <a:pt x="131" y="110"/>
                  </a:cubicBezTo>
                  <a:cubicBezTo>
                    <a:pt x="144" y="104"/>
                    <a:pt x="163" y="97"/>
                    <a:pt x="168" y="94"/>
                  </a:cubicBezTo>
                  <a:cubicBezTo>
                    <a:pt x="160" y="98"/>
                    <a:pt x="160" y="98"/>
                    <a:pt x="160" y="98"/>
                  </a:cubicBezTo>
                  <a:cubicBezTo>
                    <a:pt x="166" y="94"/>
                    <a:pt x="172" y="90"/>
                    <a:pt x="179" y="87"/>
                  </a:cubicBezTo>
                  <a:cubicBezTo>
                    <a:pt x="180" y="87"/>
                    <a:pt x="197" y="79"/>
                    <a:pt x="197" y="81"/>
                  </a:cubicBezTo>
                  <a:cubicBezTo>
                    <a:pt x="190" y="84"/>
                    <a:pt x="184" y="86"/>
                    <a:pt x="178" y="89"/>
                  </a:cubicBezTo>
                  <a:cubicBezTo>
                    <a:pt x="180" y="89"/>
                    <a:pt x="197" y="81"/>
                    <a:pt x="205" y="79"/>
                  </a:cubicBezTo>
                  <a:cubicBezTo>
                    <a:pt x="195" y="82"/>
                    <a:pt x="195" y="82"/>
                    <a:pt x="195" y="82"/>
                  </a:cubicBezTo>
                  <a:cubicBezTo>
                    <a:pt x="211" y="74"/>
                    <a:pt x="233" y="67"/>
                    <a:pt x="249" y="60"/>
                  </a:cubicBezTo>
                  <a:cubicBezTo>
                    <a:pt x="236" y="66"/>
                    <a:pt x="266" y="55"/>
                    <a:pt x="256" y="60"/>
                  </a:cubicBezTo>
                  <a:cubicBezTo>
                    <a:pt x="252" y="62"/>
                    <a:pt x="245" y="64"/>
                    <a:pt x="247" y="63"/>
                  </a:cubicBezTo>
                  <a:cubicBezTo>
                    <a:pt x="246" y="65"/>
                    <a:pt x="257" y="60"/>
                    <a:pt x="260" y="60"/>
                  </a:cubicBezTo>
                  <a:cubicBezTo>
                    <a:pt x="262" y="58"/>
                    <a:pt x="279" y="53"/>
                    <a:pt x="268" y="55"/>
                  </a:cubicBezTo>
                  <a:cubicBezTo>
                    <a:pt x="274" y="54"/>
                    <a:pt x="286" y="49"/>
                    <a:pt x="293" y="47"/>
                  </a:cubicBezTo>
                  <a:cubicBezTo>
                    <a:pt x="291" y="46"/>
                    <a:pt x="307" y="42"/>
                    <a:pt x="310" y="41"/>
                  </a:cubicBezTo>
                  <a:cubicBezTo>
                    <a:pt x="313" y="40"/>
                    <a:pt x="316" y="40"/>
                    <a:pt x="318" y="39"/>
                  </a:cubicBezTo>
                  <a:cubicBezTo>
                    <a:pt x="312" y="42"/>
                    <a:pt x="303" y="45"/>
                    <a:pt x="295" y="48"/>
                  </a:cubicBezTo>
                  <a:cubicBezTo>
                    <a:pt x="295" y="48"/>
                    <a:pt x="295" y="48"/>
                    <a:pt x="295" y="48"/>
                  </a:cubicBezTo>
                  <a:cubicBezTo>
                    <a:pt x="291" y="49"/>
                    <a:pt x="284" y="51"/>
                    <a:pt x="286" y="50"/>
                  </a:cubicBezTo>
                  <a:cubicBezTo>
                    <a:pt x="286" y="51"/>
                    <a:pt x="286" y="51"/>
                    <a:pt x="286" y="51"/>
                  </a:cubicBezTo>
                  <a:cubicBezTo>
                    <a:pt x="269" y="58"/>
                    <a:pt x="252" y="65"/>
                    <a:pt x="244" y="69"/>
                  </a:cubicBezTo>
                  <a:cubicBezTo>
                    <a:pt x="248" y="66"/>
                    <a:pt x="248" y="66"/>
                    <a:pt x="248" y="66"/>
                  </a:cubicBezTo>
                  <a:cubicBezTo>
                    <a:pt x="235" y="73"/>
                    <a:pt x="221" y="76"/>
                    <a:pt x="209" y="82"/>
                  </a:cubicBezTo>
                  <a:cubicBezTo>
                    <a:pt x="209" y="82"/>
                    <a:pt x="211" y="81"/>
                    <a:pt x="208" y="82"/>
                  </a:cubicBezTo>
                  <a:cubicBezTo>
                    <a:pt x="192" y="88"/>
                    <a:pt x="186" y="93"/>
                    <a:pt x="173" y="97"/>
                  </a:cubicBezTo>
                  <a:cubicBezTo>
                    <a:pt x="174" y="96"/>
                    <a:pt x="174" y="96"/>
                    <a:pt x="174" y="96"/>
                  </a:cubicBezTo>
                  <a:cubicBezTo>
                    <a:pt x="173" y="96"/>
                    <a:pt x="166" y="100"/>
                    <a:pt x="168" y="100"/>
                  </a:cubicBezTo>
                  <a:cubicBezTo>
                    <a:pt x="178" y="95"/>
                    <a:pt x="180" y="95"/>
                    <a:pt x="190" y="91"/>
                  </a:cubicBezTo>
                  <a:cubicBezTo>
                    <a:pt x="186" y="93"/>
                    <a:pt x="178" y="97"/>
                    <a:pt x="172" y="100"/>
                  </a:cubicBezTo>
                  <a:cubicBezTo>
                    <a:pt x="171" y="101"/>
                    <a:pt x="171" y="101"/>
                    <a:pt x="171" y="101"/>
                  </a:cubicBezTo>
                  <a:cubicBezTo>
                    <a:pt x="164" y="106"/>
                    <a:pt x="155" y="108"/>
                    <a:pt x="147" y="113"/>
                  </a:cubicBezTo>
                  <a:cubicBezTo>
                    <a:pt x="157" y="110"/>
                    <a:pt x="157" y="110"/>
                    <a:pt x="157" y="110"/>
                  </a:cubicBezTo>
                  <a:cubicBezTo>
                    <a:pt x="157" y="110"/>
                    <a:pt x="156" y="110"/>
                    <a:pt x="156" y="111"/>
                  </a:cubicBezTo>
                  <a:cubicBezTo>
                    <a:pt x="160" y="109"/>
                    <a:pt x="163" y="107"/>
                    <a:pt x="164" y="106"/>
                  </a:cubicBezTo>
                  <a:cubicBezTo>
                    <a:pt x="178" y="99"/>
                    <a:pt x="187" y="98"/>
                    <a:pt x="189" y="98"/>
                  </a:cubicBezTo>
                  <a:cubicBezTo>
                    <a:pt x="196" y="96"/>
                    <a:pt x="187" y="101"/>
                    <a:pt x="189" y="101"/>
                  </a:cubicBezTo>
                  <a:cubicBezTo>
                    <a:pt x="199" y="97"/>
                    <a:pt x="198" y="95"/>
                    <a:pt x="209" y="91"/>
                  </a:cubicBezTo>
                  <a:cubicBezTo>
                    <a:pt x="212" y="90"/>
                    <a:pt x="211" y="90"/>
                    <a:pt x="210" y="91"/>
                  </a:cubicBezTo>
                  <a:cubicBezTo>
                    <a:pt x="217" y="87"/>
                    <a:pt x="217" y="87"/>
                    <a:pt x="217" y="87"/>
                  </a:cubicBezTo>
                  <a:cubicBezTo>
                    <a:pt x="217" y="88"/>
                    <a:pt x="236" y="81"/>
                    <a:pt x="225" y="86"/>
                  </a:cubicBezTo>
                  <a:cubicBezTo>
                    <a:pt x="224" y="87"/>
                    <a:pt x="221" y="88"/>
                    <a:pt x="218" y="89"/>
                  </a:cubicBezTo>
                  <a:cubicBezTo>
                    <a:pt x="230" y="85"/>
                    <a:pt x="248" y="80"/>
                    <a:pt x="256" y="78"/>
                  </a:cubicBezTo>
                  <a:cubicBezTo>
                    <a:pt x="254" y="79"/>
                    <a:pt x="254" y="79"/>
                    <a:pt x="255" y="79"/>
                  </a:cubicBezTo>
                  <a:cubicBezTo>
                    <a:pt x="256" y="79"/>
                    <a:pt x="256" y="78"/>
                    <a:pt x="257" y="78"/>
                  </a:cubicBezTo>
                  <a:cubicBezTo>
                    <a:pt x="259" y="77"/>
                    <a:pt x="261" y="77"/>
                    <a:pt x="261" y="78"/>
                  </a:cubicBezTo>
                  <a:cubicBezTo>
                    <a:pt x="269" y="75"/>
                    <a:pt x="267" y="75"/>
                    <a:pt x="280" y="72"/>
                  </a:cubicBezTo>
                  <a:cubicBezTo>
                    <a:pt x="284" y="70"/>
                    <a:pt x="282" y="69"/>
                    <a:pt x="285" y="68"/>
                  </a:cubicBezTo>
                  <a:cubicBezTo>
                    <a:pt x="288" y="67"/>
                    <a:pt x="291" y="66"/>
                    <a:pt x="293" y="65"/>
                  </a:cubicBezTo>
                  <a:cubicBezTo>
                    <a:pt x="292" y="66"/>
                    <a:pt x="292" y="66"/>
                    <a:pt x="292" y="66"/>
                  </a:cubicBezTo>
                  <a:cubicBezTo>
                    <a:pt x="300" y="63"/>
                    <a:pt x="300" y="63"/>
                    <a:pt x="300" y="63"/>
                  </a:cubicBezTo>
                  <a:cubicBezTo>
                    <a:pt x="297" y="64"/>
                    <a:pt x="292" y="65"/>
                    <a:pt x="287" y="67"/>
                  </a:cubicBezTo>
                  <a:cubicBezTo>
                    <a:pt x="289" y="66"/>
                    <a:pt x="291" y="65"/>
                    <a:pt x="293" y="64"/>
                  </a:cubicBezTo>
                  <a:cubicBezTo>
                    <a:pt x="282" y="67"/>
                    <a:pt x="282" y="67"/>
                    <a:pt x="282" y="67"/>
                  </a:cubicBezTo>
                  <a:cubicBezTo>
                    <a:pt x="279" y="68"/>
                    <a:pt x="277" y="69"/>
                    <a:pt x="275" y="70"/>
                  </a:cubicBezTo>
                  <a:cubicBezTo>
                    <a:pt x="287" y="66"/>
                    <a:pt x="287" y="66"/>
                    <a:pt x="287" y="66"/>
                  </a:cubicBezTo>
                  <a:cubicBezTo>
                    <a:pt x="285" y="67"/>
                    <a:pt x="284" y="67"/>
                    <a:pt x="283" y="68"/>
                  </a:cubicBezTo>
                  <a:cubicBezTo>
                    <a:pt x="279" y="69"/>
                    <a:pt x="275" y="70"/>
                    <a:pt x="273" y="71"/>
                  </a:cubicBezTo>
                  <a:cubicBezTo>
                    <a:pt x="275" y="71"/>
                    <a:pt x="278" y="70"/>
                    <a:pt x="281" y="69"/>
                  </a:cubicBezTo>
                  <a:cubicBezTo>
                    <a:pt x="280" y="70"/>
                    <a:pt x="280" y="70"/>
                    <a:pt x="279" y="71"/>
                  </a:cubicBezTo>
                  <a:cubicBezTo>
                    <a:pt x="261" y="77"/>
                    <a:pt x="255" y="77"/>
                    <a:pt x="245" y="80"/>
                  </a:cubicBezTo>
                  <a:cubicBezTo>
                    <a:pt x="251" y="77"/>
                    <a:pt x="261" y="73"/>
                    <a:pt x="257" y="73"/>
                  </a:cubicBezTo>
                  <a:cubicBezTo>
                    <a:pt x="266" y="72"/>
                    <a:pt x="267" y="69"/>
                    <a:pt x="278" y="67"/>
                  </a:cubicBezTo>
                  <a:cubicBezTo>
                    <a:pt x="276" y="68"/>
                    <a:pt x="276" y="68"/>
                    <a:pt x="276" y="68"/>
                  </a:cubicBezTo>
                  <a:cubicBezTo>
                    <a:pt x="284" y="64"/>
                    <a:pt x="286" y="65"/>
                    <a:pt x="293" y="62"/>
                  </a:cubicBezTo>
                  <a:cubicBezTo>
                    <a:pt x="292" y="62"/>
                    <a:pt x="293" y="62"/>
                    <a:pt x="294" y="62"/>
                  </a:cubicBezTo>
                  <a:cubicBezTo>
                    <a:pt x="310" y="56"/>
                    <a:pt x="289" y="62"/>
                    <a:pt x="305" y="56"/>
                  </a:cubicBezTo>
                  <a:cubicBezTo>
                    <a:pt x="319" y="53"/>
                    <a:pt x="310" y="57"/>
                    <a:pt x="314" y="57"/>
                  </a:cubicBezTo>
                  <a:cubicBezTo>
                    <a:pt x="291" y="65"/>
                    <a:pt x="315" y="59"/>
                    <a:pt x="290" y="68"/>
                  </a:cubicBezTo>
                  <a:cubicBezTo>
                    <a:pt x="290" y="68"/>
                    <a:pt x="290" y="68"/>
                    <a:pt x="291" y="68"/>
                  </a:cubicBezTo>
                  <a:cubicBezTo>
                    <a:pt x="279" y="72"/>
                    <a:pt x="269" y="76"/>
                    <a:pt x="256" y="80"/>
                  </a:cubicBezTo>
                  <a:cubicBezTo>
                    <a:pt x="260" y="78"/>
                    <a:pt x="256" y="79"/>
                    <a:pt x="255" y="79"/>
                  </a:cubicBezTo>
                  <a:cubicBezTo>
                    <a:pt x="247" y="82"/>
                    <a:pt x="237" y="86"/>
                    <a:pt x="233" y="89"/>
                  </a:cubicBezTo>
                  <a:cubicBezTo>
                    <a:pt x="220" y="95"/>
                    <a:pt x="220" y="95"/>
                    <a:pt x="220" y="95"/>
                  </a:cubicBezTo>
                  <a:cubicBezTo>
                    <a:pt x="220" y="94"/>
                    <a:pt x="224" y="90"/>
                    <a:pt x="237" y="85"/>
                  </a:cubicBezTo>
                  <a:cubicBezTo>
                    <a:pt x="192" y="104"/>
                    <a:pt x="161" y="126"/>
                    <a:pt x="123" y="156"/>
                  </a:cubicBezTo>
                  <a:cubicBezTo>
                    <a:pt x="121" y="157"/>
                    <a:pt x="128" y="152"/>
                    <a:pt x="125" y="154"/>
                  </a:cubicBezTo>
                  <a:cubicBezTo>
                    <a:pt x="120" y="158"/>
                    <a:pt x="114" y="164"/>
                    <a:pt x="113" y="165"/>
                  </a:cubicBezTo>
                  <a:cubicBezTo>
                    <a:pt x="113" y="165"/>
                    <a:pt x="114" y="164"/>
                    <a:pt x="117" y="161"/>
                  </a:cubicBezTo>
                  <a:cubicBezTo>
                    <a:pt x="98" y="179"/>
                    <a:pt x="87" y="187"/>
                    <a:pt x="77" y="200"/>
                  </a:cubicBezTo>
                  <a:cubicBezTo>
                    <a:pt x="76" y="200"/>
                    <a:pt x="85" y="190"/>
                    <a:pt x="84" y="191"/>
                  </a:cubicBezTo>
                  <a:cubicBezTo>
                    <a:pt x="66" y="209"/>
                    <a:pt x="60" y="221"/>
                    <a:pt x="46" y="242"/>
                  </a:cubicBezTo>
                  <a:cubicBezTo>
                    <a:pt x="50" y="235"/>
                    <a:pt x="42" y="246"/>
                    <a:pt x="38" y="252"/>
                  </a:cubicBezTo>
                  <a:cubicBezTo>
                    <a:pt x="27" y="270"/>
                    <a:pt x="8" y="310"/>
                    <a:pt x="5" y="342"/>
                  </a:cubicBezTo>
                  <a:cubicBezTo>
                    <a:pt x="2" y="333"/>
                    <a:pt x="1" y="376"/>
                    <a:pt x="0" y="379"/>
                  </a:cubicBezTo>
                  <a:cubicBezTo>
                    <a:pt x="0" y="386"/>
                    <a:pt x="2" y="397"/>
                    <a:pt x="3" y="398"/>
                  </a:cubicBezTo>
                  <a:cubicBezTo>
                    <a:pt x="2" y="394"/>
                    <a:pt x="2" y="384"/>
                    <a:pt x="2" y="386"/>
                  </a:cubicBezTo>
                  <a:cubicBezTo>
                    <a:pt x="3" y="396"/>
                    <a:pt x="7" y="411"/>
                    <a:pt x="9" y="412"/>
                  </a:cubicBezTo>
                  <a:cubicBezTo>
                    <a:pt x="10" y="416"/>
                    <a:pt x="11" y="420"/>
                    <a:pt x="12" y="424"/>
                  </a:cubicBezTo>
                  <a:cubicBezTo>
                    <a:pt x="13" y="425"/>
                    <a:pt x="16" y="428"/>
                    <a:pt x="19" y="434"/>
                  </a:cubicBezTo>
                  <a:cubicBezTo>
                    <a:pt x="25" y="449"/>
                    <a:pt x="19" y="432"/>
                    <a:pt x="30" y="451"/>
                  </a:cubicBezTo>
                  <a:cubicBezTo>
                    <a:pt x="26" y="448"/>
                    <a:pt x="23" y="444"/>
                    <a:pt x="22" y="443"/>
                  </a:cubicBezTo>
                  <a:cubicBezTo>
                    <a:pt x="27" y="452"/>
                    <a:pt x="27" y="451"/>
                    <a:pt x="32" y="456"/>
                  </a:cubicBezTo>
                  <a:cubicBezTo>
                    <a:pt x="33" y="459"/>
                    <a:pt x="25" y="452"/>
                    <a:pt x="20" y="445"/>
                  </a:cubicBezTo>
                  <a:cubicBezTo>
                    <a:pt x="23" y="449"/>
                    <a:pt x="25" y="453"/>
                    <a:pt x="28" y="457"/>
                  </a:cubicBezTo>
                  <a:cubicBezTo>
                    <a:pt x="38" y="467"/>
                    <a:pt x="56" y="481"/>
                    <a:pt x="74" y="492"/>
                  </a:cubicBezTo>
                  <a:cubicBezTo>
                    <a:pt x="71" y="491"/>
                    <a:pt x="65" y="488"/>
                    <a:pt x="69" y="492"/>
                  </a:cubicBezTo>
                  <a:cubicBezTo>
                    <a:pt x="77" y="496"/>
                    <a:pt x="89" y="500"/>
                    <a:pt x="100" y="506"/>
                  </a:cubicBezTo>
                  <a:cubicBezTo>
                    <a:pt x="98" y="505"/>
                    <a:pt x="99" y="506"/>
                    <a:pt x="98" y="505"/>
                  </a:cubicBezTo>
                  <a:cubicBezTo>
                    <a:pt x="118" y="512"/>
                    <a:pt x="112" y="512"/>
                    <a:pt x="131" y="518"/>
                  </a:cubicBezTo>
                  <a:cubicBezTo>
                    <a:pt x="131" y="518"/>
                    <a:pt x="130" y="518"/>
                    <a:pt x="130" y="518"/>
                  </a:cubicBezTo>
                  <a:cubicBezTo>
                    <a:pt x="134" y="519"/>
                    <a:pt x="138" y="519"/>
                    <a:pt x="141" y="520"/>
                  </a:cubicBezTo>
                  <a:cubicBezTo>
                    <a:pt x="166" y="523"/>
                    <a:pt x="168" y="527"/>
                    <a:pt x="183" y="530"/>
                  </a:cubicBezTo>
                  <a:cubicBezTo>
                    <a:pt x="179" y="530"/>
                    <a:pt x="179" y="530"/>
                    <a:pt x="179" y="530"/>
                  </a:cubicBezTo>
                  <a:cubicBezTo>
                    <a:pt x="189" y="533"/>
                    <a:pt x="219" y="534"/>
                    <a:pt x="227" y="535"/>
                  </a:cubicBezTo>
                  <a:cubicBezTo>
                    <a:pt x="217" y="533"/>
                    <a:pt x="224" y="534"/>
                    <a:pt x="216" y="532"/>
                  </a:cubicBezTo>
                  <a:cubicBezTo>
                    <a:pt x="207" y="531"/>
                    <a:pt x="209" y="534"/>
                    <a:pt x="194" y="531"/>
                  </a:cubicBezTo>
                  <a:cubicBezTo>
                    <a:pt x="196" y="530"/>
                    <a:pt x="216" y="531"/>
                    <a:pt x="220" y="530"/>
                  </a:cubicBezTo>
                  <a:cubicBezTo>
                    <a:pt x="228" y="530"/>
                    <a:pt x="234" y="533"/>
                    <a:pt x="235" y="534"/>
                  </a:cubicBezTo>
                  <a:cubicBezTo>
                    <a:pt x="256" y="535"/>
                    <a:pt x="268" y="536"/>
                    <a:pt x="295" y="535"/>
                  </a:cubicBezTo>
                  <a:cubicBezTo>
                    <a:pt x="304" y="534"/>
                    <a:pt x="311" y="530"/>
                    <a:pt x="333" y="532"/>
                  </a:cubicBezTo>
                  <a:cubicBezTo>
                    <a:pt x="332" y="532"/>
                    <a:pt x="332" y="532"/>
                    <a:pt x="332" y="532"/>
                  </a:cubicBezTo>
                  <a:cubicBezTo>
                    <a:pt x="334" y="531"/>
                    <a:pt x="343" y="532"/>
                    <a:pt x="347" y="531"/>
                  </a:cubicBezTo>
                  <a:cubicBezTo>
                    <a:pt x="339" y="530"/>
                    <a:pt x="356" y="529"/>
                    <a:pt x="347" y="528"/>
                  </a:cubicBezTo>
                  <a:cubicBezTo>
                    <a:pt x="360" y="527"/>
                    <a:pt x="362" y="529"/>
                    <a:pt x="363" y="531"/>
                  </a:cubicBezTo>
                  <a:cubicBezTo>
                    <a:pt x="372" y="528"/>
                    <a:pt x="389" y="530"/>
                    <a:pt x="408" y="527"/>
                  </a:cubicBezTo>
                  <a:cubicBezTo>
                    <a:pt x="405" y="528"/>
                    <a:pt x="383" y="530"/>
                    <a:pt x="392" y="531"/>
                  </a:cubicBezTo>
                  <a:cubicBezTo>
                    <a:pt x="401" y="529"/>
                    <a:pt x="409" y="528"/>
                    <a:pt x="417" y="526"/>
                  </a:cubicBezTo>
                  <a:cubicBezTo>
                    <a:pt x="406" y="527"/>
                    <a:pt x="406" y="527"/>
                    <a:pt x="406" y="527"/>
                  </a:cubicBezTo>
                  <a:cubicBezTo>
                    <a:pt x="425" y="523"/>
                    <a:pt x="430" y="524"/>
                    <a:pt x="441" y="524"/>
                  </a:cubicBezTo>
                  <a:cubicBezTo>
                    <a:pt x="444" y="524"/>
                    <a:pt x="437" y="525"/>
                    <a:pt x="431" y="526"/>
                  </a:cubicBezTo>
                  <a:cubicBezTo>
                    <a:pt x="437" y="525"/>
                    <a:pt x="446" y="524"/>
                    <a:pt x="454" y="522"/>
                  </a:cubicBezTo>
                  <a:cubicBezTo>
                    <a:pt x="459" y="520"/>
                    <a:pt x="479" y="517"/>
                    <a:pt x="487" y="514"/>
                  </a:cubicBezTo>
                  <a:cubicBezTo>
                    <a:pt x="490" y="513"/>
                    <a:pt x="490" y="513"/>
                    <a:pt x="490" y="513"/>
                  </a:cubicBezTo>
                  <a:cubicBezTo>
                    <a:pt x="490" y="514"/>
                    <a:pt x="489" y="514"/>
                    <a:pt x="489" y="514"/>
                  </a:cubicBezTo>
                  <a:cubicBezTo>
                    <a:pt x="490" y="514"/>
                    <a:pt x="492" y="513"/>
                    <a:pt x="493" y="513"/>
                  </a:cubicBezTo>
                  <a:cubicBezTo>
                    <a:pt x="503" y="512"/>
                    <a:pt x="503" y="512"/>
                    <a:pt x="503" y="512"/>
                  </a:cubicBezTo>
                  <a:cubicBezTo>
                    <a:pt x="501" y="512"/>
                    <a:pt x="501" y="512"/>
                    <a:pt x="501" y="512"/>
                  </a:cubicBezTo>
                  <a:cubicBezTo>
                    <a:pt x="505" y="511"/>
                    <a:pt x="505" y="511"/>
                    <a:pt x="505" y="511"/>
                  </a:cubicBezTo>
                  <a:cubicBezTo>
                    <a:pt x="515" y="510"/>
                    <a:pt x="515" y="510"/>
                    <a:pt x="515" y="510"/>
                  </a:cubicBezTo>
                  <a:cubicBezTo>
                    <a:pt x="520" y="508"/>
                    <a:pt x="520" y="508"/>
                    <a:pt x="520" y="508"/>
                  </a:cubicBezTo>
                  <a:cubicBezTo>
                    <a:pt x="518" y="509"/>
                    <a:pt x="518" y="509"/>
                    <a:pt x="518" y="509"/>
                  </a:cubicBezTo>
                  <a:cubicBezTo>
                    <a:pt x="518" y="507"/>
                    <a:pt x="530" y="503"/>
                    <a:pt x="545" y="500"/>
                  </a:cubicBezTo>
                  <a:cubicBezTo>
                    <a:pt x="544" y="500"/>
                    <a:pt x="536" y="501"/>
                    <a:pt x="525" y="503"/>
                  </a:cubicBezTo>
                  <a:cubicBezTo>
                    <a:pt x="529" y="502"/>
                    <a:pt x="529" y="502"/>
                    <a:pt x="529" y="502"/>
                  </a:cubicBezTo>
                  <a:cubicBezTo>
                    <a:pt x="545" y="499"/>
                    <a:pt x="560" y="496"/>
                    <a:pt x="574" y="492"/>
                  </a:cubicBezTo>
                  <a:cubicBezTo>
                    <a:pt x="569" y="494"/>
                    <a:pt x="564" y="495"/>
                    <a:pt x="558" y="497"/>
                  </a:cubicBezTo>
                  <a:cubicBezTo>
                    <a:pt x="573" y="495"/>
                    <a:pt x="596" y="486"/>
                    <a:pt x="603" y="486"/>
                  </a:cubicBezTo>
                  <a:cubicBezTo>
                    <a:pt x="581" y="495"/>
                    <a:pt x="569" y="496"/>
                    <a:pt x="545" y="503"/>
                  </a:cubicBezTo>
                  <a:cubicBezTo>
                    <a:pt x="532" y="504"/>
                    <a:pt x="561" y="498"/>
                    <a:pt x="561" y="497"/>
                  </a:cubicBezTo>
                  <a:cubicBezTo>
                    <a:pt x="557" y="498"/>
                    <a:pt x="552" y="499"/>
                    <a:pt x="547" y="500"/>
                  </a:cubicBezTo>
                  <a:cubicBezTo>
                    <a:pt x="549" y="500"/>
                    <a:pt x="520" y="507"/>
                    <a:pt x="528" y="507"/>
                  </a:cubicBezTo>
                  <a:cubicBezTo>
                    <a:pt x="559" y="501"/>
                    <a:pt x="589" y="494"/>
                    <a:pt x="615" y="485"/>
                  </a:cubicBezTo>
                  <a:cubicBezTo>
                    <a:pt x="608" y="492"/>
                    <a:pt x="601" y="498"/>
                    <a:pt x="593" y="505"/>
                  </a:cubicBezTo>
                  <a:cubicBezTo>
                    <a:pt x="593" y="505"/>
                    <a:pt x="593" y="505"/>
                    <a:pt x="592" y="506"/>
                  </a:cubicBezTo>
                  <a:cubicBezTo>
                    <a:pt x="593" y="505"/>
                    <a:pt x="593" y="505"/>
                    <a:pt x="593" y="505"/>
                  </a:cubicBezTo>
                  <a:cubicBezTo>
                    <a:pt x="593" y="504"/>
                    <a:pt x="588" y="506"/>
                    <a:pt x="582" y="508"/>
                  </a:cubicBezTo>
                  <a:cubicBezTo>
                    <a:pt x="583" y="507"/>
                    <a:pt x="584" y="506"/>
                    <a:pt x="577" y="508"/>
                  </a:cubicBezTo>
                  <a:cubicBezTo>
                    <a:pt x="563" y="511"/>
                    <a:pt x="555" y="516"/>
                    <a:pt x="545" y="518"/>
                  </a:cubicBezTo>
                  <a:cubicBezTo>
                    <a:pt x="548" y="517"/>
                    <a:pt x="548" y="517"/>
                    <a:pt x="548" y="517"/>
                  </a:cubicBezTo>
                  <a:cubicBezTo>
                    <a:pt x="538" y="519"/>
                    <a:pt x="525" y="522"/>
                    <a:pt x="518" y="524"/>
                  </a:cubicBezTo>
                  <a:cubicBezTo>
                    <a:pt x="509" y="524"/>
                    <a:pt x="546" y="517"/>
                    <a:pt x="530" y="519"/>
                  </a:cubicBezTo>
                  <a:cubicBezTo>
                    <a:pt x="541" y="517"/>
                    <a:pt x="557" y="512"/>
                    <a:pt x="565" y="510"/>
                  </a:cubicBezTo>
                  <a:cubicBezTo>
                    <a:pt x="551" y="513"/>
                    <a:pt x="538" y="513"/>
                    <a:pt x="542" y="511"/>
                  </a:cubicBezTo>
                  <a:cubicBezTo>
                    <a:pt x="512" y="520"/>
                    <a:pt x="543" y="516"/>
                    <a:pt x="517" y="523"/>
                  </a:cubicBezTo>
                  <a:cubicBezTo>
                    <a:pt x="498" y="526"/>
                    <a:pt x="498" y="526"/>
                    <a:pt x="498" y="526"/>
                  </a:cubicBezTo>
                  <a:cubicBezTo>
                    <a:pt x="492" y="529"/>
                    <a:pt x="492" y="529"/>
                    <a:pt x="492" y="529"/>
                  </a:cubicBezTo>
                  <a:cubicBezTo>
                    <a:pt x="481" y="531"/>
                    <a:pt x="499" y="526"/>
                    <a:pt x="482" y="529"/>
                  </a:cubicBezTo>
                  <a:cubicBezTo>
                    <a:pt x="477" y="531"/>
                    <a:pt x="466" y="532"/>
                    <a:pt x="463" y="533"/>
                  </a:cubicBezTo>
                  <a:cubicBezTo>
                    <a:pt x="463" y="532"/>
                    <a:pt x="463" y="532"/>
                    <a:pt x="454" y="533"/>
                  </a:cubicBezTo>
                  <a:cubicBezTo>
                    <a:pt x="454" y="534"/>
                    <a:pt x="455" y="534"/>
                    <a:pt x="448" y="535"/>
                  </a:cubicBezTo>
                  <a:cubicBezTo>
                    <a:pt x="443" y="534"/>
                    <a:pt x="465" y="532"/>
                    <a:pt x="457" y="531"/>
                  </a:cubicBezTo>
                  <a:cubicBezTo>
                    <a:pt x="436" y="534"/>
                    <a:pt x="446" y="535"/>
                    <a:pt x="441" y="537"/>
                  </a:cubicBezTo>
                  <a:cubicBezTo>
                    <a:pt x="442" y="536"/>
                    <a:pt x="443" y="536"/>
                    <a:pt x="446" y="536"/>
                  </a:cubicBezTo>
                  <a:cubicBezTo>
                    <a:pt x="445" y="537"/>
                    <a:pt x="437" y="537"/>
                    <a:pt x="438" y="538"/>
                  </a:cubicBezTo>
                  <a:cubicBezTo>
                    <a:pt x="441" y="538"/>
                    <a:pt x="445" y="537"/>
                    <a:pt x="448" y="536"/>
                  </a:cubicBezTo>
                  <a:cubicBezTo>
                    <a:pt x="442" y="538"/>
                    <a:pt x="458" y="537"/>
                    <a:pt x="464" y="536"/>
                  </a:cubicBezTo>
                  <a:cubicBezTo>
                    <a:pt x="477" y="533"/>
                    <a:pt x="505" y="528"/>
                    <a:pt x="524" y="524"/>
                  </a:cubicBezTo>
                  <a:cubicBezTo>
                    <a:pt x="522" y="524"/>
                    <a:pt x="519" y="525"/>
                    <a:pt x="521" y="525"/>
                  </a:cubicBezTo>
                  <a:cubicBezTo>
                    <a:pt x="548" y="519"/>
                    <a:pt x="559" y="518"/>
                    <a:pt x="589" y="509"/>
                  </a:cubicBezTo>
                  <a:cubicBezTo>
                    <a:pt x="592" y="506"/>
                    <a:pt x="592" y="506"/>
                    <a:pt x="592" y="506"/>
                  </a:cubicBezTo>
                  <a:cubicBezTo>
                    <a:pt x="618" y="498"/>
                    <a:pt x="603" y="498"/>
                    <a:pt x="609" y="495"/>
                  </a:cubicBezTo>
                  <a:cubicBezTo>
                    <a:pt x="615" y="494"/>
                    <a:pt x="619" y="491"/>
                    <a:pt x="625" y="490"/>
                  </a:cubicBezTo>
                  <a:cubicBezTo>
                    <a:pt x="622" y="492"/>
                    <a:pt x="622" y="492"/>
                    <a:pt x="622" y="492"/>
                  </a:cubicBezTo>
                  <a:cubicBezTo>
                    <a:pt x="638" y="486"/>
                    <a:pt x="627" y="488"/>
                    <a:pt x="641" y="484"/>
                  </a:cubicBezTo>
                  <a:cubicBezTo>
                    <a:pt x="652" y="478"/>
                    <a:pt x="631" y="487"/>
                    <a:pt x="638" y="483"/>
                  </a:cubicBezTo>
                  <a:cubicBezTo>
                    <a:pt x="653" y="478"/>
                    <a:pt x="646" y="477"/>
                    <a:pt x="670" y="469"/>
                  </a:cubicBezTo>
                  <a:cubicBezTo>
                    <a:pt x="669" y="470"/>
                    <a:pt x="673" y="470"/>
                    <a:pt x="660" y="476"/>
                  </a:cubicBezTo>
                  <a:cubicBezTo>
                    <a:pt x="664" y="475"/>
                    <a:pt x="669" y="473"/>
                    <a:pt x="673" y="472"/>
                  </a:cubicBezTo>
                  <a:cubicBezTo>
                    <a:pt x="658" y="479"/>
                    <a:pt x="667" y="475"/>
                    <a:pt x="651" y="481"/>
                  </a:cubicBezTo>
                  <a:cubicBezTo>
                    <a:pt x="644" y="485"/>
                    <a:pt x="646" y="486"/>
                    <a:pt x="640" y="490"/>
                  </a:cubicBezTo>
                  <a:cubicBezTo>
                    <a:pt x="646" y="487"/>
                    <a:pt x="644" y="486"/>
                    <a:pt x="654" y="483"/>
                  </a:cubicBezTo>
                  <a:cubicBezTo>
                    <a:pt x="665" y="479"/>
                    <a:pt x="652" y="484"/>
                    <a:pt x="651" y="485"/>
                  </a:cubicBezTo>
                  <a:cubicBezTo>
                    <a:pt x="665" y="478"/>
                    <a:pt x="668" y="481"/>
                    <a:pt x="681" y="474"/>
                  </a:cubicBezTo>
                  <a:cubicBezTo>
                    <a:pt x="677" y="473"/>
                    <a:pt x="680" y="472"/>
                    <a:pt x="670" y="474"/>
                  </a:cubicBezTo>
                  <a:cubicBezTo>
                    <a:pt x="679" y="470"/>
                    <a:pt x="691" y="466"/>
                    <a:pt x="691" y="468"/>
                  </a:cubicBezTo>
                  <a:cubicBezTo>
                    <a:pt x="692" y="466"/>
                    <a:pt x="692" y="466"/>
                    <a:pt x="692" y="466"/>
                  </a:cubicBezTo>
                  <a:cubicBezTo>
                    <a:pt x="695" y="466"/>
                    <a:pt x="702" y="462"/>
                    <a:pt x="702" y="462"/>
                  </a:cubicBezTo>
                  <a:cubicBezTo>
                    <a:pt x="705" y="460"/>
                    <a:pt x="705" y="460"/>
                    <a:pt x="705" y="460"/>
                  </a:cubicBezTo>
                  <a:cubicBezTo>
                    <a:pt x="698" y="462"/>
                    <a:pt x="692" y="464"/>
                    <a:pt x="681" y="469"/>
                  </a:cubicBezTo>
                  <a:cubicBezTo>
                    <a:pt x="685" y="467"/>
                    <a:pt x="674" y="470"/>
                    <a:pt x="688" y="463"/>
                  </a:cubicBezTo>
                  <a:cubicBezTo>
                    <a:pt x="695" y="460"/>
                    <a:pt x="690" y="464"/>
                    <a:pt x="690" y="464"/>
                  </a:cubicBezTo>
                  <a:cubicBezTo>
                    <a:pt x="723" y="447"/>
                    <a:pt x="725" y="451"/>
                    <a:pt x="750" y="436"/>
                  </a:cubicBezTo>
                  <a:cubicBezTo>
                    <a:pt x="744" y="440"/>
                    <a:pt x="728" y="448"/>
                    <a:pt x="716" y="455"/>
                  </a:cubicBezTo>
                  <a:cubicBezTo>
                    <a:pt x="724" y="452"/>
                    <a:pt x="732" y="446"/>
                    <a:pt x="739" y="442"/>
                  </a:cubicBezTo>
                  <a:cubicBezTo>
                    <a:pt x="733" y="446"/>
                    <a:pt x="732" y="448"/>
                    <a:pt x="740" y="444"/>
                  </a:cubicBezTo>
                  <a:cubicBezTo>
                    <a:pt x="743" y="441"/>
                    <a:pt x="743" y="441"/>
                    <a:pt x="743" y="441"/>
                  </a:cubicBezTo>
                  <a:cubicBezTo>
                    <a:pt x="747" y="439"/>
                    <a:pt x="755" y="434"/>
                    <a:pt x="756" y="434"/>
                  </a:cubicBezTo>
                  <a:cubicBezTo>
                    <a:pt x="756" y="434"/>
                    <a:pt x="754" y="435"/>
                    <a:pt x="749" y="437"/>
                  </a:cubicBezTo>
                  <a:cubicBezTo>
                    <a:pt x="760" y="430"/>
                    <a:pt x="780" y="416"/>
                    <a:pt x="799" y="403"/>
                  </a:cubicBezTo>
                  <a:cubicBezTo>
                    <a:pt x="799" y="406"/>
                    <a:pt x="773" y="422"/>
                    <a:pt x="788" y="415"/>
                  </a:cubicBezTo>
                  <a:cubicBezTo>
                    <a:pt x="795" y="409"/>
                    <a:pt x="800" y="403"/>
                    <a:pt x="813" y="394"/>
                  </a:cubicBezTo>
                  <a:cubicBezTo>
                    <a:pt x="809" y="399"/>
                    <a:pt x="820" y="390"/>
                    <a:pt x="820" y="391"/>
                  </a:cubicBezTo>
                  <a:cubicBezTo>
                    <a:pt x="826" y="385"/>
                    <a:pt x="831" y="379"/>
                    <a:pt x="836" y="374"/>
                  </a:cubicBezTo>
                  <a:cubicBezTo>
                    <a:pt x="844" y="366"/>
                    <a:pt x="853" y="357"/>
                    <a:pt x="859" y="348"/>
                  </a:cubicBezTo>
                  <a:cubicBezTo>
                    <a:pt x="857" y="351"/>
                    <a:pt x="854" y="355"/>
                    <a:pt x="850" y="359"/>
                  </a:cubicBezTo>
                  <a:cubicBezTo>
                    <a:pt x="858" y="345"/>
                    <a:pt x="870" y="337"/>
                    <a:pt x="879" y="319"/>
                  </a:cubicBezTo>
                  <a:cubicBezTo>
                    <a:pt x="875" y="328"/>
                    <a:pt x="875" y="328"/>
                    <a:pt x="875" y="328"/>
                  </a:cubicBezTo>
                  <a:cubicBezTo>
                    <a:pt x="883" y="315"/>
                    <a:pt x="888" y="304"/>
                    <a:pt x="892" y="292"/>
                  </a:cubicBezTo>
                  <a:cubicBezTo>
                    <a:pt x="893" y="293"/>
                    <a:pt x="893" y="293"/>
                    <a:pt x="893" y="293"/>
                  </a:cubicBezTo>
                  <a:cubicBezTo>
                    <a:pt x="893" y="291"/>
                    <a:pt x="900" y="266"/>
                    <a:pt x="900" y="260"/>
                  </a:cubicBezTo>
                  <a:cubicBezTo>
                    <a:pt x="892" y="296"/>
                    <a:pt x="890" y="290"/>
                    <a:pt x="875" y="322"/>
                  </a:cubicBezTo>
                  <a:cubicBezTo>
                    <a:pt x="880" y="310"/>
                    <a:pt x="884" y="301"/>
                    <a:pt x="888" y="287"/>
                  </a:cubicBezTo>
                  <a:cubicBezTo>
                    <a:pt x="890" y="282"/>
                    <a:pt x="891" y="280"/>
                    <a:pt x="891" y="280"/>
                  </a:cubicBezTo>
                  <a:cubicBezTo>
                    <a:pt x="892" y="275"/>
                    <a:pt x="891" y="273"/>
                    <a:pt x="893" y="265"/>
                  </a:cubicBezTo>
                  <a:cubicBezTo>
                    <a:pt x="894" y="263"/>
                    <a:pt x="894" y="263"/>
                    <a:pt x="894" y="263"/>
                  </a:cubicBezTo>
                  <a:cubicBezTo>
                    <a:pt x="900" y="239"/>
                    <a:pt x="895" y="241"/>
                    <a:pt x="896" y="219"/>
                  </a:cubicBezTo>
                  <a:cubicBezTo>
                    <a:pt x="898" y="214"/>
                    <a:pt x="899" y="238"/>
                    <a:pt x="897" y="253"/>
                  </a:cubicBezTo>
                  <a:cubicBezTo>
                    <a:pt x="901" y="242"/>
                    <a:pt x="894" y="275"/>
                    <a:pt x="898" y="263"/>
                  </a:cubicBezTo>
                  <a:cubicBezTo>
                    <a:pt x="899" y="256"/>
                    <a:pt x="899" y="256"/>
                    <a:pt x="899" y="256"/>
                  </a:cubicBezTo>
                  <a:cubicBezTo>
                    <a:pt x="900" y="249"/>
                    <a:pt x="901" y="250"/>
                    <a:pt x="900" y="254"/>
                  </a:cubicBezTo>
                  <a:cubicBezTo>
                    <a:pt x="901" y="245"/>
                    <a:pt x="901" y="247"/>
                    <a:pt x="901" y="243"/>
                  </a:cubicBezTo>
                  <a:cubicBezTo>
                    <a:pt x="902" y="206"/>
                    <a:pt x="905" y="248"/>
                    <a:pt x="905" y="211"/>
                  </a:cubicBezTo>
                  <a:cubicBezTo>
                    <a:pt x="905" y="215"/>
                    <a:pt x="906" y="225"/>
                    <a:pt x="907" y="223"/>
                  </a:cubicBezTo>
                  <a:cubicBezTo>
                    <a:pt x="907" y="230"/>
                    <a:pt x="906" y="237"/>
                    <a:pt x="905" y="243"/>
                  </a:cubicBezTo>
                  <a:cubicBezTo>
                    <a:pt x="907" y="244"/>
                    <a:pt x="907" y="244"/>
                    <a:pt x="907" y="244"/>
                  </a:cubicBezTo>
                  <a:cubicBezTo>
                    <a:pt x="910" y="218"/>
                    <a:pt x="905" y="203"/>
                    <a:pt x="900" y="193"/>
                  </a:cubicBezTo>
                  <a:close/>
                  <a:moveTo>
                    <a:pt x="568" y="512"/>
                  </a:moveTo>
                  <a:cubicBezTo>
                    <a:pt x="578" y="510"/>
                    <a:pt x="578" y="510"/>
                    <a:pt x="578" y="510"/>
                  </a:cubicBezTo>
                  <a:cubicBezTo>
                    <a:pt x="574" y="511"/>
                    <a:pt x="571" y="512"/>
                    <a:pt x="568" y="512"/>
                  </a:cubicBezTo>
                  <a:close/>
                  <a:moveTo>
                    <a:pt x="443" y="18"/>
                  </a:moveTo>
                  <a:cubicBezTo>
                    <a:pt x="465" y="12"/>
                    <a:pt x="465" y="12"/>
                    <a:pt x="465" y="12"/>
                  </a:cubicBezTo>
                  <a:cubicBezTo>
                    <a:pt x="454" y="13"/>
                    <a:pt x="452" y="16"/>
                    <a:pt x="438" y="18"/>
                  </a:cubicBezTo>
                  <a:cubicBezTo>
                    <a:pt x="439" y="16"/>
                    <a:pt x="438" y="15"/>
                    <a:pt x="453" y="12"/>
                  </a:cubicBezTo>
                  <a:cubicBezTo>
                    <a:pt x="466" y="11"/>
                    <a:pt x="452" y="13"/>
                    <a:pt x="459" y="13"/>
                  </a:cubicBezTo>
                  <a:cubicBezTo>
                    <a:pt x="469" y="9"/>
                    <a:pt x="472" y="13"/>
                    <a:pt x="483" y="10"/>
                  </a:cubicBezTo>
                  <a:cubicBezTo>
                    <a:pt x="496" y="9"/>
                    <a:pt x="492" y="11"/>
                    <a:pt x="496" y="11"/>
                  </a:cubicBezTo>
                  <a:cubicBezTo>
                    <a:pt x="483" y="12"/>
                    <a:pt x="502" y="12"/>
                    <a:pt x="486" y="14"/>
                  </a:cubicBezTo>
                  <a:cubicBezTo>
                    <a:pt x="499" y="14"/>
                    <a:pt x="495" y="11"/>
                    <a:pt x="506" y="11"/>
                  </a:cubicBezTo>
                  <a:cubicBezTo>
                    <a:pt x="508" y="13"/>
                    <a:pt x="508" y="13"/>
                    <a:pt x="508" y="13"/>
                  </a:cubicBezTo>
                  <a:cubicBezTo>
                    <a:pt x="518" y="13"/>
                    <a:pt x="540" y="14"/>
                    <a:pt x="553" y="12"/>
                  </a:cubicBezTo>
                  <a:cubicBezTo>
                    <a:pt x="542" y="11"/>
                    <a:pt x="560" y="11"/>
                    <a:pt x="558" y="10"/>
                  </a:cubicBezTo>
                  <a:cubicBezTo>
                    <a:pt x="556" y="12"/>
                    <a:pt x="540" y="11"/>
                    <a:pt x="541" y="10"/>
                  </a:cubicBezTo>
                  <a:cubicBezTo>
                    <a:pt x="548" y="9"/>
                    <a:pt x="565" y="9"/>
                    <a:pt x="573" y="10"/>
                  </a:cubicBezTo>
                  <a:cubicBezTo>
                    <a:pt x="560" y="8"/>
                    <a:pt x="560" y="8"/>
                    <a:pt x="560" y="8"/>
                  </a:cubicBezTo>
                  <a:cubicBezTo>
                    <a:pt x="566" y="8"/>
                    <a:pt x="588" y="7"/>
                    <a:pt x="589" y="7"/>
                  </a:cubicBezTo>
                  <a:cubicBezTo>
                    <a:pt x="596" y="8"/>
                    <a:pt x="606" y="8"/>
                    <a:pt x="609" y="10"/>
                  </a:cubicBezTo>
                  <a:cubicBezTo>
                    <a:pt x="605" y="9"/>
                    <a:pt x="601" y="10"/>
                    <a:pt x="597" y="10"/>
                  </a:cubicBezTo>
                  <a:cubicBezTo>
                    <a:pt x="592" y="9"/>
                    <a:pt x="592" y="9"/>
                    <a:pt x="592" y="9"/>
                  </a:cubicBezTo>
                  <a:cubicBezTo>
                    <a:pt x="585" y="10"/>
                    <a:pt x="585" y="10"/>
                    <a:pt x="585" y="10"/>
                  </a:cubicBezTo>
                  <a:cubicBezTo>
                    <a:pt x="593" y="11"/>
                    <a:pt x="610" y="13"/>
                    <a:pt x="614" y="15"/>
                  </a:cubicBezTo>
                  <a:cubicBezTo>
                    <a:pt x="595" y="13"/>
                    <a:pt x="565" y="12"/>
                    <a:pt x="530" y="16"/>
                  </a:cubicBezTo>
                  <a:cubicBezTo>
                    <a:pt x="530" y="16"/>
                    <a:pt x="530" y="16"/>
                    <a:pt x="532" y="16"/>
                  </a:cubicBezTo>
                  <a:cubicBezTo>
                    <a:pt x="514" y="16"/>
                    <a:pt x="512" y="16"/>
                    <a:pt x="498" y="17"/>
                  </a:cubicBezTo>
                  <a:cubicBezTo>
                    <a:pt x="502" y="16"/>
                    <a:pt x="502" y="16"/>
                    <a:pt x="502" y="16"/>
                  </a:cubicBezTo>
                  <a:cubicBezTo>
                    <a:pt x="500" y="15"/>
                    <a:pt x="488" y="17"/>
                    <a:pt x="476" y="18"/>
                  </a:cubicBezTo>
                  <a:cubicBezTo>
                    <a:pt x="473" y="19"/>
                    <a:pt x="466" y="20"/>
                    <a:pt x="461" y="20"/>
                  </a:cubicBezTo>
                  <a:cubicBezTo>
                    <a:pt x="463" y="19"/>
                    <a:pt x="463" y="19"/>
                    <a:pt x="463" y="19"/>
                  </a:cubicBezTo>
                  <a:cubicBezTo>
                    <a:pt x="460" y="19"/>
                    <a:pt x="449" y="20"/>
                    <a:pt x="436" y="22"/>
                  </a:cubicBezTo>
                  <a:cubicBezTo>
                    <a:pt x="441" y="20"/>
                    <a:pt x="441" y="20"/>
                    <a:pt x="441" y="20"/>
                  </a:cubicBezTo>
                  <a:cubicBezTo>
                    <a:pt x="444" y="19"/>
                    <a:pt x="448" y="18"/>
                    <a:pt x="453" y="17"/>
                  </a:cubicBezTo>
                  <a:cubicBezTo>
                    <a:pt x="450" y="18"/>
                    <a:pt x="447" y="18"/>
                    <a:pt x="443" y="18"/>
                  </a:cubicBezTo>
                  <a:close/>
                  <a:moveTo>
                    <a:pt x="598" y="486"/>
                  </a:moveTo>
                  <a:cubicBezTo>
                    <a:pt x="594" y="487"/>
                    <a:pt x="592" y="488"/>
                    <a:pt x="591" y="488"/>
                  </a:cubicBezTo>
                  <a:cubicBezTo>
                    <a:pt x="599" y="486"/>
                    <a:pt x="599" y="486"/>
                    <a:pt x="599" y="486"/>
                  </a:cubicBezTo>
                  <a:lnTo>
                    <a:pt x="598" y="486"/>
                  </a:lnTo>
                  <a:close/>
                  <a:moveTo>
                    <a:pt x="620" y="481"/>
                  </a:moveTo>
                  <a:cubicBezTo>
                    <a:pt x="617" y="481"/>
                    <a:pt x="616" y="481"/>
                    <a:pt x="615" y="481"/>
                  </a:cubicBezTo>
                  <a:cubicBezTo>
                    <a:pt x="622" y="479"/>
                    <a:pt x="622" y="479"/>
                    <a:pt x="622" y="479"/>
                  </a:cubicBezTo>
                  <a:lnTo>
                    <a:pt x="620" y="481"/>
                  </a:lnTo>
                  <a:close/>
                  <a:moveTo>
                    <a:pt x="679" y="440"/>
                  </a:moveTo>
                  <a:cubicBezTo>
                    <a:pt x="679" y="440"/>
                    <a:pt x="671" y="444"/>
                    <a:pt x="660" y="449"/>
                  </a:cubicBezTo>
                  <a:cubicBezTo>
                    <a:pt x="660" y="448"/>
                    <a:pt x="660" y="448"/>
                    <a:pt x="660" y="448"/>
                  </a:cubicBezTo>
                  <a:cubicBezTo>
                    <a:pt x="661" y="448"/>
                    <a:pt x="661" y="448"/>
                    <a:pt x="661" y="447"/>
                  </a:cubicBezTo>
                  <a:cubicBezTo>
                    <a:pt x="664" y="446"/>
                    <a:pt x="665" y="446"/>
                    <a:pt x="666" y="446"/>
                  </a:cubicBezTo>
                  <a:cubicBezTo>
                    <a:pt x="672" y="441"/>
                    <a:pt x="662" y="445"/>
                    <a:pt x="651" y="450"/>
                  </a:cubicBezTo>
                  <a:cubicBezTo>
                    <a:pt x="648" y="452"/>
                    <a:pt x="648" y="452"/>
                    <a:pt x="648" y="452"/>
                  </a:cubicBezTo>
                  <a:cubicBezTo>
                    <a:pt x="638" y="455"/>
                    <a:pt x="632" y="456"/>
                    <a:pt x="619" y="461"/>
                  </a:cubicBezTo>
                  <a:cubicBezTo>
                    <a:pt x="590" y="476"/>
                    <a:pt x="590" y="476"/>
                    <a:pt x="590" y="476"/>
                  </a:cubicBezTo>
                  <a:cubicBezTo>
                    <a:pt x="581" y="479"/>
                    <a:pt x="581" y="479"/>
                    <a:pt x="581" y="479"/>
                  </a:cubicBezTo>
                  <a:cubicBezTo>
                    <a:pt x="577" y="479"/>
                    <a:pt x="563" y="483"/>
                    <a:pt x="568" y="480"/>
                  </a:cubicBezTo>
                  <a:cubicBezTo>
                    <a:pt x="566" y="480"/>
                    <a:pt x="571" y="478"/>
                    <a:pt x="577" y="477"/>
                  </a:cubicBezTo>
                  <a:cubicBezTo>
                    <a:pt x="578" y="477"/>
                    <a:pt x="577" y="477"/>
                    <a:pt x="578" y="477"/>
                  </a:cubicBezTo>
                  <a:cubicBezTo>
                    <a:pt x="579" y="476"/>
                    <a:pt x="579" y="475"/>
                    <a:pt x="572" y="476"/>
                  </a:cubicBezTo>
                  <a:cubicBezTo>
                    <a:pt x="579" y="474"/>
                    <a:pt x="580" y="474"/>
                    <a:pt x="585" y="472"/>
                  </a:cubicBezTo>
                  <a:cubicBezTo>
                    <a:pt x="578" y="474"/>
                    <a:pt x="578" y="474"/>
                    <a:pt x="578" y="474"/>
                  </a:cubicBezTo>
                  <a:cubicBezTo>
                    <a:pt x="589" y="471"/>
                    <a:pt x="605" y="463"/>
                    <a:pt x="605" y="462"/>
                  </a:cubicBezTo>
                  <a:cubicBezTo>
                    <a:pt x="602" y="465"/>
                    <a:pt x="594" y="466"/>
                    <a:pt x="588" y="467"/>
                  </a:cubicBezTo>
                  <a:cubicBezTo>
                    <a:pt x="593" y="465"/>
                    <a:pt x="602" y="461"/>
                    <a:pt x="595" y="464"/>
                  </a:cubicBezTo>
                  <a:cubicBezTo>
                    <a:pt x="592" y="465"/>
                    <a:pt x="572" y="472"/>
                    <a:pt x="587" y="468"/>
                  </a:cubicBezTo>
                  <a:cubicBezTo>
                    <a:pt x="581" y="471"/>
                    <a:pt x="573" y="474"/>
                    <a:pt x="566" y="475"/>
                  </a:cubicBezTo>
                  <a:cubicBezTo>
                    <a:pt x="574" y="472"/>
                    <a:pt x="568" y="473"/>
                    <a:pt x="570" y="471"/>
                  </a:cubicBezTo>
                  <a:cubicBezTo>
                    <a:pt x="563" y="474"/>
                    <a:pt x="564" y="475"/>
                    <a:pt x="563" y="476"/>
                  </a:cubicBezTo>
                  <a:cubicBezTo>
                    <a:pt x="541" y="480"/>
                    <a:pt x="532" y="479"/>
                    <a:pt x="509" y="485"/>
                  </a:cubicBezTo>
                  <a:cubicBezTo>
                    <a:pt x="506" y="486"/>
                    <a:pt x="523" y="482"/>
                    <a:pt x="521" y="483"/>
                  </a:cubicBezTo>
                  <a:cubicBezTo>
                    <a:pt x="504" y="489"/>
                    <a:pt x="498" y="486"/>
                    <a:pt x="483" y="489"/>
                  </a:cubicBezTo>
                  <a:cubicBezTo>
                    <a:pt x="488" y="490"/>
                    <a:pt x="488" y="490"/>
                    <a:pt x="488" y="490"/>
                  </a:cubicBezTo>
                  <a:cubicBezTo>
                    <a:pt x="483" y="492"/>
                    <a:pt x="472" y="494"/>
                    <a:pt x="466" y="495"/>
                  </a:cubicBezTo>
                  <a:cubicBezTo>
                    <a:pt x="464" y="494"/>
                    <a:pt x="448" y="496"/>
                    <a:pt x="460" y="493"/>
                  </a:cubicBezTo>
                  <a:cubicBezTo>
                    <a:pt x="434" y="496"/>
                    <a:pt x="437" y="500"/>
                    <a:pt x="407" y="504"/>
                  </a:cubicBezTo>
                  <a:cubicBezTo>
                    <a:pt x="421" y="502"/>
                    <a:pt x="423" y="502"/>
                    <a:pt x="434" y="501"/>
                  </a:cubicBezTo>
                  <a:cubicBezTo>
                    <a:pt x="422" y="503"/>
                    <a:pt x="432" y="502"/>
                    <a:pt x="431" y="503"/>
                  </a:cubicBezTo>
                  <a:cubicBezTo>
                    <a:pt x="424" y="503"/>
                    <a:pt x="401" y="507"/>
                    <a:pt x="417" y="503"/>
                  </a:cubicBezTo>
                  <a:cubicBezTo>
                    <a:pt x="407" y="505"/>
                    <a:pt x="388" y="506"/>
                    <a:pt x="384" y="507"/>
                  </a:cubicBezTo>
                  <a:cubicBezTo>
                    <a:pt x="392" y="507"/>
                    <a:pt x="392" y="507"/>
                    <a:pt x="392" y="507"/>
                  </a:cubicBezTo>
                  <a:cubicBezTo>
                    <a:pt x="379" y="508"/>
                    <a:pt x="366" y="510"/>
                    <a:pt x="360" y="512"/>
                  </a:cubicBezTo>
                  <a:cubicBezTo>
                    <a:pt x="377" y="511"/>
                    <a:pt x="376" y="508"/>
                    <a:pt x="398" y="507"/>
                  </a:cubicBezTo>
                  <a:cubicBezTo>
                    <a:pt x="421" y="506"/>
                    <a:pt x="392" y="508"/>
                    <a:pt x="408" y="509"/>
                  </a:cubicBezTo>
                  <a:cubicBezTo>
                    <a:pt x="424" y="506"/>
                    <a:pt x="424" y="506"/>
                    <a:pt x="424" y="506"/>
                  </a:cubicBezTo>
                  <a:cubicBezTo>
                    <a:pt x="416" y="506"/>
                    <a:pt x="416" y="506"/>
                    <a:pt x="416" y="506"/>
                  </a:cubicBezTo>
                  <a:cubicBezTo>
                    <a:pt x="419" y="504"/>
                    <a:pt x="442" y="503"/>
                    <a:pt x="439" y="501"/>
                  </a:cubicBezTo>
                  <a:cubicBezTo>
                    <a:pt x="456" y="501"/>
                    <a:pt x="461" y="499"/>
                    <a:pt x="480" y="498"/>
                  </a:cubicBezTo>
                  <a:cubicBezTo>
                    <a:pt x="484" y="496"/>
                    <a:pt x="477" y="497"/>
                    <a:pt x="472" y="498"/>
                  </a:cubicBezTo>
                  <a:cubicBezTo>
                    <a:pt x="481" y="497"/>
                    <a:pt x="481" y="494"/>
                    <a:pt x="494" y="493"/>
                  </a:cubicBezTo>
                  <a:cubicBezTo>
                    <a:pt x="500" y="492"/>
                    <a:pt x="495" y="491"/>
                    <a:pt x="485" y="493"/>
                  </a:cubicBezTo>
                  <a:cubicBezTo>
                    <a:pt x="494" y="492"/>
                    <a:pt x="503" y="490"/>
                    <a:pt x="513" y="488"/>
                  </a:cubicBezTo>
                  <a:cubicBezTo>
                    <a:pt x="502" y="489"/>
                    <a:pt x="502" y="489"/>
                    <a:pt x="502" y="489"/>
                  </a:cubicBezTo>
                  <a:cubicBezTo>
                    <a:pt x="513" y="487"/>
                    <a:pt x="513" y="487"/>
                    <a:pt x="513" y="487"/>
                  </a:cubicBezTo>
                  <a:cubicBezTo>
                    <a:pt x="504" y="487"/>
                    <a:pt x="504" y="487"/>
                    <a:pt x="504" y="487"/>
                  </a:cubicBezTo>
                  <a:cubicBezTo>
                    <a:pt x="524" y="483"/>
                    <a:pt x="548" y="478"/>
                    <a:pt x="559" y="477"/>
                  </a:cubicBezTo>
                  <a:cubicBezTo>
                    <a:pt x="541" y="483"/>
                    <a:pt x="512" y="489"/>
                    <a:pt x="502" y="493"/>
                  </a:cubicBezTo>
                  <a:cubicBezTo>
                    <a:pt x="506" y="493"/>
                    <a:pt x="516" y="489"/>
                    <a:pt x="521" y="490"/>
                  </a:cubicBezTo>
                  <a:cubicBezTo>
                    <a:pt x="527" y="487"/>
                    <a:pt x="527" y="487"/>
                    <a:pt x="527" y="487"/>
                  </a:cubicBezTo>
                  <a:cubicBezTo>
                    <a:pt x="533" y="485"/>
                    <a:pt x="547" y="482"/>
                    <a:pt x="549" y="483"/>
                  </a:cubicBezTo>
                  <a:cubicBezTo>
                    <a:pt x="532" y="487"/>
                    <a:pt x="527" y="490"/>
                    <a:pt x="519" y="493"/>
                  </a:cubicBezTo>
                  <a:cubicBezTo>
                    <a:pt x="519" y="493"/>
                    <a:pt x="518" y="494"/>
                    <a:pt x="515" y="494"/>
                  </a:cubicBezTo>
                  <a:cubicBezTo>
                    <a:pt x="515" y="494"/>
                    <a:pt x="515" y="494"/>
                    <a:pt x="515" y="494"/>
                  </a:cubicBezTo>
                  <a:cubicBezTo>
                    <a:pt x="515" y="494"/>
                    <a:pt x="515" y="494"/>
                    <a:pt x="515" y="494"/>
                  </a:cubicBezTo>
                  <a:cubicBezTo>
                    <a:pt x="510" y="495"/>
                    <a:pt x="501" y="497"/>
                    <a:pt x="497" y="498"/>
                  </a:cubicBezTo>
                  <a:cubicBezTo>
                    <a:pt x="490" y="499"/>
                    <a:pt x="495" y="497"/>
                    <a:pt x="495" y="497"/>
                  </a:cubicBezTo>
                  <a:cubicBezTo>
                    <a:pt x="474" y="499"/>
                    <a:pt x="460" y="505"/>
                    <a:pt x="438" y="507"/>
                  </a:cubicBezTo>
                  <a:cubicBezTo>
                    <a:pt x="437" y="506"/>
                    <a:pt x="420" y="508"/>
                    <a:pt x="425" y="507"/>
                  </a:cubicBezTo>
                  <a:cubicBezTo>
                    <a:pt x="412" y="508"/>
                    <a:pt x="405" y="510"/>
                    <a:pt x="397" y="512"/>
                  </a:cubicBezTo>
                  <a:cubicBezTo>
                    <a:pt x="395" y="511"/>
                    <a:pt x="377" y="513"/>
                    <a:pt x="384" y="512"/>
                  </a:cubicBezTo>
                  <a:cubicBezTo>
                    <a:pt x="372" y="514"/>
                    <a:pt x="372" y="514"/>
                    <a:pt x="372" y="514"/>
                  </a:cubicBezTo>
                  <a:cubicBezTo>
                    <a:pt x="363" y="514"/>
                    <a:pt x="346" y="516"/>
                    <a:pt x="343" y="515"/>
                  </a:cubicBezTo>
                  <a:cubicBezTo>
                    <a:pt x="334" y="516"/>
                    <a:pt x="341" y="517"/>
                    <a:pt x="328" y="517"/>
                  </a:cubicBezTo>
                  <a:cubicBezTo>
                    <a:pt x="329" y="517"/>
                    <a:pt x="328" y="517"/>
                    <a:pt x="331" y="517"/>
                  </a:cubicBezTo>
                  <a:cubicBezTo>
                    <a:pt x="325" y="516"/>
                    <a:pt x="311" y="517"/>
                    <a:pt x="305" y="518"/>
                  </a:cubicBezTo>
                  <a:cubicBezTo>
                    <a:pt x="314" y="518"/>
                    <a:pt x="307" y="518"/>
                    <a:pt x="318" y="518"/>
                  </a:cubicBezTo>
                  <a:cubicBezTo>
                    <a:pt x="318" y="519"/>
                    <a:pt x="306" y="520"/>
                    <a:pt x="294" y="519"/>
                  </a:cubicBezTo>
                  <a:cubicBezTo>
                    <a:pt x="310" y="518"/>
                    <a:pt x="281" y="518"/>
                    <a:pt x="289" y="517"/>
                  </a:cubicBezTo>
                  <a:cubicBezTo>
                    <a:pt x="263" y="517"/>
                    <a:pt x="248" y="519"/>
                    <a:pt x="226" y="520"/>
                  </a:cubicBezTo>
                  <a:cubicBezTo>
                    <a:pt x="201" y="519"/>
                    <a:pt x="170" y="514"/>
                    <a:pt x="151" y="511"/>
                  </a:cubicBezTo>
                  <a:cubicBezTo>
                    <a:pt x="153" y="512"/>
                    <a:pt x="153" y="512"/>
                    <a:pt x="153" y="512"/>
                  </a:cubicBezTo>
                  <a:cubicBezTo>
                    <a:pt x="142" y="510"/>
                    <a:pt x="142" y="510"/>
                    <a:pt x="142" y="510"/>
                  </a:cubicBezTo>
                  <a:cubicBezTo>
                    <a:pt x="135" y="508"/>
                    <a:pt x="142" y="508"/>
                    <a:pt x="132" y="506"/>
                  </a:cubicBezTo>
                  <a:cubicBezTo>
                    <a:pt x="136" y="505"/>
                    <a:pt x="150" y="510"/>
                    <a:pt x="160" y="511"/>
                  </a:cubicBezTo>
                  <a:cubicBezTo>
                    <a:pt x="143" y="506"/>
                    <a:pt x="177" y="513"/>
                    <a:pt x="166" y="509"/>
                  </a:cubicBezTo>
                  <a:cubicBezTo>
                    <a:pt x="158" y="512"/>
                    <a:pt x="128" y="502"/>
                    <a:pt x="113" y="497"/>
                  </a:cubicBezTo>
                  <a:cubicBezTo>
                    <a:pt x="99" y="491"/>
                    <a:pt x="120" y="498"/>
                    <a:pt x="113" y="495"/>
                  </a:cubicBezTo>
                  <a:cubicBezTo>
                    <a:pt x="108" y="495"/>
                    <a:pt x="108" y="495"/>
                    <a:pt x="108" y="495"/>
                  </a:cubicBezTo>
                  <a:cubicBezTo>
                    <a:pt x="102" y="492"/>
                    <a:pt x="101" y="491"/>
                    <a:pt x="101" y="490"/>
                  </a:cubicBezTo>
                  <a:cubicBezTo>
                    <a:pt x="87" y="484"/>
                    <a:pt x="71" y="475"/>
                    <a:pt x="60" y="467"/>
                  </a:cubicBezTo>
                  <a:cubicBezTo>
                    <a:pt x="74" y="477"/>
                    <a:pt x="54" y="465"/>
                    <a:pt x="68" y="475"/>
                  </a:cubicBezTo>
                  <a:cubicBezTo>
                    <a:pt x="63" y="473"/>
                    <a:pt x="54" y="466"/>
                    <a:pt x="47" y="459"/>
                  </a:cubicBezTo>
                  <a:cubicBezTo>
                    <a:pt x="54" y="465"/>
                    <a:pt x="39" y="448"/>
                    <a:pt x="54" y="464"/>
                  </a:cubicBezTo>
                  <a:cubicBezTo>
                    <a:pt x="53" y="460"/>
                    <a:pt x="46" y="456"/>
                    <a:pt x="40" y="448"/>
                  </a:cubicBezTo>
                  <a:cubicBezTo>
                    <a:pt x="42" y="450"/>
                    <a:pt x="44" y="452"/>
                    <a:pt x="47" y="454"/>
                  </a:cubicBezTo>
                  <a:cubicBezTo>
                    <a:pt x="35" y="443"/>
                    <a:pt x="25" y="419"/>
                    <a:pt x="23" y="415"/>
                  </a:cubicBezTo>
                  <a:cubicBezTo>
                    <a:pt x="18" y="406"/>
                    <a:pt x="13" y="390"/>
                    <a:pt x="12" y="376"/>
                  </a:cubicBezTo>
                  <a:cubicBezTo>
                    <a:pt x="12" y="363"/>
                    <a:pt x="13" y="348"/>
                    <a:pt x="17" y="333"/>
                  </a:cubicBezTo>
                  <a:cubicBezTo>
                    <a:pt x="17" y="336"/>
                    <a:pt x="17" y="336"/>
                    <a:pt x="17" y="336"/>
                  </a:cubicBezTo>
                  <a:cubicBezTo>
                    <a:pt x="19" y="327"/>
                    <a:pt x="22" y="314"/>
                    <a:pt x="27" y="303"/>
                  </a:cubicBezTo>
                  <a:cubicBezTo>
                    <a:pt x="29" y="300"/>
                    <a:pt x="29" y="300"/>
                    <a:pt x="29" y="300"/>
                  </a:cubicBezTo>
                  <a:cubicBezTo>
                    <a:pt x="32" y="292"/>
                    <a:pt x="39" y="277"/>
                    <a:pt x="45" y="265"/>
                  </a:cubicBezTo>
                  <a:cubicBezTo>
                    <a:pt x="45" y="265"/>
                    <a:pt x="39" y="276"/>
                    <a:pt x="41" y="270"/>
                  </a:cubicBezTo>
                  <a:cubicBezTo>
                    <a:pt x="38" y="276"/>
                    <a:pt x="35" y="281"/>
                    <a:pt x="37" y="280"/>
                  </a:cubicBezTo>
                  <a:cubicBezTo>
                    <a:pt x="34" y="286"/>
                    <a:pt x="33" y="285"/>
                    <a:pt x="30" y="290"/>
                  </a:cubicBezTo>
                  <a:cubicBezTo>
                    <a:pt x="34" y="282"/>
                    <a:pt x="37" y="274"/>
                    <a:pt x="41" y="266"/>
                  </a:cubicBezTo>
                  <a:cubicBezTo>
                    <a:pt x="42" y="265"/>
                    <a:pt x="43" y="264"/>
                    <a:pt x="43" y="264"/>
                  </a:cubicBezTo>
                  <a:cubicBezTo>
                    <a:pt x="43" y="262"/>
                    <a:pt x="43" y="262"/>
                    <a:pt x="43" y="262"/>
                  </a:cubicBezTo>
                  <a:cubicBezTo>
                    <a:pt x="46" y="256"/>
                    <a:pt x="48" y="254"/>
                    <a:pt x="47" y="255"/>
                  </a:cubicBezTo>
                  <a:cubicBezTo>
                    <a:pt x="55" y="243"/>
                    <a:pt x="56" y="237"/>
                    <a:pt x="66" y="225"/>
                  </a:cubicBezTo>
                  <a:cubicBezTo>
                    <a:pt x="63" y="231"/>
                    <a:pt x="61" y="235"/>
                    <a:pt x="55" y="244"/>
                  </a:cubicBezTo>
                  <a:cubicBezTo>
                    <a:pt x="58" y="239"/>
                    <a:pt x="62" y="234"/>
                    <a:pt x="65" y="230"/>
                  </a:cubicBezTo>
                  <a:cubicBezTo>
                    <a:pt x="61" y="237"/>
                    <a:pt x="44" y="262"/>
                    <a:pt x="49" y="259"/>
                  </a:cubicBezTo>
                  <a:cubicBezTo>
                    <a:pt x="58" y="242"/>
                    <a:pt x="74" y="218"/>
                    <a:pt x="84" y="205"/>
                  </a:cubicBezTo>
                  <a:cubicBezTo>
                    <a:pt x="92" y="199"/>
                    <a:pt x="100" y="188"/>
                    <a:pt x="111" y="178"/>
                  </a:cubicBezTo>
                  <a:cubicBezTo>
                    <a:pt x="113" y="177"/>
                    <a:pt x="116" y="174"/>
                    <a:pt x="115" y="176"/>
                  </a:cubicBezTo>
                  <a:cubicBezTo>
                    <a:pt x="112" y="179"/>
                    <a:pt x="112" y="179"/>
                    <a:pt x="112" y="179"/>
                  </a:cubicBezTo>
                  <a:cubicBezTo>
                    <a:pt x="126" y="166"/>
                    <a:pt x="144" y="151"/>
                    <a:pt x="157" y="140"/>
                  </a:cubicBezTo>
                  <a:cubicBezTo>
                    <a:pt x="166" y="136"/>
                    <a:pt x="166" y="136"/>
                    <a:pt x="166" y="136"/>
                  </a:cubicBezTo>
                  <a:cubicBezTo>
                    <a:pt x="192" y="120"/>
                    <a:pt x="159" y="137"/>
                    <a:pt x="186" y="120"/>
                  </a:cubicBezTo>
                  <a:cubicBezTo>
                    <a:pt x="193" y="117"/>
                    <a:pt x="220" y="102"/>
                    <a:pt x="222" y="103"/>
                  </a:cubicBezTo>
                  <a:cubicBezTo>
                    <a:pt x="227" y="101"/>
                    <a:pt x="229" y="100"/>
                    <a:pt x="230" y="99"/>
                  </a:cubicBezTo>
                  <a:cubicBezTo>
                    <a:pt x="225" y="100"/>
                    <a:pt x="214" y="106"/>
                    <a:pt x="220" y="102"/>
                  </a:cubicBezTo>
                  <a:cubicBezTo>
                    <a:pt x="229" y="97"/>
                    <a:pt x="234" y="96"/>
                    <a:pt x="242" y="93"/>
                  </a:cubicBezTo>
                  <a:cubicBezTo>
                    <a:pt x="242" y="93"/>
                    <a:pt x="236" y="96"/>
                    <a:pt x="239" y="95"/>
                  </a:cubicBezTo>
                  <a:cubicBezTo>
                    <a:pt x="258" y="86"/>
                    <a:pt x="295" y="75"/>
                    <a:pt x="314" y="69"/>
                  </a:cubicBezTo>
                  <a:cubicBezTo>
                    <a:pt x="307" y="71"/>
                    <a:pt x="306" y="72"/>
                    <a:pt x="296" y="74"/>
                  </a:cubicBezTo>
                  <a:cubicBezTo>
                    <a:pt x="296" y="73"/>
                    <a:pt x="301" y="72"/>
                    <a:pt x="303" y="71"/>
                  </a:cubicBezTo>
                  <a:cubicBezTo>
                    <a:pt x="302" y="70"/>
                    <a:pt x="294" y="74"/>
                    <a:pt x="283" y="76"/>
                  </a:cubicBezTo>
                  <a:cubicBezTo>
                    <a:pt x="289" y="74"/>
                    <a:pt x="294" y="72"/>
                    <a:pt x="300" y="70"/>
                  </a:cubicBezTo>
                  <a:cubicBezTo>
                    <a:pt x="290" y="71"/>
                    <a:pt x="290" y="71"/>
                    <a:pt x="290" y="71"/>
                  </a:cubicBezTo>
                  <a:cubicBezTo>
                    <a:pt x="303" y="66"/>
                    <a:pt x="315" y="63"/>
                    <a:pt x="328" y="59"/>
                  </a:cubicBezTo>
                  <a:cubicBezTo>
                    <a:pt x="322" y="60"/>
                    <a:pt x="316" y="61"/>
                    <a:pt x="311" y="63"/>
                  </a:cubicBezTo>
                  <a:cubicBezTo>
                    <a:pt x="312" y="61"/>
                    <a:pt x="315" y="59"/>
                    <a:pt x="307" y="61"/>
                  </a:cubicBezTo>
                  <a:cubicBezTo>
                    <a:pt x="327" y="54"/>
                    <a:pt x="325" y="51"/>
                    <a:pt x="348" y="47"/>
                  </a:cubicBezTo>
                  <a:cubicBezTo>
                    <a:pt x="348" y="47"/>
                    <a:pt x="348" y="47"/>
                    <a:pt x="348" y="47"/>
                  </a:cubicBezTo>
                  <a:cubicBezTo>
                    <a:pt x="357" y="44"/>
                    <a:pt x="357" y="44"/>
                    <a:pt x="357" y="44"/>
                  </a:cubicBezTo>
                  <a:cubicBezTo>
                    <a:pt x="371" y="41"/>
                    <a:pt x="371" y="41"/>
                    <a:pt x="371" y="41"/>
                  </a:cubicBezTo>
                  <a:cubicBezTo>
                    <a:pt x="363" y="45"/>
                    <a:pt x="353" y="47"/>
                    <a:pt x="346" y="49"/>
                  </a:cubicBezTo>
                  <a:cubicBezTo>
                    <a:pt x="363" y="48"/>
                    <a:pt x="367" y="42"/>
                    <a:pt x="386" y="38"/>
                  </a:cubicBezTo>
                  <a:cubicBezTo>
                    <a:pt x="402" y="38"/>
                    <a:pt x="367" y="44"/>
                    <a:pt x="368" y="46"/>
                  </a:cubicBezTo>
                  <a:cubicBezTo>
                    <a:pt x="372" y="44"/>
                    <a:pt x="382" y="43"/>
                    <a:pt x="381" y="44"/>
                  </a:cubicBezTo>
                  <a:cubicBezTo>
                    <a:pt x="363" y="47"/>
                    <a:pt x="370" y="48"/>
                    <a:pt x="351" y="51"/>
                  </a:cubicBezTo>
                  <a:cubicBezTo>
                    <a:pt x="360" y="48"/>
                    <a:pt x="349" y="50"/>
                    <a:pt x="351" y="49"/>
                  </a:cubicBezTo>
                  <a:cubicBezTo>
                    <a:pt x="348" y="50"/>
                    <a:pt x="331" y="55"/>
                    <a:pt x="318" y="58"/>
                  </a:cubicBezTo>
                  <a:cubicBezTo>
                    <a:pt x="315" y="61"/>
                    <a:pt x="329" y="57"/>
                    <a:pt x="337" y="55"/>
                  </a:cubicBezTo>
                  <a:cubicBezTo>
                    <a:pt x="352" y="50"/>
                    <a:pt x="368" y="49"/>
                    <a:pt x="380" y="45"/>
                  </a:cubicBezTo>
                  <a:cubicBezTo>
                    <a:pt x="396" y="41"/>
                    <a:pt x="381" y="46"/>
                    <a:pt x="382" y="46"/>
                  </a:cubicBezTo>
                  <a:cubicBezTo>
                    <a:pt x="397" y="44"/>
                    <a:pt x="388" y="43"/>
                    <a:pt x="393" y="42"/>
                  </a:cubicBezTo>
                  <a:cubicBezTo>
                    <a:pt x="415" y="37"/>
                    <a:pt x="418" y="39"/>
                    <a:pt x="434" y="37"/>
                  </a:cubicBezTo>
                  <a:cubicBezTo>
                    <a:pt x="447" y="34"/>
                    <a:pt x="480" y="30"/>
                    <a:pt x="503" y="29"/>
                  </a:cubicBezTo>
                  <a:cubicBezTo>
                    <a:pt x="500" y="30"/>
                    <a:pt x="503" y="31"/>
                    <a:pt x="505" y="31"/>
                  </a:cubicBezTo>
                  <a:cubicBezTo>
                    <a:pt x="518" y="27"/>
                    <a:pt x="514" y="29"/>
                    <a:pt x="531" y="27"/>
                  </a:cubicBezTo>
                  <a:cubicBezTo>
                    <a:pt x="516" y="26"/>
                    <a:pt x="516" y="26"/>
                    <a:pt x="516" y="26"/>
                  </a:cubicBezTo>
                  <a:cubicBezTo>
                    <a:pt x="528" y="26"/>
                    <a:pt x="537" y="24"/>
                    <a:pt x="548" y="25"/>
                  </a:cubicBezTo>
                  <a:cubicBezTo>
                    <a:pt x="534" y="23"/>
                    <a:pt x="567" y="23"/>
                    <a:pt x="575" y="23"/>
                  </a:cubicBezTo>
                  <a:cubicBezTo>
                    <a:pt x="587" y="24"/>
                    <a:pt x="599" y="23"/>
                    <a:pt x="605" y="25"/>
                  </a:cubicBezTo>
                  <a:cubicBezTo>
                    <a:pt x="604" y="25"/>
                    <a:pt x="604" y="25"/>
                    <a:pt x="604" y="25"/>
                  </a:cubicBezTo>
                  <a:cubicBezTo>
                    <a:pt x="621" y="27"/>
                    <a:pt x="621" y="27"/>
                    <a:pt x="621" y="27"/>
                  </a:cubicBezTo>
                  <a:cubicBezTo>
                    <a:pt x="619" y="29"/>
                    <a:pt x="619" y="29"/>
                    <a:pt x="619" y="29"/>
                  </a:cubicBezTo>
                  <a:cubicBezTo>
                    <a:pt x="630" y="31"/>
                    <a:pt x="645" y="31"/>
                    <a:pt x="641" y="30"/>
                  </a:cubicBezTo>
                  <a:cubicBezTo>
                    <a:pt x="653" y="32"/>
                    <a:pt x="646" y="31"/>
                    <a:pt x="648" y="33"/>
                  </a:cubicBezTo>
                  <a:cubicBezTo>
                    <a:pt x="641" y="33"/>
                    <a:pt x="625" y="33"/>
                    <a:pt x="621" y="31"/>
                  </a:cubicBezTo>
                  <a:cubicBezTo>
                    <a:pt x="622" y="31"/>
                    <a:pt x="625" y="31"/>
                    <a:pt x="626" y="31"/>
                  </a:cubicBezTo>
                  <a:cubicBezTo>
                    <a:pt x="594" y="27"/>
                    <a:pt x="615" y="33"/>
                    <a:pt x="599" y="32"/>
                  </a:cubicBezTo>
                  <a:cubicBezTo>
                    <a:pt x="607" y="33"/>
                    <a:pt x="613" y="35"/>
                    <a:pt x="622" y="35"/>
                  </a:cubicBezTo>
                  <a:cubicBezTo>
                    <a:pt x="626" y="35"/>
                    <a:pt x="643" y="36"/>
                    <a:pt x="652" y="36"/>
                  </a:cubicBezTo>
                  <a:cubicBezTo>
                    <a:pt x="640" y="36"/>
                    <a:pt x="634" y="34"/>
                    <a:pt x="625" y="33"/>
                  </a:cubicBezTo>
                  <a:cubicBezTo>
                    <a:pt x="633" y="34"/>
                    <a:pt x="634" y="32"/>
                    <a:pt x="641" y="34"/>
                  </a:cubicBezTo>
                  <a:cubicBezTo>
                    <a:pt x="639" y="34"/>
                    <a:pt x="639" y="34"/>
                    <a:pt x="639" y="34"/>
                  </a:cubicBezTo>
                  <a:cubicBezTo>
                    <a:pt x="647" y="34"/>
                    <a:pt x="647" y="34"/>
                    <a:pt x="647" y="34"/>
                  </a:cubicBezTo>
                  <a:cubicBezTo>
                    <a:pt x="648" y="36"/>
                    <a:pt x="670" y="39"/>
                    <a:pt x="657" y="38"/>
                  </a:cubicBezTo>
                  <a:cubicBezTo>
                    <a:pt x="669" y="40"/>
                    <a:pt x="661" y="37"/>
                    <a:pt x="672" y="39"/>
                  </a:cubicBezTo>
                  <a:cubicBezTo>
                    <a:pt x="651" y="35"/>
                    <a:pt x="651" y="35"/>
                    <a:pt x="651" y="35"/>
                  </a:cubicBezTo>
                  <a:cubicBezTo>
                    <a:pt x="652" y="33"/>
                    <a:pt x="652" y="33"/>
                    <a:pt x="652" y="33"/>
                  </a:cubicBezTo>
                  <a:cubicBezTo>
                    <a:pt x="660" y="34"/>
                    <a:pt x="661" y="35"/>
                    <a:pt x="669" y="36"/>
                  </a:cubicBezTo>
                  <a:cubicBezTo>
                    <a:pt x="669" y="34"/>
                    <a:pt x="669" y="34"/>
                    <a:pt x="669" y="34"/>
                  </a:cubicBezTo>
                  <a:cubicBezTo>
                    <a:pt x="683" y="38"/>
                    <a:pt x="683" y="38"/>
                    <a:pt x="683" y="38"/>
                  </a:cubicBezTo>
                  <a:cubicBezTo>
                    <a:pt x="682" y="37"/>
                    <a:pt x="694" y="39"/>
                    <a:pt x="696" y="40"/>
                  </a:cubicBezTo>
                  <a:cubicBezTo>
                    <a:pt x="703" y="42"/>
                    <a:pt x="698" y="44"/>
                    <a:pt x="711" y="46"/>
                  </a:cubicBezTo>
                  <a:cubicBezTo>
                    <a:pt x="710" y="45"/>
                    <a:pt x="710" y="45"/>
                    <a:pt x="710" y="45"/>
                  </a:cubicBezTo>
                  <a:cubicBezTo>
                    <a:pt x="718" y="47"/>
                    <a:pt x="723" y="48"/>
                    <a:pt x="733" y="52"/>
                  </a:cubicBezTo>
                  <a:cubicBezTo>
                    <a:pt x="732" y="52"/>
                    <a:pt x="730" y="51"/>
                    <a:pt x="728" y="51"/>
                  </a:cubicBezTo>
                  <a:cubicBezTo>
                    <a:pt x="743" y="57"/>
                    <a:pt x="766" y="65"/>
                    <a:pt x="771" y="71"/>
                  </a:cubicBezTo>
                  <a:cubicBezTo>
                    <a:pt x="770" y="71"/>
                    <a:pt x="764" y="68"/>
                    <a:pt x="763" y="69"/>
                  </a:cubicBezTo>
                  <a:cubicBezTo>
                    <a:pt x="743" y="57"/>
                    <a:pt x="747" y="64"/>
                    <a:pt x="721" y="53"/>
                  </a:cubicBezTo>
                  <a:cubicBezTo>
                    <a:pt x="721" y="49"/>
                    <a:pt x="698" y="48"/>
                    <a:pt x="694" y="44"/>
                  </a:cubicBezTo>
                  <a:cubicBezTo>
                    <a:pt x="704" y="47"/>
                    <a:pt x="719" y="49"/>
                    <a:pt x="717" y="48"/>
                  </a:cubicBezTo>
                  <a:cubicBezTo>
                    <a:pt x="708" y="46"/>
                    <a:pt x="693" y="42"/>
                    <a:pt x="687" y="41"/>
                  </a:cubicBezTo>
                  <a:cubicBezTo>
                    <a:pt x="693" y="43"/>
                    <a:pt x="691" y="44"/>
                    <a:pt x="686" y="44"/>
                  </a:cubicBezTo>
                  <a:cubicBezTo>
                    <a:pt x="701" y="46"/>
                    <a:pt x="730" y="57"/>
                    <a:pt x="751" y="67"/>
                  </a:cubicBezTo>
                  <a:cubicBezTo>
                    <a:pt x="749" y="64"/>
                    <a:pt x="749" y="64"/>
                    <a:pt x="749" y="64"/>
                  </a:cubicBezTo>
                  <a:cubicBezTo>
                    <a:pt x="768" y="71"/>
                    <a:pt x="746" y="65"/>
                    <a:pt x="760" y="71"/>
                  </a:cubicBezTo>
                  <a:cubicBezTo>
                    <a:pt x="767" y="73"/>
                    <a:pt x="767" y="73"/>
                    <a:pt x="767" y="73"/>
                  </a:cubicBezTo>
                  <a:cubicBezTo>
                    <a:pt x="768" y="74"/>
                    <a:pt x="768" y="74"/>
                    <a:pt x="768" y="74"/>
                  </a:cubicBezTo>
                  <a:cubicBezTo>
                    <a:pt x="771" y="75"/>
                    <a:pt x="775" y="76"/>
                    <a:pt x="779" y="78"/>
                  </a:cubicBezTo>
                  <a:cubicBezTo>
                    <a:pt x="772" y="73"/>
                    <a:pt x="774" y="77"/>
                    <a:pt x="767" y="72"/>
                  </a:cubicBezTo>
                  <a:cubicBezTo>
                    <a:pt x="760" y="68"/>
                    <a:pt x="768" y="71"/>
                    <a:pt x="770" y="71"/>
                  </a:cubicBezTo>
                  <a:cubicBezTo>
                    <a:pt x="775" y="73"/>
                    <a:pt x="791" y="83"/>
                    <a:pt x="781" y="78"/>
                  </a:cubicBezTo>
                  <a:cubicBezTo>
                    <a:pt x="787" y="81"/>
                    <a:pt x="793" y="84"/>
                    <a:pt x="799" y="88"/>
                  </a:cubicBezTo>
                  <a:cubicBezTo>
                    <a:pt x="799" y="88"/>
                    <a:pt x="795" y="86"/>
                    <a:pt x="793" y="85"/>
                  </a:cubicBezTo>
                  <a:cubicBezTo>
                    <a:pt x="797" y="88"/>
                    <a:pt x="801" y="91"/>
                    <a:pt x="805" y="94"/>
                  </a:cubicBezTo>
                  <a:cubicBezTo>
                    <a:pt x="805" y="94"/>
                    <a:pt x="805" y="94"/>
                    <a:pt x="805" y="94"/>
                  </a:cubicBezTo>
                  <a:cubicBezTo>
                    <a:pt x="815" y="100"/>
                    <a:pt x="827" y="112"/>
                    <a:pt x="835" y="118"/>
                  </a:cubicBezTo>
                  <a:cubicBezTo>
                    <a:pt x="821" y="102"/>
                    <a:pt x="843" y="124"/>
                    <a:pt x="842" y="122"/>
                  </a:cubicBezTo>
                  <a:cubicBezTo>
                    <a:pt x="847" y="128"/>
                    <a:pt x="846" y="132"/>
                    <a:pt x="835" y="121"/>
                  </a:cubicBezTo>
                  <a:cubicBezTo>
                    <a:pt x="832" y="117"/>
                    <a:pt x="824" y="110"/>
                    <a:pt x="818" y="105"/>
                  </a:cubicBezTo>
                  <a:cubicBezTo>
                    <a:pt x="825" y="112"/>
                    <a:pt x="828" y="114"/>
                    <a:pt x="833" y="120"/>
                  </a:cubicBezTo>
                  <a:cubicBezTo>
                    <a:pt x="829" y="116"/>
                    <a:pt x="840" y="128"/>
                    <a:pt x="839" y="129"/>
                  </a:cubicBezTo>
                  <a:cubicBezTo>
                    <a:pt x="837" y="128"/>
                    <a:pt x="835" y="127"/>
                    <a:pt x="828" y="119"/>
                  </a:cubicBezTo>
                  <a:cubicBezTo>
                    <a:pt x="818" y="108"/>
                    <a:pt x="828" y="117"/>
                    <a:pt x="825" y="114"/>
                  </a:cubicBezTo>
                  <a:cubicBezTo>
                    <a:pt x="823" y="109"/>
                    <a:pt x="809" y="100"/>
                    <a:pt x="802" y="94"/>
                  </a:cubicBezTo>
                  <a:cubicBezTo>
                    <a:pt x="801" y="93"/>
                    <a:pt x="804" y="95"/>
                    <a:pt x="805" y="95"/>
                  </a:cubicBezTo>
                  <a:cubicBezTo>
                    <a:pt x="799" y="91"/>
                    <a:pt x="784" y="81"/>
                    <a:pt x="782" y="82"/>
                  </a:cubicBezTo>
                  <a:cubicBezTo>
                    <a:pt x="789" y="85"/>
                    <a:pt x="794" y="89"/>
                    <a:pt x="800" y="92"/>
                  </a:cubicBezTo>
                  <a:cubicBezTo>
                    <a:pt x="803" y="95"/>
                    <a:pt x="794" y="90"/>
                    <a:pt x="799" y="94"/>
                  </a:cubicBezTo>
                  <a:cubicBezTo>
                    <a:pt x="803" y="96"/>
                    <a:pt x="807" y="99"/>
                    <a:pt x="811" y="103"/>
                  </a:cubicBezTo>
                  <a:cubicBezTo>
                    <a:pt x="810" y="103"/>
                    <a:pt x="810" y="103"/>
                    <a:pt x="810" y="103"/>
                  </a:cubicBezTo>
                  <a:cubicBezTo>
                    <a:pt x="819" y="111"/>
                    <a:pt x="832" y="124"/>
                    <a:pt x="841" y="135"/>
                  </a:cubicBezTo>
                  <a:cubicBezTo>
                    <a:pt x="845" y="135"/>
                    <a:pt x="851" y="140"/>
                    <a:pt x="856" y="143"/>
                  </a:cubicBezTo>
                  <a:cubicBezTo>
                    <a:pt x="867" y="161"/>
                    <a:pt x="876" y="182"/>
                    <a:pt x="879" y="203"/>
                  </a:cubicBezTo>
                  <a:cubicBezTo>
                    <a:pt x="879" y="203"/>
                    <a:pt x="880" y="203"/>
                    <a:pt x="880" y="204"/>
                  </a:cubicBezTo>
                  <a:cubicBezTo>
                    <a:pt x="881" y="210"/>
                    <a:pt x="882" y="222"/>
                    <a:pt x="880" y="221"/>
                  </a:cubicBezTo>
                  <a:cubicBezTo>
                    <a:pt x="883" y="228"/>
                    <a:pt x="882" y="247"/>
                    <a:pt x="883" y="244"/>
                  </a:cubicBezTo>
                  <a:cubicBezTo>
                    <a:pt x="883" y="246"/>
                    <a:pt x="883" y="246"/>
                    <a:pt x="883" y="246"/>
                  </a:cubicBezTo>
                  <a:cubicBezTo>
                    <a:pt x="880" y="254"/>
                    <a:pt x="877" y="266"/>
                    <a:pt x="868" y="286"/>
                  </a:cubicBezTo>
                  <a:cubicBezTo>
                    <a:pt x="867" y="290"/>
                    <a:pt x="867" y="291"/>
                    <a:pt x="869" y="291"/>
                  </a:cubicBezTo>
                  <a:cubicBezTo>
                    <a:pt x="867" y="295"/>
                    <a:pt x="864" y="298"/>
                    <a:pt x="862" y="302"/>
                  </a:cubicBezTo>
                  <a:cubicBezTo>
                    <a:pt x="863" y="299"/>
                    <a:pt x="863" y="297"/>
                    <a:pt x="866" y="291"/>
                  </a:cubicBezTo>
                  <a:cubicBezTo>
                    <a:pt x="861" y="301"/>
                    <a:pt x="855" y="311"/>
                    <a:pt x="849" y="320"/>
                  </a:cubicBezTo>
                  <a:cubicBezTo>
                    <a:pt x="850" y="318"/>
                    <a:pt x="850" y="318"/>
                    <a:pt x="850" y="318"/>
                  </a:cubicBezTo>
                  <a:cubicBezTo>
                    <a:pt x="842" y="329"/>
                    <a:pt x="842" y="329"/>
                    <a:pt x="842" y="329"/>
                  </a:cubicBezTo>
                  <a:cubicBezTo>
                    <a:pt x="847" y="323"/>
                    <a:pt x="854" y="313"/>
                    <a:pt x="853" y="317"/>
                  </a:cubicBezTo>
                  <a:cubicBezTo>
                    <a:pt x="845" y="330"/>
                    <a:pt x="839" y="336"/>
                    <a:pt x="831" y="347"/>
                  </a:cubicBezTo>
                  <a:cubicBezTo>
                    <a:pt x="829" y="345"/>
                    <a:pt x="826" y="348"/>
                    <a:pt x="828" y="344"/>
                  </a:cubicBezTo>
                  <a:cubicBezTo>
                    <a:pt x="828" y="343"/>
                    <a:pt x="829" y="343"/>
                    <a:pt x="829" y="343"/>
                  </a:cubicBezTo>
                  <a:cubicBezTo>
                    <a:pt x="831" y="338"/>
                    <a:pt x="837" y="329"/>
                    <a:pt x="841" y="323"/>
                  </a:cubicBezTo>
                  <a:cubicBezTo>
                    <a:pt x="823" y="344"/>
                    <a:pt x="828" y="339"/>
                    <a:pt x="810" y="356"/>
                  </a:cubicBezTo>
                  <a:cubicBezTo>
                    <a:pt x="807" y="357"/>
                    <a:pt x="825" y="339"/>
                    <a:pt x="820" y="342"/>
                  </a:cubicBezTo>
                  <a:cubicBezTo>
                    <a:pt x="826" y="337"/>
                    <a:pt x="831" y="331"/>
                    <a:pt x="836" y="325"/>
                  </a:cubicBezTo>
                  <a:cubicBezTo>
                    <a:pt x="833" y="328"/>
                    <a:pt x="833" y="329"/>
                    <a:pt x="832" y="331"/>
                  </a:cubicBezTo>
                  <a:cubicBezTo>
                    <a:pt x="841" y="318"/>
                    <a:pt x="846" y="314"/>
                    <a:pt x="850" y="303"/>
                  </a:cubicBezTo>
                  <a:cubicBezTo>
                    <a:pt x="855" y="297"/>
                    <a:pt x="845" y="313"/>
                    <a:pt x="850" y="306"/>
                  </a:cubicBezTo>
                  <a:cubicBezTo>
                    <a:pt x="847" y="313"/>
                    <a:pt x="844" y="319"/>
                    <a:pt x="843" y="323"/>
                  </a:cubicBezTo>
                  <a:cubicBezTo>
                    <a:pt x="854" y="308"/>
                    <a:pt x="847" y="313"/>
                    <a:pt x="855" y="300"/>
                  </a:cubicBezTo>
                  <a:cubicBezTo>
                    <a:pt x="861" y="290"/>
                    <a:pt x="861" y="290"/>
                    <a:pt x="861" y="290"/>
                  </a:cubicBezTo>
                  <a:cubicBezTo>
                    <a:pt x="864" y="284"/>
                    <a:pt x="859" y="292"/>
                    <a:pt x="859" y="292"/>
                  </a:cubicBezTo>
                  <a:cubicBezTo>
                    <a:pt x="862" y="285"/>
                    <a:pt x="864" y="282"/>
                    <a:pt x="866" y="276"/>
                  </a:cubicBezTo>
                  <a:cubicBezTo>
                    <a:pt x="865" y="278"/>
                    <a:pt x="863" y="281"/>
                    <a:pt x="863" y="280"/>
                  </a:cubicBezTo>
                  <a:cubicBezTo>
                    <a:pt x="868" y="271"/>
                    <a:pt x="870" y="261"/>
                    <a:pt x="874" y="252"/>
                  </a:cubicBezTo>
                  <a:cubicBezTo>
                    <a:pt x="872" y="257"/>
                    <a:pt x="873" y="246"/>
                    <a:pt x="873" y="241"/>
                  </a:cubicBezTo>
                  <a:cubicBezTo>
                    <a:pt x="872" y="248"/>
                    <a:pt x="869" y="254"/>
                    <a:pt x="867" y="260"/>
                  </a:cubicBezTo>
                  <a:cubicBezTo>
                    <a:pt x="861" y="283"/>
                    <a:pt x="853" y="297"/>
                    <a:pt x="838" y="320"/>
                  </a:cubicBezTo>
                  <a:cubicBezTo>
                    <a:pt x="839" y="318"/>
                    <a:pt x="839" y="318"/>
                    <a:pt x="839" y="318"/>
                  </a:cubicBezTo>
                  <a:cubicBezTo>
                    <a:pt x="810" y="350"/>
                    <a:pt x="819" y="348"/>
                    <a:pt x="790" y="373"/>
                  </a:cubicBezTo>
                  <a:cubicBezTo>
                    <a:pt x="788" y="373"/>
                    <a:pt x="775" y="384"/>
                    <a:pt x="775" y="382"/>
                  </a:cubicBezTo>
                  <a:cubicBezTo>
                    <a:pt x="785" y="375"/>
                    <a:pt x="782" y="376"/>
                    <a:pt x="779" y="377"/>
                  </a:cubicBezTo>
                  <a:cubicBezTo>
                    <a:pt x="774" y="381"/>
                    <a:pt x="771" y="386"/>
                    <a:pt x="760" y="392"/>
                  </a:cubicBezTo>
                  <a:cubicBezTo>
                    <a:pt x="763" y="388"/>
                    <a:pt x="753" y="394"/>
                    <a:pt x="763" y="387"/>
                  </a:cubicBezTo>
                  <a:cubicBezTo>
                    <a:pt x="748" y="396"/>
                    <a:pt x="741" y="402"/>
                    <a:pt x="733" y="407"/>
                  </a:cubicBezTo>
                  <a:cubicBezTo>
                    <a:pt x="709" y="423"/>
                    <a:pt x="725" y="410"/>
                    <a:pt x="700" y="424"/>
                  </a:cubicBezTo>
                  <a:cubicBezTo>
                    <a:pt x="703" y="421"/>
                    <a:pt x="703" y="421"/>
                    <a:pt x="703" y="421"/>
                  </a:cubicBezTo>
                  <a:cubicBezTo>
                    <a:pt x="687" y="430"/>
                    <a:pt x="687" y="430"/>
                    <a:pt x="687" y="430"/>
                  </a:cubicBezTo>
                  <a:cubicBezTo>
                    <a:pt x="693" y="428"/>
                    <a:pt x="693" y="428"/>
                    <a:pt x="693" y="428"/>
                  </a:cubicBezTo>
                  <a:cubicBezTo>
                    <a:pt x="687" y="432"/>
                    <a:pt x="680" y="435"/>
                    <a:pt x="674" y="438"/>
                  </a:cubicBezTo>
                  <a:cubicBezTo>
                    <a:pt x="662" y="444"/>
                    <a:pt x="679" y="437"/>
                    <a:pt x="678" y="439"/>
                  </a:cubicBezTo>
                  <a:cubicBezTo>
                    <a:pt x="681" y="435"/>
                    <a:pt x="681" y="435"/>
                    <a:pt x="681" y="435"/>
                  </a:cubicBezTo>
                  <a:cubicBezTo>
                    <a:pt x="690" y="432"/>
                    <a:pt x="700" y="425"/>
                    <a:pt x="702" y="426"/>
                  </a:cubicBezTo>
                  <a:cubicBezTo>
                    <a:pt x="689" y="432"/>
                    <a:pt x="693" y="432"/>
                    <a:pt x="688" y="435"/>
                  </a:cubicBezTo>
                  <a:cubicBezTo>
                    <a:pt x="700" y="428"/>
                    <a:pt x="700" y="428"/>
                    <a:pt x="700" y="428"/>
                  </a:cubicBezTo>
                  <a:cubicBezTo>
                    <a:pt x="704" y="427"/>
                    <a:pt x="704" y="427"/>
                    <a:pt x="704" y="427"/>
                  </a:cubicBezTo>
                  <a:cubicBezTo>
                    <a:pt x="717" y="422"/>
                    <a:pt x="726" y="416"/>
                    <a:pt x="732" y="412"/>
                  </a:cubicBezTo>
                  <a:cubicBezTo>
                    <a:pt x="727" y="414"/>
                    <a:pt x="725" y="417"/>
                    <a:pt x="720" y="419"/>
                  </a:cubicBezTo>
                  <a:cubicBezTo>
                    <a:pt x="725" y="413"/>
                    <a:pt x="740" y="406"/>
                    <a:pt x="752" y="396"/>
                  </a:cubicBezTo>
                  <a:cubicBezTo>
                    <a:pt x="753" y="397"/>
                    <a:pt x="757" y="394"/>
                    <a:pt x="756" y="395"/>
                  </a:cubicBezTo>
                  <a:cubicBezTo>
                    <a:pt x="755" y="396"/>
                    <a:pt x="753" y="397"/>
                    <a:pt x="752" y="398"/>
                  </a:cubicBezTo>
                  <a:cubicBezTo>
                    <a:pt x="753" y="398"/>
                    <a:pt x="746" y="403"/>
                    <a:pt x="759" y="396"/>
                  </a:cubicBezTo>
                  <a:cubicBezTo>
                    <a:pt x="755" y="400"/>
                    <a:pt x="747" y="408"/>
                    <a:pt x="747" y="408"/>
                  </a:cubicBezTo>
                  <a:cubicBezTo>
                    <a:pt x="740" y="413"/>
                    <a:pt x="729" y="419"/>
                    <a:pt x="723" y="422"/>
                  </a:cubicBezTo>
                  <a:cubicBezTo>
                    <a:pt x="723" y="422"/>
                    <a:pt x="723" y="422"/>
                    <a:pt x="723" y="422"/>
                  </a:cubicBezTo>
                  <a:cubicBezTo>
                    <a:pt x="716" y="426"/>
                    <a:pt x="702" y="433"/>
                    <a:pt x="700" y="433"/>
                  </a:cubicBezTo>
                  <a:cubicBezTo>
                    <a:pt x="696" y="435"/>
                    <a:pt x="684" y="441"/>
                    <a:pt x="697" y="436"/>
                  </a:cubicBezTo>
                  <a:cubicBezTo>
                    <a:pt x="690" y="440"/>
                    <a:pt x="684" y="443"/>
                    <a:pt x="677" y="446"/>
                  </a:cubicBezTo>
                  <a:cubicBezTo>
                    <a:pt x="679" y="443"/>
                    <a:pt x="660" y="450"/>
                    <a:pt x="679" y="440"/>
                  </a:cubicBezTo>
                  <a:close/>
                  <a:moveTo>
                    <a:pt x="708" y="446"/>
                  </a:moveTo>
                  <a:cubicBezTo>
                    <a:pt x="708" y="448"/>
                    <a:pt x="694" y="455"/>
                    <a:pt x="690" y="458"/>
                  </a:cubicBezTo>
                  <a:cubicBezTo>
                    <a:pt x="687" y="460"/>
                    <a:pt x="670" y="467"/>
                    <a:pt x="673" y="465"/>
                  </a:cubicBezTo>
                  <a:cubicBezTo>
                    <a:pt x="685" y="460"/>
                    <a:pt x="683" y="457"/>
                    <a:pt x="694" y="455"/>
                  </a:cubicBezTo>
                  <a:cubicBezTo>
                    <a:pt x="695" y="453"/>
                    <a:pt x="693" y="454"/>
                    <a:pt x="688" y="455"/>
                  </a:cubicBezTo>
                  <a:cubicBezTo>
                    <a:pt x="690" y="454"/>
                    <a:pt x="690" y="454"/>
                    <a:pt x="690" y="454"/>
                  </a:cubicBezTo>
                  <a:cubicBezTo>
                    <a:pt x="695" y="452"/>
                    <a:pt x="698" y="450"/>
                    <a:pt x="702" y="448"/>
                  </a:cubicBezTo>
                  <a:cubicBezTo>
                    <a:pt x="706" y="447"/>
                    <a:pt x="709" y="445"/>
                    <a:pt x="708" y="446"/>
                  </a:cubicBezTo>
                  <a:close/>
                  <a:moveTo>
                    <a:pt x="751" y="423"/>
                  </a:moveTo>
                  <a:cubicBezTo>
                    <a:pt x="740" y="429"/>
                    <a:pt x="729" y="436"/>
                    <a:pt x="722" y="439"/>
                  </a:cubicBezTo>
                  <a:cubicBezTo>
                    <a:pt x="725" y="437"/>
                    <a:pt x="725" y="437"/>
                    <a:pt x="725" y="437"/>
                  </a:cubicBezTo>
                  <a:cubicBezTo>
                    <a:pt x="776" y="409"/>
                    <a:pt x="753" y="418"/>
                    <a:pt x="722" y="432"/>
                  </a:cubicBezTo>
                  <a:cubicBezTo>
                    <a:pt x="738" y="423"/>
                    <a:pt x="756" y="414"/>
                    <a:pt x="772" y="403"/>
                  </a:cubicBezTo>
                  <a:cubicBezTo>
                    <a:pt x="770" y="403"/>
                    <a:pt x="770" y="403"/>
                    <a:pt x="770" y="403"/>
                  </a:cubicBezTo>
                  <a:cubicBezTo>
                    <a:pt x="775" y="400"/>
                    <a:pt x="779" y="397"/>
                    <a:pt x="782" y="395"/>
                  </a:cubicBezTo>
                  <a:cubicBezTo>
                    <a:pt x="783" y="396"/>
                    <a:pt x="759" y="417"/>
                    <a:pt x="751" y="423"/>
                  </a:cubicBezTo>
                  <a:close/>
                  <a:moveTo>
                    <a:pt x="787" y="400"/>
                  </a:moveTo>
                  <a:cubicBezTo>
                    <a:pt x="788" y="399"/>
                    <a:pt x="787" y="399"/>
                    <a:pt x="785" y="400"/>
                  </a:cubicBezTo>
                  <a:cubicBezTo>
                    <a:pt x="795" y="393"/>
                    <a:pt x="795" y="393"/>
                    <a:pt x="795" y="393"/>
                  </a:cubicBezTo>
                  <a:cubicBezTo>
                    <a:pt x="794" y="394"/>
                    <a:pt x="796" y="393"/>
                    <a:pt x="787" y="400"/>
                  </a:cubicBezTo>
                  <a:close/>
                  <a:moveTo>
                    <a:pt x="881" y="298"/>
                  </a:moveTo>
                  <a:cubicBezTo>
                    <a:pt x="879" y="305"/>
                    <a:pt x="871" y="317"/>
                    <a:pt x="870" y="318"/>
                  </a:cubicBezTo>
                  <a:cubicBezTo>
                    <a:pt x="871" y="321"/>
                    <a:pt x="857" y="340"/>
                    <a:pt x="851" y="347"/>
                  </a:cubicBezTo>
                  <a:cubicBezTo>
                    <a:pt x="836" y="364"/>
                    <a:pt x="840" y="356"/>
                    <a:pt x="826" y="371"/>
                  </a:cubicBezTo>
                  <a:cubicBezTo>
                    <a:pt x="832" y="367"/>
                    <a:pt x="832" y="367"/>
                    <a:pt x="832" y="367"/>
                  </a:cubicBezTo>
                  <a:cubicBezTo>
                    <a:pt x="819" y="380"/>
                    <a:pt x="813" y="385"/>
                    <a:pt x="797" y="396"/>
                  </a:cubicBezTo>
                  <a:cubicBezTo>
                    <a:pt x="794" y="397"/>
                    <a:pt x="805" y="391"/>
                    <a:pt x="808" y="388"/>
                  </a:cubicBezTo>
                  <a:cubicBezTo>
                    <a:pt x="805" y="389"/>
                    <a:pt x="802" y="391"/>
                    <a:pt x="799" y="392"/>
                  </a:cubicBezTo>
                  <a:cubicBezTo>
                    <a:pt x="803" y="390"/>
                    <a:pt x="808" y="383"/>
                    <a:pt x="809" y="385"/>
                  </a:cubicBezTo>
                  <a:cubicBezTo>
                    <a:pt x="809" y="384"/>
                    <a:pt x="813" y="379"/>
                    <a:pt x="804" y="387"/>
                  </a:cubicBezTo>
                  <a:cubicBezTo>
                    <a:pt x="810" y="381"/>
                    <a:pt x="810" y="381"/>
                    <a:pt x="810" y="381"/>
                  </a:cubicBezTo>
                  <a:cubicBezTo>
                    <a:pt x="809" y="381"/>
                    <a:pt x="809" y="381"/>
                    <a:pt x="809" y="381"/>
                  </a:cubicBezTo>
                  <a:cubicBezTo>
                    <a:pt x="815" y="376"/>
                    <a:pt x="815" y="376"/>
                    <a:pt x="815" y="376"/>
                  </a:cubicBezTo>
                  <a:cubicBezTo>
                    <a:pt x="818" y="374"/>
                    <a:pt x="823" y="370"/>
                    <a:pt x="827" y="367"/>
                  </a:cubicBezTo>
                  <a:cubicBezTo>
                    <a:pt x="828" y="367"/>
                    <a:pt x="824" y="371"/>
                    <a:pt x="821" y="373"/>
                  </a:cubicBezTo>
                  <a:cubicBezTo>
                    <a:pt x="828" y="368"/>
                    <a:pt x="834" y="363"/>
                    <a:pt x="837" y="359"/>
                  </a:cubicBezTo>
                  <a:cubicBezTo>
                    <a:pt x="827" y="368"/>
                    <a:pt x="832" y="363"/>
                    <a:pt x="829" y="364"/>
                  </a:cubicBezTo>
                  <a:cubicBezTo>
                    <a:pt x="834" y="358"/>
                    <a:pt x="843" y="348"/>
                    <a:pt x="846" y="344"/>
                  </a:cubicBezTo>
                  <a:cubicBezTo>
                    <a:pt x="854" y="336"/>
                    <a:pt x="860" y="329"/>
                    <a:pt x="857" y="336"/>
                  </a:cubicBezTo>
                  <a:cubicBezTo>
                    <a:pt x="860" y="330"/>
                    <a:pt x="866" y="324"/>
                    <a:pt x="868" y="316"/>
                  </a:cubicBezTo>
                  <a:cubicBezTo>
                    <a:pt x="862" y="329"/>
                    <a:pt x="866" y="315"/>
                    <a:pt x="857" y="331"/>
                  </a:cubicBezTo>
                  <a:cubicBezTo>
                    <a:pt x="852" y="334"/>
                    <a:pt x="865" y="318"/>
                    <a:pt x="870" y="310"/>
                  </a:cubicBezTo>
                  <a:cubicBezTo>
                    <a:pt x="868" y="315"/>
                    <a:pt x="871" y="311"/>
                    <a:pt x="870" y="313"/>
                  </a:cubicBezTo>
                  <a:cubicBezTo>
                    <a:pt x="877" y="300"/>
                    <a:pt x="872" y="305"/>
                    <a:pt x="867" y="313"/>
                  </a:cubicBezTo>
                  <a:cubicBezTo>
                    <a:pt x="869" y="309"/>
                    <a:pt x="871" y="304"/>
                    <a:pt x="873" y="299"/>
                  </a:cubicBezTo>
                  <a:cubicBezTo>
                    <a:pt x="873" y="300"/>
                    <a:pt x="873" y="300"/>
                    <a:pt x="873" y="300"/>
                  </a:cubicBezTo>
                  <a:cubicBezTo>
                    <a:pt x="875" y="295"/>
                    <a:pt x="877" y="290"/>
                    <a:pt x="879" y="285"/>
                  </a:cubicBezTo>
                  <a:cubicBezTo>
                    <a:pt x="881" y="284"/>
                    <a:pt x="882" y="284"/>
                    <a:pt x="880" y="288"/>
                  </a:cubicBezTo>
                  <a:cubicBezTo>
                    <a:pt x="882" y="285"/>
                    <a:pt x="883" y="283"/>
                    <a:pt x="885" y="280"/>
                  </a:cubicBezTo>
                  <a:cubicBezTo>
                    <a:pt x="883" y="284"/>
                    <a:pt x="882" y="288"/>
                    <a:pt x="880" y="293"/>
                  </a:cubicBezTo>
                  <a:cubicBezTo>
                    <a:pt x="884" y="288"/>
                    <a:pt x="886" y="279"/>
                    <a:pt x="888" y="272"/>
                  </a:cubicBezTo>
                  <a:cubicBezTo>
                    <a:pt x="891" y="265"/>
                    <a:pt x="884" y="290"/>
                    <a:pt x="881" y="298"/>
                  </a:cubicBezTo>
                  <a:close/>
                  <a:moveTo>
                    <a:pt x="889" y="232"/>
                  </a:moveTo>
                  <a:cubicBezTo>
                    <a:pt x="889" y="226"/>
                    <a:pt x="889" y="220"/>
                    <a:pt x="888" y="215"/>
                  </a:cubicBezTo>
                  <a:cubicBezTo>
                    <a:pt x="889" y="213"/>
                    <a:pt x="889" y="213"/>
                    <a:pt x="889" y="213"/>
                  </a:cubicBezTo>
                  <a:cubicBezTo>
                    <a:pt x="887" y="186"/>
                    <a:pt x="878" y="168"/>
                    <a:pt x="864" y="143"/>
                  </a:cubicBezTo>
                  <a:cubicBezTo>
                    <a:pt x="867" y="146"/>
                    <a:pt x="872" y="156"/>
                    <a:pt x="871" y="154"/>
                  </a:cubicBezTo>
                  <a:cubicBezTo>
                    <a:pt x="863" y="139"/>
                    <a:pt x="862" y="143"/>
                    <a:pt x="854" y="128"/>
                  </a:cubicBezTo>
                  <a:cubicBezTo>
                    <a:pt x="868" y="148"/>
                    <a:pt x="845" y="116"/>
                    <a:pt x="859" y="133"/>
                  </a:cubicBezTo>
                  <a:cubicBezTo>
                    <a:pt x="841" y="109"/>
                    <a:pt x="817" y="86"/>
                    <a:pt x="800" y="75"/>
                  </a:cubicBezTo>
                  <a:cubicBezTo>
                    <a:pt x="804" y="79"/>
                    <a:pt x="793" y="72"/>
                    <a:pt x="792" y="72"/>
                  </a:cubicBezTo>
                  <a:cubicBezTo>
                    <a:pt x="788" y="69"/>
                    <a:pt x="790" y="69"/>
                    <a:pt x="793" y="72"/>
                  </a:cubicBezTo>
                  <a:cubicBezTo>
                    <a:pt x="785" y="66"/>
                    <a:pt x="784" y="64"/>
                    <a:pt x="786" y="64"/>
                  </a:cubicBezTo>
                  <a:cubicBezTo>
                    <a:pt x="792" y="67"/>
                    <a:pt x="798" y="71"/>
                    <a:pt x="804" y="75"/>
                  </a:cubicBezTo>
                  <a:cubicBezTo>
                    <a:pt x="798" y="71"/>
                    <a:pt x="796" y="68"/>
                    <a:pt x="791" y="65"/>
                  </a:cubicBezTo>
                  <a:cubicBezTo>
                    <a:pt x="791" y="65"/>
                    <a:pt x="791" y="65"/>
                    <a:pt x="791" y="65"/>
                  </a:cubicBezTo>
                  <a:cubicBezTo>
                    <a:pt x="791" y="65"/>
                    <a:pt x="791" y="65"/>
                    <a:pt x="791" y="65"/>
                  </a:cubicBezTo>
                  <a:cubicBezTo>
                    <a:pt x="789" y="63"/>
                    <a:pt x="786" y="62"/>
                    <a:pt x="783" y="60"/>
                  </a:cubicBezTo>
                  <a:cubicBezTo>
                    <a:pt x="780" y="59"/>
                    <a:pt x="780" y="60"/>
                    <a:pt x="780" y="60"/>
                  </a:cubicBezTo>
                  <a:cubicBezTo>
                    <a:pt x="773" y="58"/>
                    <a:pt x="765" y="55"/>
                    <a:pt x="755" y="52"/>
                  </a:cubicBezTo>
                  <a:cubicBezTo>
                    <a:pt x="756" y="52"/>
                    <a:pt x="756" y="52"/>
                    <a:pt x="756" y="52"/>
                  </a:cubicBezTo>
                  <a:cubicBezTo>
                    <a:pt x="749" y="49"/>
                    <a:pt x="741" y="46"/>
                    <a:pt x="734" y="44"/>
                  </a:cubicBezTo>
                  <a:cubicBezTo>
                    <a:pt x="737" y="44"/>
                    <a:pt x="737" y="44"/>
                    <a:pt x="737" y="44"/>
                  </a:cubicBezTo>
                  <a:cubicBezTo>
                    <a:pt x="733" y="43"/>
                    <a:pt x="729" y="42"/>
                    <a:pt x="724" y="41"/>
                  </a:cubicBezTo>
                  <a:cubicBezTo>
                    <a:pt x="725" y="39"/>
                    <a:pt x="720" y="39"/>
                    <a:pt x="722" y="38"/>
                  </a:cubicBezTo>
                  <a:cubicBezTo>
                    <a:pt x="714" y="33"/>
                    <a:pt x="693" y="31"/>
                    <a:pt x="675" y="27"/>
                  </a:cubicBezTo>
                  <a:cubicBezTo>
                    <a:pt x="678" y="27"/>
                    <a:pt x="678" y="27"/>
                    <a:pt x="678" y="27"/>
                  </a:cubicBezTo>
                  <a:cubicBezTo>
                    <a:pt x="668" y="27"/>
                    <a:pt x="644" y="21"/>
                    <a:pt x="628" y="20"/>
                  </a:cubicBezTo>
                  <a:cubicBezTo>
                    <a:pt x="629" y="19"/>
                    <a:pt x="629" y="19"/>
                    <a:pt x="629" y="19"/>
                  </a:cubicBezTo>
                  <a:cubicBezTo>
                    <a:pt x="638" y="20"/>
                    <a:pt x="640" y="19"/>
                    <a:pt x="636" y="18"/>
                  </a:cubicBezTo>
                  <a:cubicBezTo>
                    <a:pt x="639" y="18"/>
                    <a:pt x="644" y="18"/>
                    <a:pt x="648" y="18"/>
                  </a:cubicBezTo>
                  <a:cubicBezTo>
                    <a:pt x="653" y="19"/>
                    <a:pt x="668" y="21"/>
                    <a:pt x="669" y="23"/>
                  </a:cubicBezTo>
                  <a:cubicBezTo>
                    <a:pt x="658" y="21"/>
                    <a:pt x="659" y="21"/>
                    <a:pt x="664" y="23"/>
                  </a:cubicBezTo>
                  <a:cubicBezTo>
                    <a:pt x="675" y="24"/>
                    <a:pt x="695" y="28"/>
                    <a:pt x="694" y="25"/>
                  </a:cubicBezTo>
                  <a:cubicBezTo>
                    <a:pt x="709" y="29"/>
                    <a:pt x="699" y="27"/>
                    <a:pt x="709" y="30"/>
                  </a:cubicBezTo>
                  <a:cubicBezTo>
                    <a:pt x="710" y="31"/>
                    <a:pt x="707" y="31"/>
                    <a:pt x="703" y="30"/>
                  </a:cubicBezTo>
                  <a:cubicBezTo>
                    <a:pt x="717" y="34"/>
                    <a:pt x="732" y="38"/>
                    <a:pt x="746" y="43"/>
                  </a:cubicBezTo>
                  <a:cubicBezTo>
                    <a:pt x="748" y="42"/>
                    <a:pt x="719" y="32"/>
                    <a:pt x="734" y="35"/>
                  </a:cubicBezTo>
                  <a:cubicBezTo>
                    <a:pt x="738" y="36"/>
                    <a:pt x="738" y="34"/>
                    <a:pt x="753" y="40"/>
                  </a:cubicBezTo>
                  <a:cubicBezTo>
                    <a:pt x="753" y="40"/>
                    <a:pt x="751" y="40"/>
                    <a:pt x="750" y="39"/>
                  </a:cubicBezTo>
                  <a:cubicBezTo>
                    <a:pt x="757" y="42"/>
                    <a:pt x="757" y="43"/>
                    <a:pt x="764" y="46"/>
                  </a:cubicBezTo>
                  <a:cubicBezTo>
                    <a:pt x="766" y="49"/>
                    <a:pt x="755" y="43"/>
                    <a:pt x="750" y="42"/>
                  </a:cubicBezTo>
                  <a:cubicBezTo>
                    <a:pt x="755" y="44"/>
                    <a:pt x="760" y="46"/>
                    <a:pt x="765" y="48"/>
                  </a:cubicBezTo>
                  <a:cubicBezTo>
                    <a:pt x="764" y="48"/>
                    <a:pt x="764" y="48"/>
                    <a:pt x="764" y="48"/>
                  </a:cubicBezTo>
                  <a:cubicBezTo>
                    <a:pt x="769" y="50"/>
                    <a:pt x="773" y="53"/>
                    <a:pt x="778" y="55"/>
                  </a:cubicBezTo>
                  <a:cubicBezTo>
                    <a:pt x="785" y="57"/>
                    <a:pt x="767" y="49"/>
                    <a:pt x="767" y="48"/>
                  </a:cubicBezTo>
                  <a:cubicBezTo>
                    <a:pt x="770" y="49"/>
                    <a:pt x="773" y="51"/>
                    <a:pt x="777" y="52"/>
                  </a:cubicBezTo>
                  <a:cubicBezTo>
                    <a:pt x="788" y="56"/>
                    <a:pt x="815" y="73"/>
                    <a:pt x="822" y="83"/>
                  </a:cubicBezTo>
                  <a:cubicBezTo>
                    <a:pt x="832" y="92"/>
                    <a:pt x="829" y="87"/>
                    <a:pt x="832" y="88"/>
                  </a:cubicBezTo>
                  <a:cubicBezTo>
                    <a:pt x="839" y="93"/>
                    <a:pt x="844" y="100"/>
                    <a:pt x="850" y="105"/>
                  </a:cubicBezTo>
                  <a:cubicBezTo>
                    <a:pt x="851" y="104"/>
                    <a:pt x="857" y="112"/>
                    <a:pt x="858" y="111"/>
                  </a:cubicBezTo>
                  <a:cubicBezTo>
                    <a:pt x="861" y="115"/>
                    <a:pt x="864" y="119"/>
                    <a:pt x="866" y="122"/>
                  </a:cubicBezTo>
                  <a:cubicBezTo>
                    <a:pt x="873" y="127"/>
                    <a:pt x="857" y="109"/>
                    <a:pt x="855" y="106"/>
                  </a:cubicBezTo>
                  <a:cubicBezTo>
                    <a:pt x="852" y="99"/>
                    <a:pt x="862" y="113"/>
                    <a:pt x="860" y="109"/>
                  </a:cubicBezTo>
                  <a:cubicBezTo>
                    <a:pt x="853" y="101"/>
                    <a:pt x="851" y="101"/>
                    <a:pt x="847" y="98"/>
                  </a:cubicBezTo>
                  <a:cubicBezTo>
                    <a:pt x="843" y="93"/>
                    <a:pt x="841" y="91"/>
                    <a:pt x="842" y="90"/>
                  </a:cubicBezTo>
                  <a:cubicBezTo>
                    <a:pt x="853" y="103"/>
                    <a:pt x="850" y="95"/>
                    <a:pt x="859" y="106"/>
                  </a:cubicBezTo>
                  <a:cubicBezTo>
                    <a:pt x="859" y="107"/>
                    <a:pt x="859" y="107"/>
                    <a:pt x="859" y="107"/>
                  </a:cubicBezTo>
                  <a:cubicBezTo>
                    <a:pt x="860" y="106"/>
                    <a:pt x="872" y="122"/>
                    <a:pt x="876" y="128"/>
                  </a:cubicBezTo>
                  <a:cubicBezTo>
                    <a:pt x="883" y="142"/>
                    <a:pt x="868" y="119"/>
                    <a:pt x="867" y="120"/>
                  </a:cubicBezTo>
                  <a:cubicBezTo>
                    <a:pt x="871" y="125"/>
                    <a:pt x="875" y="130"/>
                    <a:pt x="878" y="135"/>
                  </a:cubicBezTo>
                  <a:cubicBezTo>
                    <a:pt x="873" y="129"/>
                    <a:pt x="877" y="136"/>
                    <a:pt x="870" y="128"/>
                  </a:cubicBezTo>
                  <a:cubicBezTo>
                    <a:pt x="876" y="137"/>
                    <a:pt x="876" y="139"/>
                    <a:pt x="882" y="148"/>
                  </a:cubicBezTo>
                  <a:cubicBezTo>
                    <a:pt x="874" y="138"/>
                    <a:pt x="887" y="162"/>
                    <a:pt x="886" y="164"/>
                  </a:cubicBezTo>
                  <a:cubicBezTo>
                    <a:pt x="882" y="153"/>
                    <a:pt x="872" y="134"/>
                    <a:pt x="872" y="134"/>
                  </a:cubicBezTo>
                  <a:cubicBezTo>
                    <a:pt x="871" y="132"/>
                    <a:pt x="864" y="121"/>
                    <a:pt x="861" y="117"/>
                  </a:cubicBezTo>
                  <a:cubicBezTo>
                    <a:pt x="854" y="111"/>
                    <a:pt x="854" y="111"/>
                    <a:pt x="854" y="111"/>
                  </a:cubicBezTo>
                  <a:cubicBezTo>
                    <a:pt x="860" y="119"/>
                    <a:pt x="868" y="129"/>
                    <a:pt x="865" y="127"/>
                  </a:cubicBezTo>
                  <a:cubicBezTo>
                    <a:pt x="868" y="130"/>
                    <a:pt x="870" y="134"/>
                    <a:pt x="873" y="138"/>
                  </a:cubicBezTo>
                  <a:cubicBezTo>
                    <a:pt x="864" y="127"/>
                    <a:pt x="864" y="128"/>
                    <a:pt x="855" y="119"/>
                  </a:cubicBezTo>
                  <a:cubicBezTo>
                    <a:pt x="869" y="140"/>
                    <a:pt x="882" y="156"/>
                    <a:pt x="887" y="176"/>
                  </a:cubicBezTo>
                  <a:cubicBezTo>
                    <a:pt x="886" y="173"/>
                    <a:pt x="886" y="173"/>
                    <a:pt x="886" y="173"/>
                  </a:cubicBezTo>
                  <a:cubicBezTo>
                    <a:pt x="898" y="213"/>
                    <a:pt x="892" y="224"/>
                    <a:pt x="889" y="232"/>
                  </a:cubicBezTo>
                  <a:close/>
                </a:path>
              </a:pathLst>
            </a:custGeom>
            <a:solidFill>
              <a:srgbClr val="5F7797"/>
            </a:solidFill>
            <a:ln w="9525">
              <a:noFill/>
            </a:ln>
          </p:spPr>
          <p:txBody>
            <a:bodyPr/>
            <a:lstStyle/>
            <a:p>
              <a:endParaRPr lang="zh-CN" altLang="en-US"/>
            </a:p>
          </p:txBody>
        </p:sp>
        <p:sp>
          <p:nvSpPr>
            <p:cNvPr id="43" name="Freeform 376"/>
            <p:cNvSpPr>
              <a:spLocks noEditPoints="1"/>
            </p:cNvSpPr>
            <p:nvPr/>
          </p:nvSpPr>
          <p:spPr>
            <a:xfrm rot="-9498354">
              <a:off x="6506992" y="4058536"/>
              <a:ext cx="1557338" cy="1316037"/>
            </a:xfrm>
            <a:custGeom>
              <a:avLst/>
              <a:gdLst/>
              <a:ahLst/>
              <a:cxnLst>
                <a:cxn ang="0">
                  <a:pos x="1223871" y="48911"/>
                </a:cxn>
                <a:cxn ang="0">
                  <a:pos x="837025" y="14673"/>
                </a:cxn>
                <a:cxn ang="0">
                  <a:pos x="636755" y="41574"/>
                </a:cxn>
                <a:cxn ang="0">
                  <a:pos x="450179" y="122278"/>
                </a:cxn>
                <a:cxn ang="0">
                  <a:pos x="330359" y="188309"/>
                </a:cxn>
                <a:cxn ang="0">
                  <a:pos x="333783" y="200537"/>
                </a:cxn>
                <a:cxn ang="0">
                  <a:pos x="489548" y="124724"/>
                </a:cxn>
                <a:cxn ang="0">
                  <a:pos x="268738" y="269013"/>
                </a:cxn>
                <a:cxn ang="0">
                  <a:pos x="439909" y="190754"/>
                </a:cxn>
                <a:cxn ang="0">
                  <a:pos x="484413" y="166299"/>
                </a:cxn>
                <a:cxn ang="0">
                  <a:pos x="496395" y="166299"/>
                </a:cxn>
                <a:cxn ang="0">
                  <a:pos x="143783" y="467105"/>
                </a:cxn>
                <a:cxn ang="0">
                  <a:pos x="54774" y="1115182"/>
                </a:cxn>
                <a:cxn ang="0">
                  <a:pos x="388557" y="1308383"/>
                </a:cxn>
                <a:cxn ang="0">
                  <a:pos x="670989" y="1298600"/>
                </a:cxn>
                <a:cxn ang="0">
                  <a:pos x="864412" y="1249689"/>
                </a:cxn>
                <a:cxn ang="0">
                  <a:pos x="936304" y="1222788"/>
                </a:cxn>
                <a:cxn ang="0">
                  <a:pos x="967115" y="1247243"/>
                </a:cxn>
                <a:cxn ang="0">
                  <a:pos x="749728" y="1315720"/>
                </a:cxn>
                <a:cxn ang="0">
                  <a:pos x="1146844" y="1146975"/>
                </a:cxn>
                <a:cxn ang="0">
                  <a:pos x="1206754" y="1124965"/>
                </a:cxn>
                <a:cxn ang="0">
                  <a:pos x="1348826" y="1014914"/>
                </a:cxn>
                <a:cxn ang="0">
                  <a:pos x="1519997" y="701880"/>
                </a:cxn>
                <a:cxn ang="0">
                  <a:pos x="1549096" y="594275"/>
                </a:cxn>
                <a:cxn ang="0">
                  <a:pos x="849007" y="26901"/>
                </a:cxn>
                <a:cxn ang="0">
                  <a:pos x="1013331" y="22010"/>
                </a:cxn>
                <a:cxn ang="0">
                  <a:pos x="775404" y="41574"/>
                </a:cxn>
                <a:cxn ang="0">
                  <a:pos x="1129727" y="1095618"/>
                </a:cxn>
                <a:cxn ang="0">
                  <a:pos x="1001349" y="1154311"/>
                </a:cxn>
                <a:cxn ang="0">
                  <a:pos x="835313" y="1198332"/>
                </a:cxn>
                <a:cxn ang="0">
                  <a:pos x="725764" y="1237461"/>
                </a:cxn>
                <a:cxn ang="0">
                  <a:pos x="859277" y="1205669"/>
                </a:cxn>
                <a:cxn ang="0">
                  <a:pos x="679548" y="1252135"/>
                </a:cxn>
                <a:cxn ang="0">
                  <a:pos x="261891" y="1252135"/>
                </a:cxn>
                <a:cxn ang="0">
                  <a:pos x="92432" y="1134747"/>
                </a:cxn>
                <a:cxn ang="0">
                  <a:pos x="51351" y="709217"/>
                </a:cxn>
                <a:cxn ang="0">
                  <a:pos x="191711" y="437758"/>
                </a:cxn>
                <a:cxn ang="0">
                  <a:pos x="484413" y="185863"/>
                </a:cxn>
                <a:cxn ang="0">
                  <a:pos x="629908" y="112496"/>
                </a:cxn>
                <a:cxn ang="0">
                  <a:pos x="908917" y="66030"/>
                </a:cxn>
                <a:cxn ang="0">
                  <a:pos x="1025313" y="78258"/>
                </a:cxn>
                <a:cxn ang="0">
                  <a:pos x="1145133" y="83149"/>
                </a:cxn>
                <a:cxn ang="0">
                  <a:pos x="1175943" y="100268"/>
                </a:cxn>
                <a:cxn ang="0">
                  <a:pos x="1357385" y="207873"/>
                </a:cxn>
                <a:cxn ang="0">
                  <a:pos x="1377925" y="232329"/>
                </a:cxn>
                <a:cxn ang="0">
                  <a:pos x="1511438" y="601611"/>
                </a:cxn>
                <a:cxn ang="0">
                  <a:pos x="1439547" y="789921"/>
                </a:cxn>
                <a:cxn ang="0">
                  <a:pos x="1477204" y="684761"/>
                </a:cxn>
                <a:cxn ang="0">
                  <a:pos x="1198196" y="1036924"/>
                </a:cxn>
                <a:cxn ang="0">
                  <a:pos x="1232430" y="1024696"/>
                </a:cxn>
                <a:cxn ang="0">
                  <a:pos x="1211889" y="1090726"/>
                </a:cxn>
                <a:cxn ang="0">
                  <a:pos x="1321439" y="985567"/>
                </a:cxn>
                <a:cxn ang="0">
                  <a:pos x="1424141" y="897526"/>
                </a:cxn>
                <a:cxn ang="0">
                  <a:pos x="1419006" y="890189"/>
                </a:cxn>
                <a:cxn ang="0">
                  <a:pos x="1514862" y="684761"/>
                </a:cxn>
                <a:cxn ang="0">
                  <a:pos x="1355673" y="176081"/>
                </a:cxn>
                <a:cxn ang="0">
                  <a:pos x="1261529" y="107605"/>
                </a:cxn>
                <a:cxn ang="0">
                  <a:pos x="1213601" y="73367"/>
                </a:cxn>
                <a:cxn ang="0">
                  <a:pos x="1329997" y="127169"/>
                </a:cxn>
                <a:cxn ang="0">
                  <a:pos x="1499456" y="313033"/>
                </a:cxn>
                <a:cxn ang="0">
                  <a:pos x="1518285" y="430421"/>
                </a:cxn>
              </a:cxnLst>
              <a:rect l="l" t="t" r="r" b="b"/>
              <a:pathLst>
                <a:path w="910" h="538">
                  <a:moveTo>
                    <a:pt x="900" y="193"/>
                  </a:moveTo>
                  <a:cubicBezTo>
                    <a:pt x="905" y="215"/>
                    <a:pt x="899" y="195"/>
                    <a:pt x="900" y="207"/>
                  </a:cubicBezTo>
                  <a:cubicBezTo>
                    <a:pt x="899" y="203"/>
                    <a:pt x="899" y="199"/>
                    <a:pt x="899" y="196"/>
                  </a:cubicBezTo>
                  <a:cubicBezTo>
                    <a:pt x="898" y="195"/>
                    <a:pt x="895" y="184"/>
                    <a:pt x="895" y="185"/>
                  </a:cubicBezTo>
                  <a:cubicBezTo>
                    <a:pt x="899" y="179"/>
                    <a:pt x="879" y="134"/>
                    <a:pt x="886" y="143"/>
                  </a:cubicBezTo>
                  <a:cubicBezTo>
                    <a:pt x="882" y="129"/>
                    <a:pt x="854" y="95"/>
                    <a:pt x="830" y="77"/>
                  </a:cubicBezTo>
                  <a:cubicBezTo>
                    <a:pt x="832" y="79"/>
                    <a:pt x="835" y="80"/>
                    <a:pt x="837" y="82"/>
                  </a:cubicBezTo>
                  <a:cubicBezTo>
                    <a:pt x="815" y="59"/>
                    <a:pt x="813" y="67"/>
                    <a:pt x="798" y="58"/>
                  </a:cubicBezTo>
                  <a:cubicBezTo>
                    <a:pt x="812" y="65"/>
                    <a:pt x="787" y="49"/>
                    <a:pt x="782" y="45"/>
                  </a:cubicBezTo>
                  <a:cubicBezTo>
                    <a:pt x="768" y="40"/>
                    <a:pt x="757" y="37"/>
                    <a:pt x="739" y="30"/>
                  </a:cubicBezTo>
                  <a:cubicBezTo>
                    <a:pt x="736" y="27"/>
                    <a:pt x="736" y="25"/>
                    <a:pt x="724" y="21"/>
                  </a:cubicBezTo>
                  <a:cubicBezTo>
                    <a:pt x="715" y="20"/>
                    <a:pt x="715" y="20"/>
                    <a:pt x="715" y="20"/>
                  </a:cubicBezTo>
                  <a:cubicBezTo>
                    <a:pt x="703" y="16"/>
                    <a:pt x="686" y="14"/>
                    <a:pt x="678" y="12"/>
                  </a:cubicBezTo>
                  <a:cubicBezTo>
                    <a:pt x="680" y="12"/>
                    <a:pt x="680" y="12"/>
                    <a:pt x="680" y="12"/>
                  </a:cubicBezTo>
                  <a:cubicBezTo>
                    <a:pt x="666" y="9"/>
                    <a:pt x="666" y="11"/>
                    <a:pt x="676" y="13"/>
                  </a:cubicBezTo>
                  <a:cubicBezTo>
                    <a:pt x="663" y="12"/>
                    <a:pt x="663" y="12"/>
                    <a:pt x="663" y="12"/>
                  </a:cubicBezTo>
                  <a:cubicBezTo>
                    <a:pt x="663" y="11"/>
                    <a:pt x="663" y="11"/>
                    <a:pt x="663" y="11"/>
                  </a:cubicBezTo>
                  <a:cubicBezTo>
                    <a:pt x="645" y="9"/>
                    <a:pt x="629" y="10"/>
                    <a:pt x="601" y="8"/>
                  </a:cubicBezTo>
                  <a:cubicBezTo>
                    <a:pt x="609" y="7"/>
                    <a:pt x="581" y="4"/>
                    <a:pt x="606" y="5"/>
                  </a:cubicBezTo>
                  <a:cubicBezTo>
                    <a:pt x="598" y="5"/>
                    <a:pt x="610" y="7"/>
                    <a:pt x="611" y="8"/>
                  </a:cubicBezTo>
                  <a:cubicBezTo>
                    <a:pt x="620" y="9"/>
                    <a:pt x="628" y="8"/>
                    <a:pt x="632" y="8"/>
                  </a:cubicBezTo>
                  <a:cubicBezTo>
                    <a:pt x="629" y="7"/>
                    <a:pt x="632" y="6"/>
                    <a:pt x="637" y="5"/>
                  </a:cubicBezTo>
                  <a:cubicBezTo>
                    <a:pt x="619" y="5"/>
                    <a:pt x="569" y="0"/>
                    <a:pt x="565" y="4"/>
                  </a:cubicBezTo>
                  <a:cubicBezTo>
                    <a:pt x="542" y="4"/>
                    <a:pt x="514" y="5"/>
                    <a:pt x="489" y="6"/>
                  </a:cubicBezTo>
                  <a:cubicBezTo>
                    <a:pt x="490" y="6"/>
                    <a:pt x="492" y="6"/>
                    <a:pt x="491" y="7"/>
                  </a:cubicBezTo>
                  <a:cubicBezTo>
                    <a:pt x="469" y="6"/>
                    <a:pt x="469" y="6"/>
                    <a:pt x="469" y="6"/>
                  </a:cubicBezTo>
                  <a:cubicBezTo>
                    <a:pt x="474" y="6"/>
                    <a:pt x="474" y="6"/>
                    <a:pt x="474" y="6"/>
                  </a:cubicBezTo>
                  <a:cubicBezTo>
                    <a:pt x="469" y="6"/>
                    <a:pt x="465" y="6"/>
                    <a:pt x="460" y="6"/>
                  </a:cubicBezTo>
                  <a:cubicBezTo>
                    <a:pt x="458" y="6"/>
                    <a:pt x="464" y="4"/>
                    <a:pt x="470" y="3"/>
                  </a:cubicBezTo>
                  <a:cubicBezTo>
                    <a:pt x="473" y="3"/>
                    <a:pt x="476" y="3"/>
                    <a:pt x="473" y="4"/>
                  </a:cubicBezTo>
                  <a:cubicBezTo>
                    <a:pt x="488" y="1"/>
                    <a:pt x="460" y="4"/>
                    <a:pt x="470" y="2"/>
                  </a:cubicBezTo>
                  <a:cubicBezTo>
                    <a:pt x="474" y="2"/>
                    <a:pt x="479" y="1"/>
                    <a:pt x="481" y="1"/>
                  </a:cubicBezTo>
                  <a:cubicBezTo>
                    <a:pt x="464" y="1"/>
                    <a:pt x="456" y="5"/>
                    <a:pt x="445" y="4"/>
                  </a:cubicBezTo>
                  <a:cubicBezTo>
                    <a:pt x="436" y="6"/>
                    <a:pt x="420" y="10"/>
                    <a:pt x="404" y="12"/>
                  </a:cubicBezTo>
                  <a:cubicBezTo>
                    <a:pt x="410" y="10"/>
                    <a:pt x="387" y="15"/>
                    <a:pt x="394" y="12"/>
                  </a:cubicBezTo>
                  <a:cubicBezTo>
                    <a:pt x="388" y="14"/>
                    <a:pt x="374" y="15"/>
                    <a:pt x="372" y="17"/>
                  </a:cubicBezTo>
                  <a:cubicBezTo>
                    <a:pt x="374" y="16"/>
                    <a:pt x="381" y="14"/>
                    <a:pt x="386" y="14"/>
                  </a:cubicBezTo>
                  <a:cubicBezTo>
                    <a:pt x="379" y="16"/>
                    <a:pt x="379" y="17"/>
                    <a:pt x="371" y="18"/>
                  </a:cubicBezTo>
                  <a:cubicBezTo>
                    <a:pt x="370" y="19"/>
                    <a:pt x="370" y="18"/>
                    <a:pt x="370" y="18"/>
                  </a:cubicBezTo>
                  <a:cubicBezTo>
                    <a:pt x="360" y="21"/>
                    <a:pt x="368" y="22"/>
                    <a:pt x="350" y="26"/>
                  </a:cubicBezTo>
                  <a:cubicBezTo>
                    <a:pt x="303" y="38"/>
                    <a:pt x="355" y="21"/>
                    <a:pt x="349" y="22"/>
                  </a:cubicBezTo>
                  <a:cubicBezTo>
                    <a:pt x="347" y="23"/>
                    <a:pt x="327" y="29"/>
                    <a:pt x="317" y="31"/>
                  </a:cubicBezTo>
                  <a:cubicBezTo>
                    <a:pt x="319" y="30"/>
                    <a:pt x="319" y="30"/>
                    <a:pt x="319" y="30"/>
                  </a:cubicBezTo>
                  <a:cubicBezTo>
                    <a:pt x="315" y="31"/>
                    <a:pt x="308" y="34"/>
                    <a:pt x="303" y="34"/>
                  </a:cubicBezTo>
                  <a:cubicBezTo>
                    <a:pt x="300" y="37"/>
                    <a:pt x="295" y="39"/>
                    <a:pt x="292" y="41"/>
                  </a:cubicBezTo>
                  <a:cubicBezTo>
                    <a:pt x="272" y="48"/>
                    <a:pt x="272" y="48"/>
                    <a:pt x="272" y="48"/>
                  </a:cubicBezTo>
                  <a:cubicBezTo>
                    <a:pt x="276" y="46"/>
                    <a:pt x="276" y="46"/>
                    <a:pt x="276" y="46"/>
                  </a:cubicBezTo>
                  <a:cubicBezTo>
                    <a:pt x="271" y="48"/>
                    <a:pt x="267" y="49"/>
                    <a:pt x="263" y="50"/>
                  </a:cubicBezTo>
                  <a:cubicBezTo>
                    <a:pt x="261" y="50"/>
                    <a:pt x="267" y="48"/>
                    <a:pt x="273" y="46"/>
                  </a:cubicBezTo>
                  <a:cubicBezTo>
                    <a:pt x="269" y="46"/>
                    <a:pt x="265" y="47"/>
                    <a:pt x="261" y="50"/>
                  </a:cubicBezTo>
                  <a:cubicBezTo>
                    <a:pt x="263" y="49"/>
                    <a:pt x="263" y="49"/>
                    <a:pt x="263" y="49"/>
                  </a:cubicBezTo>
                  <a:cubicBezTo>
                    <a:pt x="258" y="51"/>
                    <a:pt x="239" y="59"/>
                    <a:pt x="255" y="54"/>
                  </a:cubicBezTo>
                  <a:cubicBezTo>
                    <a:pt x="244" y="59"/>
                    <a:pt x="239" y="59"/>
                    <a:pt x="232" y="62"/>
                  </a:cubicBezTo>
                  <a:cubicBezTo>
                    <a:pt x="231" y="61"/>
                    <a:pt x="238" y="59"/>
                    <a:pt x="234" y="59"/>
                  </a:cubicBezTo>
                  <a:cubicBezTo>
                    <a:pt x="226" y="62"/>
                    <a:pt x="221" y="63"/>
                    <a:pt x="215" y="66"/>
                  </a:cubicBezTo>
                  <a:cubicBezTo>
                    <a:pt x="221" y="64"/>
                    <a:pt x="214" y="68"/>
                    <a:pt x="223" y="65"/>
                  </a:cubicBezTo>
                  <a:cubicBezTo>
                    <a:pt x="220" y="66"/>
                    <a:pt x="210" y="70"/>
                    <a:pt x="211" y="70"/>
                  </a:cubicBezTo>
                  <a:cubicBezTo>
                    <a:pt x="214" y="69"/>
                    <a:pt x="216" y="68"/>
                    <a:pt x="221" y="67"/>
                  </a:cubicBezTo>
                  <a:cubicBezTo>
                    <a:pt x="211" y="70"/>
                    <a:pt x="201" y="75"/>
                    <a:pt x="190" y="78"/>
                  </a:cubicBezTo>
                  <a:cubicBezTo>
                    <a:pt x="191" y="78"/>
                    <a:pt x="192" y="77"/>
                    <a:pt x="193" y="77"/>
                  </a:cubicBezTo>
                  <a:cubicBezTo>
                    <a:pt x="180" y="83"/>
                    <a:pt x="160" y="91"/>
                    <a:pt x="152" y="97"/>
                  </a:cubicBezTo>
                  <a:cubicBezTo>
                    <a:pt x="156" y="96"/>
                    <a:pt x="156" y="96"/>
                    <a:pt x="156" y="96"/>
                  </a:cubicBezTo>
                  <a:cubicBezTo>
                    <a:pt x="159" y="94"/>
                    <a:pt x="165" y="91"/>
                    <a:pt x="168" y="90"/>
                  </a:cubicBezTo>
                  <a:cubicBezTo>
                    <a:pt x="158" y="95"/>
                    <a:pt x="175" y="89"/>
                    <a:pt x="165" y="94"/>
                  </a:cubicBezTo>
                  <a:cubicBezTo>
                    <a:pt x="151" y="101"/>
                    <a:pt x="138" y="105"/>
                    <a:pt x="131" y="110"/>
                  </a:cubicBezTo>
                  <a:cubicBezTo>
                    <a:pt x="144" y="104"/>
                    <a:pt x="163" y="97"/>
                    <a:pt x="168" y="94"/>
                  </a:cubicBezTo>
                  <a:cubicBezTo>
                    <a:pt x="160" y="98"/>
                    <a:pt x="160" y="98"/>
                    <a:pt x="160" y="98"/>
                  </a:cubicBezTo>
                  <a:cubicBezTo>
                    <a:pt x="166" y="94"/>
                    <a:pt x="172" y="90"/>
                    <a:pt x="179" y="87"/>
                  </a:cubicBezTo>
                  <a:cubicBezTo>
                    <a:pt x="180" y="87"/>
                    <a:pt x="197" y="79"/>
                    <a:pt x="197" y="81"/>
                  </a:cubicBezTo>
                  <a:cubicBezTo>
                    <a:pt x="190" y="84"/>
                    <a:pt x="184" y="86"/>
                    <a:pt x="178" y="89"/>
                  </a:cubicBezTo>
                  <a:cubicBezTo>
                    <a:pt x="180" y="89"/>
                    <a:pt x="197" y="81"/>
                    <a:pt x="205" y="79"/>
                  </a:cubicBezTo>
                  <a:cubicBezTo>
                    <a:pt x="195" y="82"/>
                    <a:pt x="195" y="82"/>
                    <a:pt x="195" y="82"/>
                  </a:cubicBezTo>
                  <a:cubicBezTo>
                    <a:pt x="211" y="74"/>
                    <a:pt x="233" y="67"/>
                    <a:pt x="249" y="60"/>
                  </a:cubicBezTo>
                  <a:cubicBezTo>
                    <a:pt x="236" y="66"/>
                    <a:pt x="266" y="55"/>
                    <a:pt x="256" y="60"/>
                  </a:cubicBezTo>
                  <a:cubicBezTo>
                    <a:pt x="252" y="62"/>
                    <a:pt x="245" y="64"/>
                    <a:pt x="247" y="63"/>
                  </a:cubicBezTo>
                  <a:cubicBezTo>
                    <a:pt x="246" y="65"/>
                    <a:pt x="257" y="60"/>
                    <a:pt x="260" y="60"/>
                  </a:cubicBezTo>
                  <a:cubicBezTo>
                    <a:pt x="262" y="58"/>
                    <a:pt x="279" y="53"/>
                    <a:pt x="268" y="55"/>
                  </a:cubicBezTo>
                  <a:cubicBezTo>
                    <a:pt x="274" y="54"/>
                    <a:pt x="286" y="49"/>
                    <a:pt x="293" y="47"/>
                  </a:cubicBezTo>
                  <a:cubicBezTo>
                    <a:pt x="291" y="46"/>
                    <a:pt x="307" y="42"/>
                    <a:pt x="310" y="41"/>
                  </a:cubicBezTo>
                  <a:cubicBezTo>
                    <a:pt x="313" y="40"/>
                    <a:pt x="316" y="40"/>
                    <a:pt x="318" y="39"/>
                  </a:cubicBezTo>
                  <a:cubicBezTo>
                    <a:pt x="312" y="42"/>
                    <a:pt x="303" y="45"/>
                    <a:pt x="295" y="48"/>
                  </a:cubicBezTo>
                  <a:cubicBezTo>
                    <a:pt x="295" y="48"/>
                    <a:pt x="295" y="48"/>
                    <a:pt x="295" y="48"/>
                  </a:cubicBezTo>
                  <a:cubicBezTo>
                    <a:pt x="291" y="49"/>
                    <a:pt x="284" y="51"/>
                    <a:pt x="286" y="50"/>
                  </a:cubicBezTo>
                  <a:cubicBezTo>
                    <a:pt x="286" y="51"/>
                    <a:pt x="286" y="51"/>
                    <a:pt x="286" y="51"/>
                  </a:cubicBezTo>
                  <a:cubicBezTo>
                    <a:pt x="269" y="58"/>
                    <a:pt x="252" y="65"/>
                    <a:pt x="244" y="69"/>
                  </a:cubicBezTo>
                  <a:cubicBezTo>
                    <a:pt x="248" y="66"/>
                    <a:pt x="248" y="66"/>
                    <a:pt x="248" y="66"/>
                  </a:cubicBezTo>
                  <a:cubicBezTo>
                    <a:pt x="235" y="73"/>
                    <a:pt x="221" y="76"/>
                    <a:pt x="209" y="82"/>
                  </a:cubicBezTo>
                  <a:cubicBezTo>
                    <a:pt x="209" y="82"/>
                    <a:pt x="211" y="81"/>
                    <a:pt x="208" y="82"/>
                  </a:cubicBezTo>
                  <a:cubicBezTo>
                    <a:pt x="192" y="88"/>
                    <a:pt x="186" y="93"/>
                    <a:pt x="173" y="97"/>
                  </a:cubicBezTo>
                  <a:cubicBezTo>
                    <a:pt x="174" y="96"/>
                    <a:pt x="174" y="96"/>
                    <a:pt x="174" y="96"/>
                  </a:cubicBezTo>
                  <a:cubicBezTo>
                    <a:pt x="173" y="96"/>
                    <a:pt x="166" y="100"/>
                    <a:pt x="168" y="100"/>
                  </a:cubicBezTo>
                  <a:cubicBezTo>
                    <a:pt x="178" y="95"/>
                    <a:pt x="180" y="95"/>
                    <a:pt x="190" y="91"/>
                  </a:cubicBezTo>
                  <a:cubicBezTo>
                    <a:pt x="186" y="93"/>
                    <a:pt x="178" y="97"/>
                    <a:pt x="172" y="100"/>
                  </a:cubicBezTo>
                  <a:cubicBezTo>
                    <a:pt x="171" y="101"/>
                    <a:pt x="171" y="101"/>
                    <a:pt x="171" y="101"/>
                  </a:cubicBezTo>
                  <a:cubicBezTo>
                    <a:pt x="164" y="106"/>
                    <a:pt x="155" y="108"/>
                    <a:pt x="147" y="113"/>
                  </a:cubicBezTo>
                  <a:cubicBezTo>
                    <a:pt x="157" y="110"/>
                    <a:pt x="157" y="110"/>
                    <a:pt x="157" y="110"/>
                  </a:cubicBezTo>
                  <a:cubicBezTo>
                    <a:pt x="157" y="110"/>
                    <a:pt x="156" y="110"/>
                    <a:pt x="156" y="111"/>
                  </a:cubicBezTo>
                  <a:cubicBezTo>
                    <a:pt x="160" y="109"/>
                    <a:pt x="163" y="107"/>
                    <a:pt x="164" y="106"/>
                  </a:cubicBezTo>
                  <a:cubicBezTo>
                    <a:pt x="178" y="99"/>
                    <a:pt x="187" y="98"/>
                    <a:pt x="189" y="98"/>
                  </a:cubicBezTo>
                  <a:cubicBezTo>
                    <a:pt x="196" y="96"/>
                    <a:pt x="187" y="101"/>
                    <a:pt x="189" y="101"/>
                  </a:cubicBezTo>
                  <a:cubicBezTo>
                    <a:pt x="199" y="97"/>
                    <a:pt x="198" y="95"/>
                    <a:pt x="209" y="91"/>
                  </a:cubicBezTo>
                  <a:cubicBezTo>
                    <a:pt x="212" y="90"/>
                    <a:pt x="211" y="90"/>
                    <a:pt x="210" y="91"/>
                  </a:cubicBezTo>
                  <a:cubicBezTo>
                    <a:pt x="217" y="87"/>
                    <a:pt x="217" y="87"/>
                    <a:pt x="217" y="87"/>
                  </a:cubicBezTo>
                  <a:cubicBezTo>
                    <a:pt x="217" y="88"/>
                    <a:pt x="236" y="81"/>
                    <a:pt x="225" y="86"/>
                  </a:cubicBezTo>
                  <a:cubicBezTo>
                    <a:pt x="224" y="87"/>
                    <a:pt x="221" y="88"/>
                    <a:pt x="218" y="89"/>
                  </a:cubicBezTo>
                  <a:cubicBezTo>
                    <a:pt x="230" y="85"/>
                    <a:pt x="248" y="80"/>
                    <a:pt x="256" y="78"/>
                  </a:cubicBezTo>
                  <a:cubicBezTo>
                    <a:pt x="254" y="79"/>
                    <a:pt x="254" y="79"/>
                    <a:pt x="255" y="79"/>
                  </a:cubicBezTo>
                  <a:cubicBezTo>
                    <a:pt x="256" y="79"/>
                    <a:pt x="256" y="78"/>
                    <a:pt x="257" y="78"/>
                  </a:cubicBezTo>
                  <a:cubicBezTo>
                    <a:pt x="259" y="77"/>
                    <a:pt x="261" y="77"/>
                    <a:pt x="261" y="78"/>
                  </a:cubicBezTo>
                  <a:cubicBezTo>
                    <a:pt x="269" y="75"/>
                    <a:pt x="267" y="75"/>
                    <a:pt x="280" y="72"/>
                  </a:cubicBezTo>
                  <a:cubicBezTo>
                    <a:pt x="284" y="70"/>
                    <a:pt x="282" y="69"/>
                    <a:pt x="285" y="68"/>
                  </a:cubicBezTo>
                  <a:cubicBezTo>
                    <a:pt x="288" y="67"/>
                    <a:pt x="291" y="66"/>
                    <a:pt x="293" y="65"/>
                  </a:cubicBezTo>
                  <a:cubicBezTo>
                    <a:pt x="292" y="66"/>
                    <a:pt x="292" y="66"/>
                    <a:pt x="292" y="66"/>
                  </a:cubicBezTo>
                  <a:cubicBezTo>
                    <a:pt x="300" y="63"/>
                    <a:pt x="300" y="63"/>
                    <a:pt x="300" y="63"/>
                  </a:cubicBezTo>
                  <a:cubicBezTo>
                    <a:pt x="297" y="64"/>
                    <a:pt x="292" y="65"/>
                    <a:pt x="287" y="67"/>
                  </a:cubicBezTo>
                  <a:cubicBezTo>
                    <a:pt x="289" y="66"/>
                    <a:pt x="291" y="65"/>
                    <a:pt x="293" y="64"/>
                  </a:cubicBezTo>
                  <a:cubicBezTo>
                    <a:pt x="282" y="67"/>
                    <a:pt x="282" y="67"/>
                    <a:pt x="282" y="67"/>
                  </a:cubicBezTo>
                  <a:cubicBezTo>
                    <a:pt x="279" y="68"/>
                    <a:pt x="277" y="69"/>
                    <a:pt x="275" y="70"/>
                  </a:cubicBezTo>
                  <a:cubicBezTo>
                    <a:pt x="287" y="66"/>
                    <a:pt x="287" y="66"/>
                    <a:pt x="287" y="66"/>
                  </a:cubicBezTo>
                  <a:cubicBezTo>
                    <a:pt x="285" y="67"/>
                    <a:pt x="284" y="67"/>
                    <a:pt x="283" y="68"/>
                  </a:cubicBezTo>
                  <a:cubicBezTo>
                    <a:pt x="279" y="69"/>
                    <a:pt x="275" y="70"/>
                    <a:pt x="273" y="71"/>
                  </a:cubicBezTo>
                  <a:cubicBezTo>
                    <a:pt x="275" y="71"/>
                    <a:pt x="278" y="70"/>
                    <a:pt x="281" y="69"/>
                  </a:cubicBezTo>
                  <a:cubicBezTo>
                    <a:pt x="280" y="70"/>
                    <a:pt x="280" y="70"/>
                    <a:pt x="279" y="71"/>
                  </a:cubicBezTo>
                  <a:cubicBezTo>
                    <a:pt x="261" y="77"/>
                    <a:pt x="255" y="77"/>
                    <a:pt x="245" y="80"/>
                  </a:cubicBezTo>
                  <a:cubicBezTo>
                    <a:pt x="251" y="77"/>
                    <a:pt x="261" y="73"/>
                    <a:pt x="257" y="73"/>
                  </a:cubicBezTo>
                  <a:cubicBezTo>
                    <a:pt x="266" y="72"/>
                    <a:pt x="267" y="69"/>
                    <a:pt x="278" y="67"/>
                  </a:cubicBezTo>
                  <a:cubicBezTo>
                    <a:pt x="276" y="68"/>
                    <a:pt x="276" y="68"/>
                    <a:pt x="276" y="68"/>
                  </a:cubicBezTo>
                  <a:cubicBezTo>
                    <a:pt x="284" y="64"/>
                    <a:pt x="286" y="65"/>
                    <a:pt x="293" y="62"/>
                  </a:cubicBezTo>
                  <a:cubicBezTo>
                    <a:pt x="292" y="62"/>
                    <a:pt x="293" y="62"/>
                    <a:pt x="294" y="62"/>
                  </a:cubicBezTo>
                  <a:cubicBezTo>
                    <a:pt x="310" y="56"/>
                    <a:pt x="289" y="62"/>
                    <a:pt x="305" y="56"/>
                  </a:cubicBezTo>
                  <a:cubicBezTo>
                    <a:pt x="319" y="53"/>
                    <a:pt x="310" y="57"/>
                    <a:pt x="314" y="57"/>
                  </a:cubicBezTo>
                  <a:cubicBezTo>
                    <a:pt x="291" y="65"/>
                    <a:pt x="315" y="59"/>
                    <a:pt x="290" y="68"/>
                  </a:cubicBezTo>
                  <a:cubicBezTo>
                    <a:pt x="290" y="68"/>
                    <a:pt x="290" y="68"/>
                    <a:pt x="291" y="68"/>
                  </a:cubicBezTo>
                  <a:cubicBezTo>
                    <a:pt x="279" y="72"/>
                    <a:pt x="269" y="76"/>
                    <a:pt x="256" y="80"/>
                  </a:cubicBezTo>
                  <a:cubicBezTo>
                    <a:pt x="260" y="78"/>
                    <a:pt x="256" y="79"/>
                    <a:pt x="255" y="79"/>
                  </a:cubicBezTo>
                  <a:cubicBezTo>
                    <a:pt x="247" y="82"/>
                    <a:pt x="237" y="86"/>
                    <a:pt x="233" y="89"/>
                  </a:cubicBezTo>
                  <a:cubicBezTo>
                    <a:pt x="220" y="95"/>
                    <a:pt x="220" y="95"/>
                    <a:pt x="220" y="95"/>
                  </a:cubicBezTo>
                  <a:cubicBezTo>
                    <a:pt x="220" y="94"/>
                    <a:pt x="224" y="90"/>
                    <a:pt x="237" y="85"/>
                  </a:cubicBezTo>
                  <a:cubicBezTo>
                    <a:pt x="192" y="104"/>
                    <a:pt x="161" y="126"/>
                    <a:pt x="123" y="156"/>
                  </a:cubicBezTo>
                  <a:cubicBezTo>
                    <a:pt x="121" y="157"/>
                    <a:pt x="128" y="152"/>
                    <a:pt x="125" y="154"/>
                  </a:cubicBezTo>
                  <a:cubicBezTo>
                    <a:pt x="120" y="158"/>
                    <a:pt x="114" y="164"/>
                    <a:pt x="113" y="165"/>
                  </a:cubicBezTo>
                  <a:cubicBezTo>
                    <a:pt x="113" y="165"/>
                    <a:pt x="114" y="164"/>
                    <a:pt x="117" y="161"/>
                  </a:cubicBezTo>
                  <a:cubicBezTo>
                    <a:pt x="98" y="179"/>
                    <a:pt x="87" y="187"/>
                    <a:pt x="77" y="200"/>
                  </a:cubicBezTo>
                  <a:cubicBezTo>
                    <a:pt x="76" y="200"/>
                    <a:pt x="85" y="190"/>
                    <a:pt x="84" y="191"/>
                  </a:cubicBezTo>
                  <a:cubicBezTo>
                    <a:pt x="66" y="209"/>
                    <a:pt x="60" y="221"/>
                    <a:pt x="46" y="242"/>
                  </a:cubicBezTo>
                  <a:cubicBezTo>
                    <a:pt x="50" y="235"/>
                    <a:pt x="42" y="246"/>
                    <a:pt x="38" y="252"/>
                  </a:cubicBezTo>
                  <a:cubicBezTo>
                    <a:pt x="27" y="270"/>
                    <a:pt x="8" y="310"/>
                    <a:pt x="5" y="342"/>
                  </a:cubicBezTo>
                  <a:cubicBezTo>
                    <a:pt x="2" y="333"/>
                    <a:pt x="1" y="376"/>
                    <a:pt x="0" y="379"/>
                  </a:cubicBezTo>
                  <a:cubicBezTo>
                    <a:pt x="0" y="386"/>
                    <a:pt x="2" y="397"/>
                    <a:pt x="3" y="398"/>
                  </a:cubicBezTo>
                  <a:cubicBezTo>
                    <a:pt x="2" y="394"/>
                    <a:pt x="2" y="384"/>
                    <a:pt x="2" y="386"/>
                  </a:cubicBezTo>
                  <a:cubicBezTo>
                    <a:pt x="3" y="396"/>
                    <a:pt x="7" y="411"/>
                    <a:pt x="9" y="412"/>
                  </a:cubicBezTo>
                  <a:cubicBezTo>
                    <a:pt x="10" y="416"/>
                    <a:pt x="11" y="420"/>
                    <a:pt x="12" y="424"/>
                  </a:cubicBezTo>
                  <a:cubicBezTo>
                    <a:pt x="13" y="425"/>
                    <a:pt x="16" y="428"/>
                    <a:pt x="19" y="434"/>
                  </a:cubicBezTo>
                  <a:cubicBezTo>
                    <a:pt x="25" y="449"/>
                    <a:pt x="19" y="432"/>
                    <a:pt x="30" y="451"/>
                  </a:cubicBezTo>
                  <a:cubicBezTo>
                    <a:pt x="26" y="448"/>
                    <a:pt x="23" y="444"/>
                    <a:pt x="22" y="443"/>
                  </a:cubicBezTo>
                  <a:cubicBezTo>
                    <a:pt x="27" y="452"/>
                    <a:pt x="27" y="451"/>
                    <a:pt x="32" y="456"/>
                  </a:cubicBezTo>
                  <a:cubicBezTo>
                    <a:pt x="33" y="459"/>
                    <a:pt x="25" y="452"/>
                    <a:pt x="20" y="445"/>
                  </a:cubicBezTo>
                  <a:cubicBezTo>
                    <a:pt x="23" y="449"/>
                    <a:pt x="25" y="453"/>
                    <a:pt x="28" y="457"/>
                  </a:cubicBezTo>
                  <a:cubicBezTo>
                    <a:pt x="38" y="467"/>
                    <a:pt x="56" y="481"/>
                    <a:pt x="74" y="492"/>
                  </a:cubicBezTo>
                  <a:cubicBezTo>
                    <a:pt x="71" y="491"/>
                    <a:pt x="65" y="488"/>
                    <a:pt x="69" y="492"/>
                  </a:cubicBezTo>
                  <a:cubicBezTo>
                    <a:pt x="77" y="496"/>
                    <a:pt x="89" y="500"/>
                    <a:pt x="100" y="506"/>
                  </a:cubicBezTo>
                  <a:cubicBezTo>
                    <a:pt x="98" y="505"/>
                    <a:pt x="99" y="506"/>
                    <a:pt x="98" y="505"/>
                  </a:cubicBezTo>
                  <a:cubicBezTo>
                    <a:pt x="118" y="512"/>
                    <a:pt x="112" y="512"/>
                    <a:pt x="131" y="518"/>
                  </a:cubicBezTo>
                  <a:cubicBezTo>
                    <a:pt x="131" y="518"/>
                    <a:pt x="130" y="518"/>
                    <a:pt x="130" y="518"/>
                  </a:cubicBezTo>
                  <a:cubicBezTo>
                    <a:pt x="134" y="519"/>
                    <a:pt x="138" y="519"/>
                    <a:pt x="141" y="520"/>
                  </a:cubicBezTo>
                  <a:cubicBezTo>
                    <a:pt x="166" y="523"/>
                    <a:pt x="168" y="527"/>
                    <a:pt x="183" y="530"/>
                  </a:cubicBezTo>
                  <a:cubicBezTo>
                    <a:pt x="179" y="530"/>
                    <a:pt x="179" y="530"/>
                    <a:pt x="179" y="530"/>
                  </a:cubicBezTo>
                  <a:cubicBezTo>
                    <a:pt x="189" y="533"/>
                    <a:pt x="219" y="534"/>
                    <a:pt x="227" y="535"/>
                  </a:cubicBezTo>
                  <a:cubicBezTo>
                    <a:pt x="217" y="533"/>
                    <a:pt x="224" y="534"/>
                    <a:pt x="216" y="532"/>
                  </a:cubicBezTo>
                  <a:cubicBezTo>
                    <a:pt x="207" y="531"/>
                    <a:pt x="209" y="534"/>
                    <a:pt x="194" y="531"/>
                  </a:cubicBezTo>
                  <a:cubicBezTo>
                    <a:pt x="196" y="530"/>
                    <a:pt x="216" y="531"/>
                    <a:pt x="220" y="530"/>
                  </a:cubicBezTo>
                  <a:cubicBezTo>
                    <a:pt x="228" y="530"/>
                    <a:pt x="234" y="533"/>
                    <a:pt x="235" y="534"/>
                  </a:cubicBezTo>
                  <a:cubicBezTo>
                    <a:pt x="256" y="535"/>
                    <a:pt x="268" y="536"/>
                    <a:pt x="295" y="535"/>
                  </a:cubicBezTo>
                  <a:cubicBezTo>
                    <a:pt x="304" y="534"/>
                    <a:pt x="311" y="530"/>
                    <a:pt x="333" y="532"/>
                  </a:cubicBezTo>
                  <a:cubicBezTo>
                    <a:pt x="332" y="532"/>
                    <a:pt x="332" y="532"/>
                    <a:pt x="332" y="532"/>
                  </a:cubicBezTo>
                  <a:cubicBezTo>
                    <a:pt x="334" y="531"/>
                    <a:pt x="343" y="532"/>
                    <a:pt x="347" y="531"/>
                  </a:cubicBezTo>
                  <a:cubicBezTo>
                    <a:pt x="339" y="530"/>
                    <a:pt x="356" y="529"/>
                    <a:pt x="347" y="528"/>
                  </a:cubicBezTo>
                  <a:cubicBezTo>
                    <a:pt x="360" y="527"/>
                    <a:pt x="362" y="529"/>
                    <a:pt x="363" y="531"/>
                  </a:cubicBezTo>
                  <a:cubicBezTo>
                    <a:pt x="372" y="528"/>
                    <a:pt x="389" y="530"/>
                    <a:pt x="408" y="527"/>
                  </a:cubicBezTo>
                  <a:cubicBezTo>
                    <a:pt x="405" y="528"/>
                    <a:pt x="383" y="530"/>
                    <a:pt x="392" y="531"/>
                  </a:cubicBezTo>
                  <a:cubicBezTo>
                    <a:pt x="401" y="529"/>
                    <a:pt x="409" y="528"/>
                    <a:pt x="417" y="526"/>
                  </a:cubicBezTo>
                  <a:cubicBezTo>
                    <a:pt x="406" y="527"/>
                    <a:pt x="406" y="527"/>
                    <a:pt x="406" y="527"/>
                  </a:cubicBezTo>
                  <a:cubicBezTo>
                    <a:pt x="425" y="523"/>
                    <a:pt x="430" y="524"/>
                    <a:pt x="441" y="524"/>
                  </a:cubicBezTo>
                  <a:cubicBezTo>
                    <a:pt x="444" y="524"/>
                    <a:pt x="437" y="525"/>
                    <a:pt x="431" y="526"/>
                  </a:cubicBezTo>
                  <a:cubicBezTo>
                    <a:pt x="437" y="525"/>
                    <a:pt x="446" y="524"/>
                    <a:pt x="454" y="522"/>
                  </a:cubicBezTo>
                  <a:cubicBezTo>
                    <a:pt x="459" y="520"/>
                    <a:pt x="479" y="517"/>
                    <a:pt x="487" y="514"/>
                  </a:cubicBezTo>
                  <a:cubicBezTo>
                    <a:pt x="490" y="513"/>
                    <a:pt x="490" y="513"/>
                    <a:pt x="490" y="513"/>
                  </a:cubicBezTo>
                  <a:cubicBezTo>
                    <a:pt x="490" y="514"/>
                    <a:pt x="489" y="514"/>
                    <a:pt x="489" y="514"/>
                  </a:cubicBezTo>
                  <a:cubicBezTo>
                    <a:pt x="490" y="514"/>
                    <a:pt x="492" y="513"/>
                    <a:pt x="493" y="513"/>
                  </a:cubicBezTo>
                  <a:cubicBezTo>
                    <a:pt x="503" y="512"/>
                    <a:pt x="503" y="512"/>
                    <a:pt x="503" y="512"/>
                  </a:cubicBezTo>
                  <a:cubicBezTo>
                    <a:pt x="501" y="512"/>
                    <a:pt x="501" y="512"/>
                    <a:pt x="501" y="512"/>
                  </a:cubicBezTo>
                  <a:cubicBezTo>
                    <a:pt x="505" y="511"/>
                    <a:pt x="505" y="511"/>
                    <a:pt x="505" y="511"/>
                  </a:cubicBezTo>
                  <a:cubicBezTo>
                    <a:pt x="515" y="510"/>
                    <a:pt x="515" y="510"/>
                    <a:pt x="515" y="510"/>
                  </a:cubicBezTo>
                  <a:cubicBezTo>
                    <a:pt x="520" y="508"/>
                    <a:pt x="520" y="508"/>
                    <a:pt x="520" y="508"/>
                  </a:cubicBezTo>
                  <a:cubicBezTo>
                    <a:pt x="518" y="509"/>
                    <a:pt x="518" y="509"/>
                    <a:pt x="518" y="509"/>
                  </a:cubicBezTo>
                  <a:cubicBezTo>
                    <a:pt x="518" y="507"/>
                    <a:pt x="530" y="503"/>
                    <a:pt x="545" y="500"/>
                  </a:cubicBezTo>
                  <a:cubicBezTo>
                    <a:pt x="544" y="500"/>
                    <a:pt x="536" y="501"/>
                    <a:pt x="525" y="503"/>
                  </a:cubicBezTo>
                  <a:cubicBezTo>
                    <a:pt x="529" y="502"/>
                    <a:pt x="529" y="502"/>
                    <a:pt x="529" y="502"/>
                  </a:cubicBezTo>
                  <a:cubicBezTo>
                    <a:pt x="545" y="499"/>
                    <a:pt x="560" y="496"/>
                    <a:pt x="574" y="492"/>
                  </a:cubicBezTo>
                  <a:cubicBezTo>
                    <a:pt x="569" y="494"/>
                    <a:pt x="564" y="495"/>
                    <a:pt x="558" y="497"/>
                  </a:cubicBezTo>
                  <a:cubicBezTo>
                    <a:pt x="573" y="495"/>
                    <a:pt x="596" y="486"/>
                    <a:pt x="603" y="486"/>
                  </a:cubicBezTo>
                  <a:cubicBezTo>
                    <a:pt x="581" y="495"/>
                    <a:pt x="569" y="496"/>
                    <a:pt x="545" y="503"/>
                  </a:cubicBezTo>
                  <a:cubicBezTo>
                    <a:pt x="532" y="504"/>
                    <a:pt x="561" y="498"/>
                    <a:pt x="561" y="497"/>
                  </a:cubicBezTo>
                  <a:cubicBezTo>
                    <a:pt x="557" y="498"/>
                    <a:pt x="552" y="499"/>
                    <a:pt x="547" y="500"/>
                  </a:cubicBezTo>
                  <a:cubicBezTo>
                    <a:pt x="549" y="500"/>
                    <a:pt x="520" y="507"/>
                    <a:pt x="528" y="507"/>
                  </a:cubicBezTo>
                  <a:cubicBezTo>
                    <a:pt x="559" y="501"/>
                    <a:pt x="589" y="494"/>
                    <a:pt x="615" y="485"/>
                  </a:cubicBezTo>
                  <a:cubicBezTo>
                    <a:pt x="608" y="492"/>
                    <a:pt x="601" y="498"/>
                    <a:pt x="593" y="505"/>
                  </a:cubicBezTo>
                  <a:cubicBezTo>
                    <a:pt x="593" y="505"/>
                    <a:pt x="593" y="505"/>
                    <a:pt x="592" y="506"/>
                  </a:cubicBezTo>
                  <a:cubicBezTo>
                    <a:pt x="593" y="505"/>
                    <a:pt x="593" y="505"/>
                    <a:pt x="593" y="505"/>
                  </a:cubicBezTo>
                  <a:cubicBezTo>
                    <a:pt x="593" y="504"/>
                    <a:pt x="588" y="506"/>
                    <a:pt x="582" y="508"/>
                  </a:cubicBezTo>
                  <a:cubicBezTo>
                    <a:pt x="583" y="507"/>
                    <a:pt x="584" y="506"/>
                    <a:pt x="577" y="508"/>
                  </a:cubicBezTo>
                  <a:cubicBezTo>
                    <a:pt x="563" y="511"/>
                    <a:pt x="555" y="516"/>
                    <a:pt x="545" y="518"/>
                  </a:cubicBezTo>
                  <a:cubicBezTo>
                    <a:pt x="548" y="517"/>
                    <a:pt x="548" y="517"/>
                    <a:pt x="548" y="517"/>
                  </a:cubicBezTo>
                  <a:cubicBezTo>
                    <a:pt x="538" y="519"/>
                    <a:pt x="525" y="522"/>
                    <a:pt x="518" y="524"/>
                  </a:cubicBezTo>
                  <a:cubicBezTo>
                    <a:pt x="509" y="524"/>
                    <a:pt x="546" y="517"/>
                    <a:pt x="530" y="519"/>
                  </a:cubicBezTo>
                  <a:cubicBezTo>
                    <a:pt x="541" y="517"/>
                    <a:pt x="557" y="512"/>
                    <a:pt x="565" y="510"/>
                  </a:cubicBezTo>
                  <a:cubicBezTo>
                    <a:pt x="551" y="513"/>
                    <a:pt x="538" y="513"/>
                    <a:pt x="542" y="511"/>
                  </a:cubicBezTo>
                  <a:cubicBezTo>
                    <a:pt x="512" y="520"/>
                    <a:pt x="543" y="516"/>
                    <a:pt x="517" y="523"/>
                  </a:cubicBezTo>
                  <a:cubicBezTo>
                    <a:pt x="498" y="526"/>
                    <a:pt x="498" y="526"/>
                    <a:pt x="498" y="526"/>
                  </a:cubicBezTo>
                  <a:cubicBezTo>
                    <a:pt x="492" y="529"/>
                    <a:pt x="492" y="529"/>
                    <a:pt x="492" y="529"/>
                  </a:cubicBezTo>
                  <a:cubicBezTo>
                    <a:pt x="481" y="531"/>
                    <a:pt x="499" y="526"/>
                    <a:pt x="482" y="529"/>
                  </a:cubicBezTo>
                  <a:cubicBezTo>
                    <a:pt x="477" y="531"/>
                    <a:pt x="466" y="532"/>
                    <a:pt x="463" y="533"/>
                  </a:cubicBezTo>
                  <a:cubicBezTo>
                    <a:pt x="463" y="532"/>
                    <a:pt x="463" y="532"/>
                    <a:pt x="454" y="533"/>
                  </a:cubicBezTo>
                  <a:cubicBezTo>
                    <a:pt x="454" y="534"/>
                    <a:pt x="455" y="534"/>
                    <a:pt x="448" y="535"/>
                  </a:cubicBezTo>
                  <a:cubicBezTo>
                    <a:pt x="443" y="534"/>
                    <a:pt x="465" y="532"/>
                    <a:pt x="457" y="531"/>
                  </a:cubicBezTo>
                  <a:cubicBezTo>
                    <a:pt x="436" y="534"/>
                    <a:pt x="446" y="535"/>
                    <a:pt x="441" y="537"/>
                  </a:cubicBezTo>
                  <a:cubicBezTo>
                    <a:pt x="442" y="536"/>
                    <a:pt x="443" y="536"/>
                    <a:pt x="446" y="536"/>
                  </a:cubicBezTo>
                  <a:cubicBezTo>
                    <a:pt x="445" y="537"/>
                    <a:pt x="437" y="537"/>
                    <a:pt x="438" y="538"/>
                  </a:cubicBezTo>
                  <a:cubicBezTo>
                    <a:pt x="441" y="538"/>
                    <a:pt x="445" y="537"/>
                    <a:pt x="448" y="536"/>
                  </a:cubicBezTo>
                  <a:cubicBezTo>
                    <a:pt x="442" y="538"/>
                    <a:pt x="458" y="537"/>
                    <a:pt x="464" y="536"/>
                  </a:cubicBezTo>
                  <a:cubicBezTo>
                    <a:pt x="477" y="533"/>
                    <a:pt x="505" y="528"/>
                    <a:pt x="524" y="524"/>
                  </a:cubicBezTo>
                  <a:cubicBezTo>
                    <a:pt x="522" y="524"/>
                    <a:pt x="519" y="525"/>
                    <a:pt x="521" y="525"/>
                  </a:cubicBezTo>
                  <a:cubicBezTo>
                    <a:pt x="548" y="519"/>
                    <a:pt x="559" y="518"/>
                    <a:pt x="589" y="509"/>
                  </a:cubicBezTo>
                  <a:cubicBezTo>
                    <a:pt x="592" y="506"/>
                    <a:pt x="592" y="506"/>
                    <a:pt x="592" y="506"/>
                  </a:cubicBezTo>
                  <a:cubicBezTo>
                    <a:pt x="618" y="498"/>
                    <a:pt x="603" y="498"/>
                    <a:pt x="609" y="495"/>
                  </a:cubicBezTo>
                  <a:cubicBezTo>
                    <a:pt x="615" y="494"/>
                    <a:pt x="619" y="491"/>
                    <a:pt x="625" y="490"/>
                  </a:cubicBezTo>
                  <a:cubicBezTo>
                    <a:pt x="622" y="492"/>
                    <a:pt x="622" y="492"/>
                    <a:pt x="622" y="492"/>
                  </a:cubicBezTo>
                  <a:cubicBezTo>
                    <a:pt x="638" y="486"/>
                    <a:pt x="627" y="488"/>
                    <a:pt x="641" y="484"/>
                  </a:cubicBezTo>
                  <a:cubicBezTo>
                    <a:pt x="652" y="478"/>
                    <a:pt x="631" y="487"/>
                    <a:pt x="638" y="483"/>
                  </a:cubicBezTo>
                  <a:cubicBezTo>
                    <a:pt x="653" y="478"/>
                    <a:pt x="646" y="477"/>
                    <a:pt x="670" y="469"/>
                  </a:cubicBezTo>
                  <a:cubicBezTo>
                    <a:pt x="669" y="470"/>
                    <a:pt x="673" y="470"/>
                    <a:pt x="660" y="476"/>
                  </a:cubicBezTo>
                  <a:cubicBezTo>
                    <a:pt x="664" y="475"/>
                    <a:pt x="669" y="473"/>
                    <a:pt x="673" y="472"/>
                  </a:cubicBezTo>
                  <a:cubicBezTo>
                    <a:pt x="658" y="479"/>
                    <a:pt x="667" y="475"/>
                    <a:pt x="651" y="481"/>
                  </a:cubicBezTo>
                  <a:cubicBezTo>
                    <a:pt x="644" y="485"/>
                    <a:pt x="646" y="486"/>
                    <a:pt x="640" y="490"/>
                  </a:cubicBezTo>
                  <a:cubicBezTo>
                    <a:pt x="646" y="487"/>
                    <a:pt x="644" y="486"/>
                    <a:pt x="654" y="483"/>
                  </a:cubicBezTo>
                  <a:cubicBezTo>
                    <a:pt x="665" y="479"/>
                    <a:pt x="652" y="484"/>
                    <a:pt x="651" y="485"/>
                  </a:cubicBezTo>
                  <a:cubicBezTo>
                    <a:pt x="665" y="478"/>
                    <a:pt x="668" y="481"/>
                    <a:pt x="681" y="474"/>
                  </a:cubicBezTo>
                  <a:cubicBezTo>
                    <a:pt x="677" y="473"/>
                    <a:pt x="680" y="472"/>
                    <a:pt x="670" y="474"/>
                  </a:cubicBezTo>
                  <a:cubicBezTo>
                    <a:pt x="679" y="470"/>
                    <a:pt x="691" y="466"/>
                    <a:pt x="691" y="468"/>
                  </a:cubicBezTo>
                  <a:cubicBezTo>
                    <a:pt x="692" y="466"/>
                    <a:pt x="692" y="466"/>
                    <a:pt x="692" y="466"/>
                  </a:cubicBezTo>
                  <a:cubicBezTo>
                    <a:pt x="695" y="466"/>
                    <a:pt x="702" y="462"/>
                    <a:pt x="702" y="462"/>
                  </a:cubicBezTo>
                  <a:cubicBezTo>
                    <a:pt x="705" y="460"/>
                    <a:pt x="705" y="460"/>
                    <a:pt x="705" y="460"/>
                  </a:cubicBezTo>
                  <a:cubicBezTo>
                    <a:pt x="698" y="462"/>
                    <a:pt x="692" y="464"/>
                    <a:pt x="681" y="469"/>
                  </a:cubicBezTo>
                  <a:cubicBezTo>
                    <a:pt x="685" y="467"/>
                    <a:pt x="674" y="470"/>
                    <a:pt x="688" y="463"/>
                  </a:cubicBezTo>
                  <a:cubicBezTo>
                    <a:pt x="695" y="460"/>
                    <a:pt x="690" y="464"/>
                    <a:pt x="690" y="464"/>
                  </a:cubicBezTo>
                  <a:cubicBezTo>
                    <a:pt x="723" y="447"/>
                    <a:pt x="725" y="451"/>
                    <a:pt x="750" y="436"/>
                  </a:cubicBezTo>
                  <a:cubicBezTo>
                    <a:pt x="744" y="440"/>
                    <a:pt x="728" y="448"/>
                    <a:pt x="716" y="455"/>
                  </a:cubicBezTo>
                  <a:cubicBezTo>
                    <a:pt x="724" y="452"/>
                    <a:pt x="732" y="446"/>
                    <a:pt x="739" y="442"/>
                  </a:cubicBezTo>
                  <a:cubicBezTo>
                    <a:pt x="733" y="446"/>
                    <a:pt x="732" y="448"/>
                    <a:pt x="740" y="444"/>
                  </a:cubicBezTo>
                  <a:cubicBezTo>
                    <a:pt x="743" y="441"/>
                    <a:pt x="743" y="441"/>
                    <a:pt x="743" y="441"/>
                  </a:cubicBezTo>
                  <a:cubicBezTo>
                    <a:pt x="747" y="439"/>
                    <a:pt x="755" y="434"/>
                    <a:pt x="756" y="434"/>
                  </a:cubicBezTo>
                  <a:cubicBezTo>
                    <a:pt x="756" y="434"/>
                    <a:pt x="754" y="435"/>
                    <a:pt x="749" y="437"/>
                  </a:cubicBezTo>
                  <a:cubicBezTo>
                    <a:pt x="760" y="430"/>
                    <a:pt x="780" y="416"/>
                    <a:pt x="799" y="403"/>
                  </a:cubicBezTo>
                  <a:cubicBezTo>
                    <a:pt x="799" y="406"/>
                    <a:pt x="773" y="422"/>
                    <a:pt x="788" y="415"/>
                  </a:cubicBezTo>
                  <a:cubicBezTo>
                    <a:pt x="795" y="409"/>
                    <a:pt x="800" y="403"/>
                    <a:pt x="813" y="394"/>
                  </a:cubicBezTo>
                  <a:cubicBezTo>
                    <a:pt x="809" y="399"/>
                    <a:pt x="820" y="390"/>
                    <a:pt x="820" y="391"/>
                  </a:cubicBezTo>
                  <a:cubicBezTo>
                    <a:pt x="826" y="385"/>
                    <a:pt x="831" y="379"/>
                    <a:pt x="836" y="374"/>
                  </a:cubicBezTo>
                  <a:cubicBezTo>
                    <a:pt x="844" y="366"/>
                    <a:pt x="853" y="357"/>
                    <a:pt x="859" y="348"/>
                  </a:cubicBezTo>
                  <a:cubicBezTo>
                    <a:pt x="857" y="351"/>
                    <a:pt x="854" y="355"/>
                    <a:pt x="850" y="359"/>
                  </a:cubicBezTo>
                  <a:cubicBezTo>
                    <a:pt x="858" y="345"/>
                    <a:pt x="870" y="337"/>
                    <a:pt x="879" y="319"/>
                  </a:cubicBezTo>
                  <a:cubicBezTo>
                    <a:pt x="875" y="328"/>
                    <a:pt x="875" y="328"/>
                    <a:pt x="875" y="328"/>
                  </a:cubicBezTo>
                  <a:cubicBezTo>
                    <a:pt x="883" y="315"/>
                    <a:pt x="888" y="304"/>
                    <a:pt x="892" y="292"/>
                  </a:cubicBezTo>
                  <a:cubicBezTo>
                    <a:pt x="893" y="293"/>
                    <a:pt x="893" y="293"/>
                    <a:pt x="893" y="293"/>
                  </a:cubicBezTo>
                  <a:cubicBezTo>
                    <a:pt x="893" y="291"/>
                    <a:pt x="900" y="266"/>
                    <a:pt x="900" y="260"/>
                  </a:cubicBezTo>
                  <a:cubicBezTo>
                    <a:pt x="892" y="296"/>
                    <a:pt x="890" y="290"/>
                    <a:pt x="875" y="322"/>
                  </a:cubicBezTo>
                  <a:cubicBezTo>
                    <a:pt x="880" y="310"/>
                    <a:pt x="884" y="301"/>
                    <a:pt x="888" y="287"/>
                  </a:cubicBezTo>
                  <a:cubicBezTo>
                    <a:pt x="890" y="282"/>
                    <a:pt x="891" y="280"/>
                    <a:pt x="891" y="280"/>
                  </a:cubicBezTo>
                  <a:cubicBezTo>
                    <a:pt x="892" y="275"/>
                    <a:pt x="891" y="273"/>
                    <a:pt x="893" y="265"/>
                  </a:cubicBezTo>
                  <a:cubicBezTo>
                    <a:pt x="894" y="263"/>
                    <a:pt x="894" y="263"/>
                    <a:pt x="894" y="263"/>
                  </a:cubicBezTo>
                  <a:cubicBezTo>
                    <a:pt x="900" y="239"/>
                    <a:pt x="895" y="241"/>
                    <a:pt x="896" y="219"/>
                  </a:cubicBezTo>
                  <a:cubicBezTo>
                    <a:pt x="898" y="214"/>
                    <a:pt x="899" y="238"/>
                    <a:pt x="897" y="253"/>
                  </a:cubicBezTo>
                  <a:cubicBezTo>
                    <a:pt x="901" y="242"/>
                    <a:pt x="894" y="275"/>
                    <a:pt x="898" y="263"/>
                  </a:cubicBezTo>
                  <a:cubicBezTo>
                    <a:pt x="899" y="256"/>
                    <a:pt x="899" y="256"/>
                    <a:pt x="899" y="256"/>
                  </a:cubicBezTo>
                  <a:cubicBezTo>
                    <a:pt x="900" y="249"/>
                    <a:pt x="901" y="250"/>
                    <a:pt x="900" y="254"/>
                  </a:cubicBezTo>
                  <a:cubicBezTo>
                    <a:pt x="901" y="245"/>
                    <a:pt x="901" y="247"/>
                    <a:pt x="901" y="243"/>
                  </a:cubicBezTo>
                  <a:cubicBezTo>
                    <a:pt x="902" y="206"/>
                    <a:pt x="905" y="248"/>
                    <a:pt x="905" y="211"/>
                  </a:cubicBezTo>
                  <a:cubicBezTo>
                    <a:pt x="905" y="215"/>
                    <a:pt x="906" y="225"/>
                    <a:pt x="907" y="223"/>
                  </a:cubicBezTo>
                  <a:cubicBezTo>
                    <a:pt x="907" y="230"/>
                    <a:pt x="906" y="237"/>
                    <a:pt x="905" y="243"/>
                  </a:cubicBezTo>
                  <a:cubicBezTo>
                    <a:pt x="907" y="244"/>
                    <a:pt x="907" y="244"/>
                    <a:pt x="907" y="244"/>
                  </a:cubicBezTo>
                  <a:cubicBezTo>
                    <a:pt x="910" y="218"/>
                    <a:pt x="905" y="203"/>
                    <a:pt x="900" y="193"/>
                  </a:cubicBezTo>
                  <a:close/>
                  <a:moveTo>
                    <a:pt x="568" y="512"/>
                  </a:moveTo>
                  <a:cubicBezTo>
                    <a:pt x="578" y="510"/>
                    <a:pt x="578" y="510"/>
                    <a:pt x="578" y="510"/>
                  </a:cubicBezTo>
                  <a:cubicBezTo>
                    <a:pt x="574" y="511"/>
                    <a:pt x="571" y="512"/>
                    <a:pt x="568" y="512"/>
                  </a:cubicBezTo>
                  <a:close/>
                  <a:moveTo>
                    <a:pt x="443" y="18"/>
                  </a:moveTo>
                  <a:cubicBezTo>
                    <a:pt x="465" y="12"/>
                    <a:pt x="465" y="12"/>
                    <a:pt x="465" y="12"/>
                  </a:cubicBezTo>
                  <a:cubicBezTo>
                    <a:pt x="454" y="13"/>
                    <a:pt x="452" y="16"/>
                    <a:pt x="438" y="18"/>
                  </a:cubicBezTo>
                  <a:cubicBezTo>
                    <a:pt x="439" y="16"/>
                    <a:pt x="438" y="15"/>
                    <a:pt x="453" y="12"/>
                  </a:cubicBezTo>
                  <a:cubicBezTo>
                    <a:pt x="466" y="11"/>
                    <a:pt x="452" y="13"/>
                    <a:pt x="459" y="13"/>
                  </a:cubicBezTo>
                  <a:cubicBezTo>
                    <a:pt x="469" y="9"/>
                    <a:pt x="472" y="13"/>
                    <a:pt x="483" y="10"/>
                  </a:cubicBezTo>
                  <a:cubicBezTo>
                    <a:pt x="496" y="9"/>
                    <a:pt x="492" y="11"/>
                    <a:pt x="496" y="11"/>
                  </a:cubicBezTo>
                  <a:cubicBezTo>
                    <a:pt x="483" y="12"/>
                    <a:pt x="502" y="12"/>
                    <a:pt x="486" y="14"/>
                  </a:cubicBezTo>
                  <a:cubicBezTo>
                    <a:pt x="499" y="14"/>
                    <a:pt x="495" y="11"/>
                    <a:pt x="506" y="11"/>
                  </a:cubicBezTo>
                  <a:cubicBezTo>
                    <a:pt x="508" y="13"/>
                    <a:pt x="508" y="13"/>
                    <a:pt x="508" y="13"/>
                  </a:cubicBezTo>
                  <a:cubicBezTo>
                    <a:pt x="518" y="13"/>
                    <a:pt x="540" y="14"/>
                    <a:pt x="553" y="12"/>
                  </a:cubicBezTo>
                  <a:cubicBezTo>
                    <a:pt x="542" y="11"/>
                    <a:pt x="560" y="11"/>
                    <a:pt x="558" y="10"/>
                  </a:cubicBezTo>
                  <a:cubicBezTo>
                    <a:pt x="556" y="12"/>
                    <a:pt x="540" y="11"/>
                    <a:pt x="541" y="10"/>
                  </a:cubicBezTo>
                  <a:cubicBezTo>
                    <a:pt x="548" y="9"/>
                    <a:pt x="565" y="9"/>
                    <a:pt x="573" y="10"/>
                  </a:cubicBezTo>
                  <a:cubicBezTo>
                    <a:pt x="560" y="8"/>
                    <a:pt x="560" y="8"/>
                    <a:pt x="560" y="8"/>
                  </a:cubicBezTo>
                  <a:cubicBezTo>
                    <a:pt x="566" y="8"/>
                    <a:pt x="588" y="7"/>
                    <a:pt x="589" y="7"/>
                  </a:cubicBezTo>
                  <a:cubicBezTo>
                    <a:pt x="596" y="8"/>
                    <a:pt x="606" y="8"/>
                    <a:pt x="609" y="10"/>
                  </a:cubicBezTo>
                  <a:cubicBezTo>
                    <a:pt x="605" y="9"/>
                    <a:pt x="601" y="10"/>
                    <a:pt x="597" y="10"/>
                  </a:cubicBezTo>
                  <a:cubicBezTo>
                    <a:pt x="592" y="9"/>
                    <a:pt x="592" y="9"/>
                    <a:pt x="592" y="9"/>
                  </a:cubicBezTo>
                  <a:cubicBezTo>
                    <a:pt x="585" y="10"/>
                    <a:pt x="585" y="10"/>
                    <a:pt x="585" y="10"/>
                  </a:cubicBezTo>
                  <a:cubicBezTo>
                    <a:pt x="593" y="11"/>
                    <a:pt x="610" y="13"/>
                    <a:pt x="614" y="15"/>
                  </a:cubicBezTo>
                  <a:cubicBezTo>
                    <a:pt x="595" y="13"/>
                    <a:pt x="565" y="12"/>
                    <a:pt x="530" y="16"/>
                  </a:cubicBezTo>
                  <a:cubicBezTo>
                    <a:pt x="530" y="16"/>
                    <a:pt x="530" y="16"/>
                    <a:pt x="532" y="16"/>
                  </a:cubicBezTo>
                  <a:cubicBezTo>
                    <a:pt x="514" y="16"/>
                    <a:pt x="512" y="16"/>
                    <a:pt x="498" y="17"/>
                  </a:cubicBezTo>
                  <a:cubicBezTo>
                    <a:pt x="502" y="16"/>
                    <a:pt x="502" y="16"/>
                    <a:pt x="502" y="16"/>
                  </a:cubicBezTo>
                  <a:cubicBezTo>
                    <a:pt x="500" y="15"/>
                    <a:pt x="488" y="17"/>
                    <a:pt x="476" y="18"/>
                  </a:cubicBezTo>
                  <a:cubicBezTo>
                    <a:pt x="473" y="19"/>
                    <a:pt x="466" y="20"/>
                    <a:pt x="461" y="20"/>
                  </a:cubicBezTo>
                  <a:cubicBezTo>
                    <a:pt x="463" y="19"/>
                    <a:pt x="463" y="19"/>
                    <a:pt x="463" y="19"/>
                  </a:cubicBezTo>
                  <a:cubicBezTo>
                    <a:pt x="460" y="19"/>
                    <a:pt x="449" y="20"/>
                    <a:pt x="436" y="22"/>
                  </a:cubicBezTo>
                  <a:cubicBezTo>
                    <a:pt x="441" y="20"/>
                    <a:pt x="441" y="20"/>
                    <a:pt x="441" y="20"/>
                  </a:cubicBezTo>
                  <a:cubicBezTo>
                    <a:pt x="444" y="19"/>
                    <a:pt x="448" y="18"/>
                    <a:pt x="453" y="17"/>
                  </a:cubicBezTo>
                  <a:cubicBezTo>
                    <a:pt x="450" y="18"/>
                    <a:pt x="447" y="18"/>
                    <a:pt x="443" y="18"/>
                  </a:cubicBezTo>
                  <a:close/>
                  <a:moveTo>
                    <a:pt x="598" y="486"/>
                  </a:moveTo>
                  <a:cubicBezTo>
                    <a:pt x="594" y="487"/>
                    <a:pt x="592" y="488"/>
                    <a:pt x="591" y="488"/>
                  </a:cubicBezTo>
                  <a:cubicBezTo>
                    <a:pt x="599" y="486"/>
                    <a:pt x="599" y="486"/>
                    <a:pt x="599" y="486"/>
                  </a:cubicBezTo>
                  <a:lnTo>
                    <a:pt x="598" y="486"/>
                  </a:lnTo>
                  <a:close/>
                  <a:moveTo>
                    <a:pt x="620" y="481"/>
                  </a:moveTo>
                  <a:cubicBezTo>
                    <a:pt x="617" y="481"/>
                    <a:pt x="616" y="481"/>
                    <a:pt x="615" y="481"/>
                  </a:cubicBezTo>
                  <a:cubicBezTo>
                    <a:pt x="622" y="479"/>
                    <a:pt x="622" y="479"/>
                    <a:pt x="622" y="479"/>
                  </a:cubicBezTo>
                  <a:lnTo>
                    <a:pt x="620" y="481"/>
                  </a:lnTo>
                  <a:close/>
                  <a:moveTo>
                    <a:pt x="679" y="440"/>
                  </a:moveTo>
                  <a:cubicBezTo>
                    <a:pt x="679" y="440"/>
                    <a:pt x="671" y="444"/>
                    <a:pt x="660" y="449"/>
                  </a:cubicBezTo>
                  <a:cubicBezTo>
                    <a:pt x="660" y="448"/>
                    <a:pt x="660" y="448"/>
                    <a:pt x="660" y="448"/>
                  </a:cubicBezTo>
                  <a:cubicBezTo>
                    <a:pt x="661" y="448"/>
                    <a:pt x="661" y="448"/>
                    <a:pt x="661" y="447"/>
                  </a:cubicBezTo>
                  <a:cubicBezTo>
                    <a:pt x="664" y="446"/>
                    <a:pt x="665" y="446"/>
                    <a:pt x="666" y="446"/>
                  </a:cubicBezTo>
                  <a:cubicBezTo>
                    <a:pt x="672" y="441"/>
                    <a:pt x="662" y="445"/>
                    <a:pt x="651" y="450"/>
                  </a:cubicBezTo>
                  <a:cubicBezTo>
                    <a:pt x="648" y="452"/>
                    <a:pt x="648" y="452"/>
                    <a:pt x="648" y="452"/>
                  </a:cubicBezTo>
                  <a:cubicBezTo>
                    <a:pt x="638" y="455"/>
                    <a:pt x="632" y="456"/>
                    <a:pt x="619" y="461"/>
                  </a:cubicBezTo>
                  <a:cubicBezTo>
                    <a:pt x="590" y="476"/>
                    <a:pt x="590" y="476"/>
                    <a:pt x="590" y="476"/>
                  </a:cubicBezTo>
                  <a:cubicBezTo>
                    <a:pt x="581" y="479"/>
                    <a:pt x="581" y="479"/>
                    <a:pt x="581" y="479"/>
                  </a:cubicBezTo>
                  <a:cubicBezTo>
                    <a:pt x="577" y="479"/>
                    <a:pt x="563" y="483"/>
                    <a:pt x="568" y="480"/>
                  </a:cubicBezTo>
                  <a:cubicBezTo>
                    <a:pt x="566" y="480"/>
                    <a:pt x="571" y="478"/>
                    <a:pt x="577" y="477"/>
                  </a:cubicBezTo>
                  <a:cubicBezTo>
                    <a:pt x="578" y="477"/>
                    <a:pt x="577" y="477"/>
                    <a:pt x="578" y="477"/>
                  </a:cubicBezTo>
                  <a:cubicBezTo>
                    <a:pt x="579" y="476"/>
                    <a:pt x="579" y="475"/>
                    <a:pt x="572" y="476"/>
                  </a:cubicBezTo>
                  <a:cubicBezTo>
                    <a:pt x="579" y="474"/>
                    <a:pt x="580" y="474"/>
                    <a:pt x="585" y="472"/>
                  </a:cubicBezTo>
                  <a:cubicBezTo>
                    <a:pt x="578" y="474"/>
                    <a:pt x="578" y="474"/>
                    <a:pt x="578" y="474"/>
                  </a:cubicBezTo>
                  <a:cubicBezTo>
                    <a:pt x="589" y="471"/>
                    <a:pt x="605" y="463"/>
                    <a:pt x="605" y="462"/>
                  </a:cubicBezTo>
                  <a:cubicBezTo>
                    <a:pt x="602" y="465"/>
                    <a:pt x="594" y="466"/>
                    <a:pt x="588" y="467"/>
                  </a:cubicBezTo>
                  <a:cubicBezTo>
                    <a:pt x="593" y="465"/>
                    <a:pt x="602" y="461"/>
                    <a:pt x="595" y="464"/>
                  </a:cubicBezTo>
                  <a:cubicBezTo>
                    <a:pt x="592" y="465"/>
                    <a:pt x="572" y="472"/>
                    <a:pt x="587" y="468"/>
                  </a:cubicBezTo>
                  <a:cubicBezTo>
                    <a:pt x="581" y="471"/>
                    <a:pt x="573" y="474"/>
                    <a:pt x="566" y="475"/>
                  </a:cubicBezTo>
                  <a:cubicBezTo>
                    <a:pt x="574" y="472"/>
                    <a:pt x="568" y="473"/>
                    <a:pt x="570" y="471"/>
                  </a:cubicBezTo>
                  <a:cubicBezTo>
                    <a:pt x="563" y="474"/>
                    <a:pt x="564" y="475"/>
                    <a:pt x="563" y="476"/>
                  </a:cubicBezTo>
                  <a:cubicBezTo>
                    <a:pt x="541" y="480"/>
                    <a:pt x="532" y="479"/>
                    <a:pt x="509" y="485"/>
                  </a:cubicBezTo>
                  <a:cubicBezTo>
                    <a:pt x="506" y="486"/>
                    <a:pt x="523" y="482"/>
                    <a:pt x="521" y="483"/>
                  </a:cubicBezTo>
                  <a:cubicBezTo>
                    <a:pt x="504" y="489"/>
                    <a:pt x="498" y="486"/>
                    <a:pt x="483" y="489"/>
                  </a:cubicBezTo>
                  <a:cubicBezTo>
                    <a:pt x="488" y="490"/>
                    <a:pt x="488" y="490"/>
                    <a:pt x="488" y="490"/>
                  </a:cubicBezTo>
                  <a:cubicBezTo>
                    <a:pt x="483" y="492"/>
                    <a:pt x="472" y="494"/>
                    <a:pt x="466" y="495"/>
                  </a:cubicBezTo>
                  <a:cubicBezTo>
                    <a:pt x="464" y="494"/>
                    <a:pt x="448" y="496"/>
                    <a:pt x="460" y="493"/>
                  </a:cubicBezTo>
                  <a:cubicBezTo>
                    <a:pt x="434" y="496"/>
                    <a:pt x="437" y="500"/>
                    <a:pt x="407" y="504"/>
                  </a:cubicBezTo>
                  <a:cubicBezTo>
                    <a:pt x="421" y="502"/>
                    <a:pt x="423" y="502"/>
                    <a:pt x="434" y="501"/>
                  </a:cubicBezTo>
                  <a:cubicBezTo>
                    <a:pt x="422" y="503"/>
                    <a:pt x="432" y="502"/>
                    <a:pt x="431" y="503"/>
                  </a:cubicBezTo>
                  <a:cubicBezTo>
                    <a:pt x="424" y="503"/>
                    <a:pt x="401" y="507"/>
                    <a:pt x="417" y="503"/>
                  </a:cubicBezTo>
                  <a:cubicBezTo>
                    <a:pt x="407" y="505"/>
                    <a:pt x="388" y="506"/>
                    <a:pt x="384" y="507"/>
                  </a:cubicBezTo>
                  <a:cubicBezTo>
                    <a:pt x="392" y="507"/>
                    <a:pt x="392" y="507"/>
                    <a:pt x="392" y="507"/>
                  </a:cubicBezTo>
                  <a:cubicBezTo>
                    <a:pt x="379" y="508"/>
                    <a:pt x="366" y="510"/>
                    <a:pt x="360" y="512"/>
                  </a:cubicBezTo>
                  <a:cubicBezTo>
                    <a:pt x="377" y="511"/>
                    <a:pt x="376" y="508"/>
                    <a:pt x="398" y="507"/>
                  </a:cubicBezTo>
                  <a:cubicBezTo>
                    <a:pt x="421" y="506"/>
                    <a:pt x="392" y="508"/>
                    <a:pt x="408" y="509"/>
                  </a:cubicBezTo>
                  <a:cubicBezTo>
                    <a:pt x="424" y="506"/>
                    <a:pt x="424" y="506"/>
                    <a:pt x="424" y="506"/>
                  </a:cubicBezTo>
                  <a:cubicBezTo>
                    <a:pt x="416" y="506"/>
                    <a:pt x="416" y="506"/>
                    <a:pt x="416" y="506"/>
                  </a:cubicBezTo>
                  <a:cubicBezTo>
                    <a:pt x="419" y="504"/>
                    <a:pt x="442" y="503"/>
                    <a:pt x="439" y="501"/>
                  </a:cubicBezTo>
                  <a:cubicBezTo>
                    <a:pt x="456" y="501"/>
                    <a:pt x="461" y="499"/>
                    <a:pt x="480" y="498"/>
                  </a:cubicBezTo>
                  <a:cubicBezTo>
                    <a:pt x="484" y="496"/>
                    <a:pt x="477" y="497"/>
                    <a:pt x="472" y="498"/>
                  </a:cubicBezTo>
                  <a:cubicBezTo>
                    <a:pt x="481" y="497"/>
                    <a:pt x="481" y="494"/>
                    <a:pt x="494" y="493"/>
                  </a:cubicBezTo>
                  <a:cubicBezTo>
                    <a:pt x="500" y="492"/>
                    <a:pt x="495" y="491"/>
                    <a:pt x="485" y="493"/>
                  </a:cubicBezTo>
                  <a:cubicBezTo>
                    <a:pt x="494" y="492"/>
                    <a:pt x="503" y="490"/>
                    <a:pt x="513" y="488"/>
                  </a:cubicBezTo>
                  <a:cubicBezTo>
                    <a:pt x="502" y="489"/>
                    <a:pt x="502" y="489"/>
                    <a:pt x="502" y="489"/>
                  </a:cubicBezTo>
                  <a:cubicBezTo>
                    <a:pt x="513" y="487"/>
                    <a:pt x="513" y="487"/>
                    <a:pt x="513" y="487"/>
                  </a:cubicBezTo>
                  <a:cubicBezTo>
                    <a:pt x="504" y="487"/>
                    <a:pt x="504" y="487"/>
                    <a:pt x="504" y="487"/>
                  </a:cubicBezTo>
                  <a:cubicBezTo>
                    <a:pt x="524" y="483"/>
                    <a:pt x="548" y="478"/>
                    <a:pt x="559" y="477"/>
                  </a:cubicBezTo>
                  <a:cubicBezTo>
                    <a:pt x="541" y="483"/>
                    <a:pt x="512" y="489"/>
                    <a:pt x="502" y="493"/>
                  </a:cubicBezTo>
                  <a:cubicBezTo>
                    <a:pt x="506" y="493"/>
                    <a:pt x="516" y="489"/>
                    <a:pt x="521" y="490"/>
                  </a:cubicBezTo>
                  <a:cubicBezTo>
                    <a:pt x="527" y="487"/>
                    <a:pt x="527" y="487"/>
                    <a:pt x="527" y="487"/>
                  </a:cubicBezTo>
                  <a:cubicBezTo>
                    <a:pt x="533" y="485"/>
                    <a:pt x="547" y="482"/>
                    <a:pt x="549" y="483"/>
                  </a:cubicBezTo>
                  <a:cubicBezTo>
                    <a:pt x="532" y="487"/>
                    <a:pt x="527" y="490"/>
                    <a:pt x="519" y="493"/>
                  </a:cubicBezTo>
                  <a:cubicBezTo>
                    <a:pt x="519" y="493"/>
                    <a:pt x="518" y="494"/>
                    <a:pt x="515" y="494"/>
                  </a:cubicBezTo>
                  <a:cubicBezTo>
                    <a:pt x="515" y="494"/>
                    <a:pt x="515" y="494"/>
                    <a:pt x="515" y="494"/>
                  </a:cubicBezTo>
                  <a:cubicBezTo>
                    <a:pt x="515" y="494"/>
                    <a:pt x="515" y="494"/>
                    <a:pt x="515" y="494"/>
                  </a:cubicBezTo>
                  <a:cubicBezTo>
                    <a:pt x="510" y="495"/>
                    <a:pt x="501" y="497"/>
                    <a:pt x="497" y="498"/>
                  </a:cubicBezTo>
                  <a:cubicBezTo>
                    <a:pt x="490" y="499"/>
                    <a:pt x="495" y="497"/>
                    <a:pt x="495" y="497"/>
                  </a:cubicBezTo>
                  <a:cubicBezTo>
                    <a:pt x="474" y="499"/>
                    <a:pt x="460" y="505"/>
                    <a:pt x="438" y="507"/>
                  </a:cubicBezTo>
                  <a:cubicBezTo>
                    <a:pt x="437" y="506"/>
                    <a:pt x="420" y="508"/>
                    <a:pt x="425" y="507"/>
                  </a:cubicBezTo>
                  <a:cubicBezTo>
                    <a:pt x="412" y="508"/>
                    <a:pt x="405" y="510"/>
                    <a:pt x="397" y="512"/>
                  </a:cubicBezTo>
                  <a:cubicBezTo>
                    <a:pt x="395" y="511"/>
                    <a:pt x="377" y="513"/>
                    <a:pt x="384" y="512"/>
                  </a:cubicBezTo>
                  <a:cubicBezTo>
                    <a:pt x="372" y="514"/>
                    <a:pt x="372" y="514"/>
                    <a:pt x="372" y="514"/>
                  </a:cubicBezTo>
                  <a:cubicBezTo>
                    <a:pt x="363" y="514"/>
                    <a:pt x="346" y="516"/>
                    <a:pt x="343" y="515"/>
                  </a:cubicBezTo>
                  <a:cubicBezTo>
                    <a:pt x="334" y="516"/>
                    <a:pt x="341" y="517"/>
                    <a:pt x="328" y="517"/>
                  </a:cubicBezTo>
                  <a:cubicBezTo>
                    <a:pt x="329" y="517"/>
                    <a:pt x="328" y="517"/>
                    <a:pt x="331" y="517"/>
                  </a:cubicBezTo>
                  <a:cubicBezTo>
                    <a:pt x="325" y="516"/>
                    <a:pt x="311" y="517"/>
                    <a:pt x="305" y="518"/>
                  </a:cubicBezTo>
                  <a:cubicBezTo>
                    <a:pt x="314" y="518"/>
                    <a:pt x="307" y="518"/>
                    <a:pt x="318" y="518"/>
                  </a:cubicBezTo>
                  <a:cubicBezTo>
                    <a:pt x="318" y="519"/>
                    <a:pt x="306" y="520"/>
                    <a:pt x="294" y="519"/>
                  </a:cubicBezTo>
                  <a:cubicBezTo>
                    <a:pt x="310" y="518"/>
                    <a:pt x="281" y="518"/>
                    <a:pt x="289" y="517"/>
                  </a:cubicBezTo>
                  <a:cubicBezTo>
                    <a:pt x="263" y="517"/>
                    <a:pt x="248" y="519"/>
                    <a:pt x="226" y="520"/>
                  </a:cubicBezTo>
                  <a:cubicBezTo>
                    <a:pt x="201" y="519"/>
                    <a:pt x="170" y="514"/>
                    <a:pt x="151" y="511"/>
                  </a:cubicBezTo>
                  <a:cubicBezTo>
                    <a:pt x="153" y="512"/>
                    <a:pt x="153" y="512"/>
                    <a:pt x="153" y="512"/>
                  </a:cubicBezTo>
                  <a:cubicBezTo>
                    <a:pt x="142" y="510"/>
                    <a:pt x="142" y="510"/>
                    <a:pt x="142" y="510"/>
                  </a:cubicBezTo>
                  <a:cubicBezTo>
                    <a:pt x="135" y="508"/>
                    <a:pt x="142" y="508"/>
                    <a:pt x="132" y="506"/>
                  </a:cubicBezTo>
                  <a:cubicBezTo>
                    <a:pt x="136" y="505"/>
                    <a:pt x="150" y="510"/>
                    <a:pt x="160" y="511"/>
                  </a:cubicBezTo>
                  <a:cubicBezTo>
                    <a:pt x="143" y="506"/>
                    <a:pt x="177" y="513"/>
                    <a:pt x="166" y="509"/>
                  </a:cubicBezTo>
                  <a:cubicBezTo>
                    <a:pt x="158" y="512"/>
                    <a:pt x="128" y="502"/>
                    <a:pt x="113" y="497"/>
                  </a:cubicBezTo>
                  <a:cubicBezTo>
                    <a:pt x="99" y="491"/>
                    <a:pt x="120" y="498"/>
                    <a:pt x="113" y="495"/>
                  </a:cubicBezTo>
                  <a:cubicBezTo>
                    <a:pt x="108" y="495"/>
                    <a:pt x="108" y="495"/>
                    <a:pt x="108" y="495"/>
                  </a:cubicBezTo>
                  <a:cubicBezTo>
                    <a:pt x="102" y="492"/>
                    <a:pt x="101" y="491"/>
                    <a:pt x="101" y="490"/>
                  </a:cubicBezTo>
                  <a:cubicBezTo>
                    <a:pt x="87" y="484"/>
                    <a:pt x="71" y="475"/>
                    <a:pt x="60" y="467"/>
                  </a:cubicBezTo>
                  <a:cubicBezTo>
                    <a:pt x="74" y="477"/>
                    <a:pt x="54" y="465"/>
                    <a:pt x="68" y="475"/>
                  </a:cubicBezTo>
                  <a:cubicBezTo>
                    <a:pt x="63" y="473"/>
                    <a:pt x="54" y="466"/>
                    <a:pt x="47" y="459"/>
                  </a:cubicBezTo>
                  <a:cubicBezTo>
                    <a:pt x="54" y="465"/>
                    <a:pt x="39" y="448"/>
                    <a:pt x="54" y="464"/>
                  </a:cubicBezTo>
                  <a:cubicBezTo>
                    <a:pt x="53" y="460"/>
                    <a:pt x="46" y="456"/>
                    <a:pt x="40" y="448"/>
                  </a:cubicBezTo>
                  <a:cubicBezTo>
                    <a:pt x="42" y="450"/>
                    <a:pt x="44" y="452"/>
                    <a:pt x="47" y="454"/>
                  </a:cubicBezTo>
                  <a:cubicBezTo>
                    <a:pt x="35" y="443"/>
                    <a:pt x="25" y="419"/>
                    <a:pt x="23" y="415"/>
                  </a:cubicBezTo>
                  <a:cubicBezTo>
                    <a:pt x="18" y="406"/>
                    <a:pt x="13" y="390"/>
                    <a:pt x="12" y="376"/>
                  </a:cubicBezTo>
                  <a:cubicBezTo>
                    <a:pt x="12" y="363"/>
                    <a:pt x="13" y="348"/>
                    <a:pt x="17" y="333"/>
                  </a:cubicBezTo>
                  <a:cubicBezTo>
                    <a:pt x="17" y="336"/>
                    <a:pt x="17" y="336"/>
                    <a:pt x="17" y="336"/>
                  </a:cubicBezTo>
                  <a:cubicBezTo>
                    <a:pt x="19" y="327"/>
                    <a:pt x="22" y="314"/>
                    <a:pt x="27" y="303"/>
                  </a:cubicBezTo>
                  <a:cubicBezTo>
                    <a:pt x="29" y="300"/>
                    <a:pt x="29" y="300"/>
                    <a:pt x="29" y="300"/>
                  </a:cubicBezTo>
                  <a:cubicBezTo>
                    <a:pt x="32" y="292"/>
                    <a:pt x="39" y="277"/>
                    <a:pt x="45" y="265"/>
                  </a:cubicBezTo>
                  <a:cubicBezTo>
                    <a:pt x="45" y="265"/>
                    <a:pt x="39" y="276"/>
                    <a:pt x="41" y="270"/>
                  </a:cubicBezTo>
                  <a:cubicBezTo>
                    <a:pt x="38" y="276"/>
                    <a:pt x="35" y="281"/>
                    <a:pt x="37" y="280"/>
                  </a:cubicBezTo>
                  <a:cubicBezTo>
                    <a:pt x="34" y="286"/>
                    <a:pt x="33" y="285"/>
                    <a:pt x="30" y="290"/>
                  </a:cubicBezTo>
                  <a:cubicBezTo>
                    <a:pt x="34" y="282"/>
                    <a:pt x="37" y="274"/>
                    <a:pt x="41" y="266"/>
                  </a:cubicBezTo>
                  <a:cubicBezTo>
                    <a:pt x="42" y="265"/>
                    <a:pt x="43" y="264"/>
                    <a:pt x="43" y="264"/>
                  </a:cubicBezTo>
                  <a:cubicBezTo>
                    <a:pt x="43" y="262"/>
                    <a:pt x="43" y="262"/>
                    <a:pt x="43" y="262"/>
                  </a:cubicBezTo>
                  <a:cubicBezTo>
                    <a:pt x="46" y="256"/>
                    <a:pt x="48" y="254"/>
                    <a:pt x="47" y="255"/>
                  </a:cubicBezTo>
                  <a:cubicBezTo>
                    <a:pt x="55" y="243"/>
                    <a:pt x="56" y="237"/>
                    <a:pt x="66" y="225"/>
                  </a:cubicBezTo>
                  <a:cubicBezTo>
                    <a:pt x="63" y="231"/>
                    <a:pt x="61" y="235"/>
                    <a:pt x="55" y="244"/>
                  </a:cubicBezTo>
                  <a:cubicBezTo>
                    <a:pt x="58" y="239"/>
                    <a:pt x="62" y="234"/>
                    <a:pt x="65" y="230"/>
                  </a:cubicBezTo>
                  <a:cubicBezTo>
                    <a:pt x="61" y="237"/>
                    <a:pt x="44" y="262"/>
                    <a:pt x="49" y="259"/>
                  </a:cubicBezTo>
                  <a:cubicBezTo>
                    <a:pt x="58" y="242"/>
                    <a:pt x="74" y="218"/>
                    <a:pt x="84" y="205"/>
                  </a:cubicBezTo>
                  <a:cubicBezTo>
                    <a:pt x="92" y="199"/>
                    <a:pt x="100" y="188"/>
                    <a:pt x="111" y="178"/>
                  </a:cubicBezTo>
                  <a:cubicBezTo>
                    <a:pt x="113" y="177"/>
                    <a:pt x="116" y="174"/>
                    <a:pt x="115" y="176"/>
                  </a:cubicBezTo>
                  <a:cubicBezTo>
                    <a:pt x="112" y="179"/>
                    <a:pt x="112" y="179"/>
                    <a:pt x="112" y="179"/>
                  </a:cubicBezTo>
                  <a:cubicBezTo>
                    <a:pt x="126" y="166"/>
                    <a:pt x="144" y="151"/>
                    <a:pt x="157" y="140"/>
                  </a:cubicBezTo>
                  <a:cubicBezTo>
                    <a:pt x="166" y="136"/>
                    <a:pt x="166" y="136"/>
                    <a:pt x="166" y="136"/>
                  </a:cubicBezTo>
                  <a:cubicBezTo>
                    <a:pt x="192" y="120"/>
                    <a:pt x="159" y="137"/>
                    <a:pt x="186" y="120"/>
                  </a:cubicBezTo>
                  <a:cubicBezTo>
                    <a:pt x="193" y="117"/>
                    <a:pt x="220" y="102"/>
                    <a:pt x="222" y="103"/>
                  </a:cubicBezTo>
                  <a:cubicBezTo>
                    <a:pt x="227" y="101"/>
                    <a:pt x="229" y="100"/>
                    <a:pt x="230" y="99"/>
                  </a:cubicBezTo>
                  <a:cubicBezTo>
                    <a:pt x="225" y="100"/>
                    <a:pt x="214" y="106"/>
                    <a:pt x="220" y="102"/>
                  </a:cubicBezTo>
                  <a:cubicBezTo>
                    <a:pt x="229" y="97"/>
                    <a:pt x="234" y="96"/>
                    <a:pt x="242" y="93"/>
                  </a:cubicBezTo>
                  <a:cubicBezTo>
                    <a:pt x="242" y="93"/>
                    <a:pt x="236" y="96"/>
                    <a:pt x="239" y="95"/>
                  </a:cubicBezTo>
                  <a:cubicBezTo>
                    <a:pt x="258" y="86"/>
                    <a:pt x="295" y="75"/>
                    <a:pt x="314" y="69"/>
                  </a:cubicBezTo>
                  <a:cubicBezTo>
                    <a:pt x="307" y="71"/>
                    <a:pt x="306" y="72"/>
                    <a:pt x="296" y="74"/>
                  </a:cubicBezTo>
                  <a:cubicBezTo>
                    <a:pt x="296" y="73"/>
                    <a:pt x="301" y="72"/>
                    <a:pt x="303" y="71"/>
                  </a:cubicBezTo>
                  <a:cubicBezTo>
                    <a:pt x="302" y="70"/>
                    <a:pt x="294" y="74"/>
                    <a:pt x="283" y="76"/>
                  </a:cubicBezTo>
                  <a:cubicBezTo>
                    <a:pt x="289" y="74"/>
                    <a:pt x="294" y="72"/>
                    <a:pt x="300" y="70"/>
                  </a:cubicBezTo>
                  <a:cubicBezTo>
                    <a:pt x="290" y="71"/>
                    <a:pt x="290" y="71"/>
                    <a:pt x="290" y="71"/>
                  </a:cubicBezTo>
                  <a:cubicBezTo>
                    <a:pt x="303" y="66"/>
                    <a:pt x="315" y="63"/>
                    <a:pt x="328" y="59"/>
                  </a:cubicBezTo>
                  <a:cubicBezTo>
                    <a:pt x="322" y="60"/>
                    <a:pt x="316" y="61"/>
                    <a:pt x="311" y="63"/>
                  </a:cubicBezTo>
                  <a:cubicBezTo>
                    <a:pt x="312" y="61"/>
                    <a:pt x="315" y="59"/>
                    <a:pt x="307" y="61"/>
                  </a:cubicBezTo>
                  <a:cubicBezTo>
                    <a:pt x="327" y="54"/>
                    <a:pt x="325" y="51"/>
                    <a:pt x="348" y="47"/>
                  </a:cubicBezTo>
                  <a:cubicBezTo>
                    <a:pt x="348" y="47"/>
                    <a:pt x="348" y="47"/>
                    <a:pt x="348" y="47"/>
                  </a:cubicBezTo>
                  <a:cubicBezTo>
                    <a:pt x="357" y="44"/>
                    <a:pt x="357" y="44"/>
                    <a:pt x="357" y="44"/>
                  </a:cubicBezTo>
                  <a:cubicBezTo>
                    <a:pt x="371" y="41"/>
                    <a:pt x="371" y="41"/>
                    <a:pt x="371" y="41"/>
                  </a:cubicBezTo>
                  <a:cubicBezTo>
                    <a:pt x="363" y="45"/>
                    <a:pt x="353" y="47"/>
                    <a:pt x="346" y="49"/>
                  </a:cubicBezTo>
                  <a:cubicBezTo>
                    <a:pt x="363" y="48"/>
                    <a:pt x="367" y="42"/>
                    <a:pt x="386" y="38"/>
                  </a:cubicBezTo>
                  <a:cubicBezTo>
                    <a:pt x="402" y="38"/>
                    <a:pt x="367" y="44"/>
                    <a:pt x="368" y="46"/>
                  </a:cubicBezTo>
                  <a:cubicBezTo>
                    <a:pt x="372" y="44"/>
                    <a:pt x="382" y="43"/>
                    <a:pt x="381" y="44"/>
                  </a:cubicBezTo>
                  <a:cubicBezTo>
                    <a:pt x="363" y="47"/>
                    <a:pt x="370" y="48"/>
                    <a:pt x="351" y="51"/>
                  </a:cubicBezTo>
                  <a:cubicBezTo>
                    <a:pt x="360" y="48"/>
                    <a:pt x="349" y="50"/>
                    <a:pt x="351" y="49"/>
                  </a:cubicBezTo>
                  <a:cubicBezTo>
                    <a:pt x="348" y="50"/>
                    <a:pt x="331" y="55"/>
                    <a:pt x="318" y="58"/>
                  </a:cubicBezTo>
                  <a:cubicBezTo>
                    <a:pt x="315" y="61"/>
                    <a:pt x="329" y="57"/>
                    <a:pt x="337" y="55"/>
                  </a:cubicBezTo>
                  <a:cubicBezTo>
                    <a:pt x="352" y="50"/>
                    <a:pt x="368" y="49"/>
                    <a:pt x="380" y="45"/>
                  </a:cubicBezTo>
                  <a:cubicBezTo>
                    <a:pt x="396" y="41"/>
                    <a:pt x="381" y="46"/>
                    <a:pt x="382" y="46"/>
                  </a:cubicBezTo>
                  <a:cubicBezTo>
                    <a:pt x="397" y="44"/>
                    <a:pt x="388" y="43"/>
                    <a:pt x="393" y="42"/>
                  </a:cubicBezTo>
                  <a:cubicBezTo>
                    <a:pt x="415" y="37"/>
                    <a:pt x="418" y="39"/>
                    <a:pt x="434" y="37"/>
                  </a:cubicBezTo>
                  <a:cubicBezTo>
                    <a:pt x="447" y="34"/>
                    <a:pt x="480" y="30"/>
                    <a:pt x="503" y="29"/>
                  </a:cubicBezTo>
                  <a:cubicBezTo>
                    <a:pt x="500" y="30"/>
                    <a:pt x="503" y="31"/>
                    <a:pt x="505" y="31"/>
                  </a:cubicBezTo>
                  <a:cubicBezTo>
                    <a:pt x="518" y="27"/>
                    <a:pt x="514" y="29"/>
                    <a:pt x="531" y="27"/>
                  </a:cubicBezTo>
                  <a:cubicBezTo>
                    <a:pt x="516" y="26"/>
                    <a:pt x="516" y="26"/>
                    <a:pt x="516" y="26"/>
                  </a:cubicBezTo>
                  <a:cubicBezTo>
                    <a:pt x="528" y="26"/>
                    <a:pt x="537" y="24"/>
                    <a:pt x="548" y="25"/>
                  </a:cubicBezTo>
                  <a:cubicBezTo>
                    <a:pt x="534" y="23"/>
                    <a:pt x="567" y="23"/>
                    <a:pt x="575" y="23"/>
                  </a:cubicBezTo>
                  <a:cubicBezTo>
                    <a:pt x="587" y="24"/>
                    <a:pt x="599" y="23"/>
                    <a:pt x="605" y="25"/>
                  </a:cubicBezTo>
                  <a:cubicBezTo>
                    <a:pt x="604" y="25"/>
                    <a:pt x="604" y="25"/>
                    <a:pt x="604" y="25"/>
                  </a:cubicBezTo>
                  <a:cubicBezTo>
                    <a:pt x="621" y="27"/>
                    <a:pt x="621" y="27"/>
                    <a:pt x="621" y="27"/>
                  </a:cubicBezTo>
                  <a:cubicBezTo>
                    <a:pt x="619" y="29"/>
                    <a:pt x="619" y="29"/>
                    <a:pt x="619" y="29"/>
                  </a:cubicBezTo>
                  <a:cubicBezTo>
                    <a:pt x="630" y="31"/>
                    <a:pt x="645" y="31"/>
                    <a:pt x="641" y="30"/>
                  </a:cubicBezTo>
                  <a:cubicBezTo>
                    <a:pt x="653" y="32"/>
                    <a:pt x="646" y="31"/>
                    <a:pt x="648" y="33"/>
                  </a:cubicBezTo>
                  <a:cubicBezTo>
                    <a:pt x="641" y="33"/>
                    <a:pt x="625" y="33"/>
                    <a:pt x="621" y="31"/>
                  </a:cubicBezTo>
                  <a:cubicBezTo>
                    <a:pt x="622" y="31"/>
                    <a:pt x="625" y="31"/>
                    <a:pt x="626" y="31"/>
                  </a:cubicBezTo>
                  <a:cubicBezTo>
                    <a:pt x="594" y="27"/>
                    <a:pt x="615" y="33"/>
                    <a:pt x="599" y="32"/>
                  </a:cubicBezTo>
                  <a:cubicBezTo>
                    <a:pt x="607" y="33"/>
                    <a:pt x="613" y="35"/>
                    <a:pt x="622" y="35"/>
                  </a:cubicBezTo>
                  <a:cubicBezTo>
                    <a:pt x="626" y="35"/>
                    <a:pt x="643" y="36"/>
                    <a:pt x="652" y="36"/>
                  </a:cubicBezTo>
                  <a:cubicBezTo>
                    <a:pt x="640" y="36"/>
                    <a:pt x="634" y="34"/>
                    <a:pt x="625" y="33"/>
                  </a:cubicBezTo>
                  <a:cubicBezTo>
                    <a:pt x="633" y="34"/>
                    <a:pt x="634" y="32"/>
                    <a:pt x="641" y="34"/>
                  </a:cubicBezTo>
                  <a:cubicBezTo>
                    <a:pt x="639" y="34"/>
                    <a:pt x="639" y="34"/>
                    <a:pt x="639" y="34"/>
                  </a:cubicBezTo>
                  <a:cubicBezTo>
                    <a:pt x="647" y="34"/>
                    <a:pt x="647" y="34"/>
                    <a:pt x="647" y="34"/>
                  </a:cubicBezTo>
                  <a:cubicBezTo>
                    <a:pt x="648" y="36"/>
                    <a:pt x="670" y="39"/>
                    <a:pt x="657" y="38"/>
                  </a:cubicBezTo>
                  <a:cubicBezTo>
                    <a:pt x="669" y="40"/>
                    <a:pt x="661" y="37"/>
                    <a:pt x="672" y="39"/>
                  </a:cubicBezTo>
                  <a:cubicBezTo>
                    <a:pt x="651" y="35"/>
                    <a:pt x="651" y="35"/>
                    <a:pt x="651" y="35"/>
                  </a:cubicBezTo>
                  <a:cubicBezTo>
                    <a:pt x="652" y="33"/>
                    <a:pt x="652" y="33"/>
                    <a:pt x="652" y="33"/>
                  </a:cubicBezTo>
                  <a:cubicBezTo>
                    <a:pt x="660" y="34"/>
                    <a:pt x="661" y="35"/>
                    <a:pt x="669" y="36"/>
                  </a:cubicBezTo>
                  <a:cubicBezTo>
                    <a:pt x="669" y="34"/>
                    <a:pt x="669" y="34"/>
                    <a:pt x="669" y="34"/>
                  </a:cubicBezTo>
                  <a:cubicBezTo>
                    <a:pt x="683" y="38"/>
                    <a:pt x="683" y="38"/>
                    <a:pt x="683" y="38"/>
                  </a:cubicBezTo>
                  <a:cubicBezTo>
                    <a:pt x="682" y="37"/>
                    <a:pt x="694" y="39"/>
                    <a:pt x="696" y="40"/>
                  </a:cubicBezTo>
                  <a:cubicBezTo>
                    <a:pt x="703" y="42"/>
                    <a:pt x="698" y="44"/>
                    <a:pt x="711" y="46"/>
                  </a:cubicBezTo>
                  <a:cubicBezTo>
                    <a:pt x="710" y="45"/>
                    <a:pt x="710" y="45"/>
                    <a:pt x="710" y="45"/>
                  </a:cubicBezTo>
                  <a:cubicBezTo>
                    <a:pt x="718" y="47"/>
                    <a:pt x="723" y="48"/>
                    <a:pt x="733" y="52"/>
                  </a:cubicBezTo>
                  <a:cubicBezTo>
                    <a:pt x="732" y="52"/>
                    <a:pt x="730" y="51"/>
                    <a:pt x="728" y="51"/>
                  </a:cubicBezTo>
                  <a:cubicBezTo>
                    <a:pt x="743" y="57"/>
                    <a:pt x="766" y="65"/>
                    <a:pt x="771" y="71"/>
                  </a:cubicBezTo>
                  <a:cubicBezTo>
                    <a:pt x="770" y="71"/>
                    <a:pt x="764" y="68"/>
                    <a:pt x="763" y="69"/>
                  </a:cubicBezTo>
                  <a:cubicBezTo>
                    <a:pt x="743" y="57"/>
                    <a:pt x="747" y="64"/>
                    <a:pt x="721" y="53"/>
                  </a:cubicBezTo>
                  <a:cubicBezTo>
                    <a:pt x="721" y="49"/>
                    <a:pt x="698" y="48"/>
                    <a:pt x="694" y="44"/>
                  </a:cubicBezTo>
                  <a:cubicBezTo>
                    <a:pt x="704" y="47"/>
                    <a:pt x="719" y="49"/>
                    <a:pt x="717" y="48"/>
                  </a:cubicBezTo>
                  <a:cubicBezTo>
                    <a:pt x="708" y="46"/>
                    <a:pt x="693" y="42"/>
                    <a:pt x="687" y="41"/>
                  </a:cubicBezTo>
                  <a:cubicBezTo>
                    <a:pt x="693" y="43"/>
                    <a:pt x="691" y="44"/>
                    <a:pt x="686" y="44"/>
                  </a:cubicBezTo>
                  <a:cubicBezTo>
                    <a:pt x="701" y="46"/>
                    <a:pt x="730" y="57"/>
                    <a:pt x="751" y="67"/>
                  </a:cubicBezTo>
                  <a:cubicBezTo>
                    <a:pt x="749" y="64"/>
                    <a:pt x="749" y="64"/>
                    <a:pt x="749" y="64"/>
                  </a:cubicBezTo>
                  <a:cubicBezTo>
                    <a:pt x="768" y="71"/>
                    <a:pt x="746" y="65"/>
                    <a:pt x="760" y="71"/>
                  </a:cubicBezTo>
                  <a:cubicBezTo>
                    <a:pt x="767" y="73"/>
                    <a:pt x="767" y="73"/>
                    <a:pt x="767" y="73"/>
                  </a:cubicBezTo>
                  <a:cubicBezTo>
                    <a:pt x="768" y="74"/>
                    <a:pt x="768" y="74"/>
                    <a:pt x="768" y="74"/>
                  </a:cubicBezTo>
                  <a:cubicBezTo>
                    <a:pt x="771" y="75"/>
                    <a:pt x="775" y="76"/>
                    <a:pt x="779" y="78"/>
                  </a:cubicBezTo>
                  <a:cubicBezTo>
                    <a:pt x="772" y="73"/>
                    <a:pt x="774" y="77"/>
                    <a:pt x="767" y="72"/>
                  </a:cubicBezTo>
                  <a:cubicBezTo>
                    <a:pt x="760" y="68"/>
                    <a:pt x="768" y="71"/>
                    <a:pt x="770" y="71"/>
                  </a:cubicBezTo>
                  <a:cubicBezTo>
                    <a:pt x="775" y="73"/>
                    <a:pt x="791" y="83"/>
                    <a:pt x="781" y="78"/>
                  </a:cubicBezTo>
                  <a:cubicBezTo>
                    <a:pt x="787" y="81"/>
                    <a:pt x="793" y="84"/>
                    <a:pt x="799" y="88"/>
                  </a:cubicBezTo>
                  <a:cubicBezTo>
                    <a:pt x="799" y="88"/>
                    <a:pt x="795" y="86"/>
                    <a:pt x="793" y="85"/>
                  </a:cubicBezTo>
                  <a:cubicBezTo>
                    <a:pt x="797" y="88"/>
                    <a:pt x="801" y="91"/>
                    <a:pt x="805" y="94"/>
                  </a:cubicBezTo>
                  <a:cubicBezTo>
                    <a:pt x="805" y="94"/>
                    <a:pt x="805" y="94"/>
                    <a:pt x="805" y="94"/>
                  </a:cubicBezTo>
                  <a:cubicBezTo>
                    <a:pt x="815" y="100"/>
                    <a:pt x="827" y="112"/>
                    <a:pt x="835" y="118"/>
                  </a:cubicBezTo>
                  <a:cubicBezTo>
                    <a:pt x="821" y="102"/>
                    <a:pt x="843" y="124"/>
                    <a:pt x="842" y="122"/>
                  </a:cubicBezTo>
                  <a:cubicBezTo>
                    <a:pt x="847" y="128"/>
                    <a:pt x="846" y="132"/>
                    <a:pt x="835" y="121"/>
                  </a:cubicBezTo>
                  <a:cubicBezTo>
                    <a:pt x="832" y="117"/>
                    <a:pt x="824" y="110"/>
                    <a:pt x="818" y="105"/>
                  </a:cubicBezTo>
                  <a:cubicBezTo>
                    <a:pt x="825" y="112"/>
                    <a:pt x="828" y="114"/>
                    <a:pt x="833" y="120"/>
                  </a:cubicBezTo>
                  <a:cubicBezTo>
                    <a:pt x="829" y="116"/>
                    <a:pt x="840" y="128"/>
                    <a:pt x="839" y="129"/>
                  </a:cubicBezTo>
                  <a:cubicBezTo>
                    <a:pt x="837" y="128"/>
                    <a:pt x="835" y="127"/>
                    <a:pt x="828" y="119"/>
                  </a:cubicBezTo>
                  <a:cubicBezTo>
                    <a:pt x="818" y="108"/>
                    <a:pt x="828" y="117"/>
                    <a:pt x="825" y="114"/>
                  </a:cubicBezTo>
                  <a:cubicBezTo>
                    <a:pt x="823" y="109"/>
                    <a:pt x="809" y="100"/>
                    <a:pt x="802" y="94"/>
                  </a:cubicBezTo>
                  <a:cubicBezTo>
                    <a:pt x="801" y="93"/>
                    <a:pt x="804" y="95"/>
                    <a:pt x="805" y="95"/>
                  </a:cubicBezTo>
                  <a:cubicBezTo>
                    <a:pt x="799" y="91"/>
                    <a:pt x="784" y="81"/>
                    <a:pt x="782" y="82"/>
                  </a:cubicBezTo>
                  <a:cubicBezTo>
                    <a:pt x="789" y="85"/>
                    <a:pt x="794" y="89"/>
                    <a:pt x="800" y="92"/>
                  </a:cubicBezTo>
                  <a:cubicBezTo>
                    <a:pt x="803" y="95"/>
                    <a:pt x="794" y="90"/>
                    <a:pt x="799" y="94"/>
                  </a:cubicBezTo>
                  <a:cubicBezTo>
                    <a:pt x="803" y="96"/>
                    <a:pt x="807" y="99"/>
                    <a:pt x="811" y="103"/>
                  </a:cubicBezTo>
                  <a:cubicBezTo>
                    <a:pt x="810" y="103"/>
                    <a:pt x="810" y="103"/>
                    <a:pt x="810" y="103"/>
                  </a:cubicBezTo>
                  <a:cubicBezTo>
                    <a:pt x="819" y="111"/>
                    <a:pt x="832" y="124"/>
                    <a:pt x="841" y="135"/>
                  </a:cubicBezTo>
                  <a:cubicBezTo>
                    <a:pt x="845" y="135"/>
                    <a:pt x="851" y="140"/>
                    <a:pt x="856" y="143"/>
                  </a:cubicBezTo>
                  <a:cubicBezTo>
                    <a:pt x="867" y="161"/>
                    <a:pt x="876" y="182"/>
                    <a:pt x="879" y="203"/>
                  </a:cubicBezTo>
                  <a:cubicBezTo>
                    <a:pt x="879" y="203"/>
                    <a:pt x="880" y="203"/>
                    <a:pt x="880" y="204"/>
                  </a:cubicBezTo>
                  <a:cubicBezTo>
                    <a:pt x="881" y="210"/>
                    <a:pt x="882" y="222"/>
                    <a:pt x="880" y="221"/>
                  </a:cubicBezTo>
                  <a:cubicBezTo>
                    <a:pt x="883" y="228"/>
                    <a:pt x="882" y="247"/>
                    <a:pt x="883" y="244"/>
                  </a:cubicBezTo>
                  <a:cubicBezTo>
                    <a:pt x="883" y="246"/>
                    <a:pt x="883" y="246"/>
                    <a:pt x="883" y="246"/>
                  </a:cubicBezTo>
                  <a:cubicBezTo>
                    <a:pt x="880" y="254"/>
                    <a:pt x="877" y="266"/>
                    <a:pt x="868" y="286"/>
                  </a:cubicBezTo>
                  <a:cubicBezTo>
                    <a:pt x="867" y="290"/>
                    <a:pt x="867" y="291"/>
                    <a:pt x="869" y="291"/>
                  </a:cubicBezTo>
                  <a:cubicBezTo>
                    <a:pt x="867" y="295"/>
                    <a:pt x="864" y="298"/>
                    <a:pt x="862" y="302"/>
                  </a:cubicBezTo>
                  <a:cubicBezTo>
                    <a:pt x="863" y="299"/>
                    <a:pt x="863" y="297"/>
                    <a:pt x="866" y="291"/>
                  </a:cubicBezTo>
                  <a:cubicBezTo>
                    <a:pt x="861" y="301"/>
                    <a:pt x="855" y="311"/>
                    <a:pt x="849" y="320"/>
                  </a:cubicBezTo>
                  <a:cubicBezTo>
                    <a:pt x="850" y="318"/>
                    <a:pt x="850" y="318"/>
                    <a:pt x="850" y="318"/>
                  </a:cubicBezTo>
                  <a:cubicBezTo>
                    <a:pt x="842" y="329"/>
                    <a:pt x="842" y="329"/>
                    <a:pt x="842" y="329"/>
                  </a:cubicBezTo>
                  <a:cubicBezTo>
                    <a:pt x="847" y="323"/>
                    <a:pt x="854" y="313"/>
                    <a:pt x="853" y="317"/>
                  </a:cubicBezTo>
                  <a:cubicBezTo>
                    <a:pt x="845" y="330"/>
                    <a:pt x="839" y="336"/>
                    <a:pt x="831" y="347"/>
                  </a:cubicBezTo>
                  <a:cubicBezTo>
                    <a:pt x="829" y="345"/>
                    <a:pt x="826" y="348"/>
                    <a:pt x="828" y="344"/>
                  </a:cubicBezTo>
                  <a:cubicBezTo>
                    <a:pt x="828" y="343"/>
                    <a:pt x="829" y="343"/>
                    <a:pt x="829" y="343"/>
                  </a:cubicBezTo>
                  <a:cubicBezTo>
                    <a:pt x="831" y="338"/>
                    <a:pt x="837" y="329"/>
                    <a:pt x="841" y="323"/>
                  </a:cubicBezTo>
                  <a:cubicBezTo>
                    <a:pt x="823" y="344"/>
                    <a:pt x="828" y="339"/>
                    <a:pt x="810" y="356"/>
                  </a:cubicBezTo>
                  <a:cubicBezTo>
                    <a:pt x="807" y="357"/>
                    <a:pt x="825" y="339"/>
                    <a:pt x="820" y="342"/>
                  </a:cubicBezTo>
                  <a:cubicBezTo>
                    <a:pt x="826" y="337"/>
                    <a:pt x="831" y="331"/>
                    <a:pt x="836" y="325"/>
                  </a:cubicBezTo>
                  <a:cubicBezTo>
                    <a:pt x="833" y="328"/>
                    <a:pt x="833" y="329"/>
                    <a:pt x="832" y="331"/>
                  </a:cubicBezTo>
                  <a:cubicBezTo>
                    <a:pt x="841" y="318"/>
                    <a:pt x="846" y="314"/>
                    <a:pt x="850" y="303"/>
                  </a:cubicBezTo>
                  <a:cubicBezTo>
                    <a:pt x="855" y="297"/>
                    <a:pt x="845" y="313"/>
                    <a:pt x="850" y="306"/>
                  </a:cubicBezTo>
                  <a:cubicBezTo>
                    <a:pt x="847" y="313"/>
                    <a:pt x="844" y="319"/>
                    <a:pt x="843" y="323"/>
                  </a:cubicBezTo>
                  <a:cubicBezTo>
                    <a:pt x="854" y="308"/>
                    <a:pt x="847" y="313"/>
                    <a:pt x="855" y="300"/>
                  </a:cubicBezTo>
                  <a:cubicBezTo>
                    <a:pt x="861" y="290"/>
                    <a:pt x="861" y="290"/>
                    <a:pt x="861" y="290"/>
                  </a:cubicBezTo>
                  <a:cubicBezTo>
                    <a:pt x="864" y="284"/>
                    <a:pt x="859" y="292"/>
                    <a:pt x="859" y="292"/>
                  </a:cubicBezTo>
                  <a:cubicBezTo>
                    <a:pt x="862" y="285"/>
                    <a:pt x="864" y="282"/>
                    <a:pt x="866" y="276"/>
                  </a:cubicBezTo>
                  <a:cubicBezTo>
                    <a:pt x="865" y="278"/>
                    <a:pt x="863" y="281"/>
                    <a:pt x="863" y="280"/>
                  </a:cubicBezTo>
                  <a:cubicBezTo>
                    <a:pt x="868" y="271"/>
                    <a:pt x="870" y="261"/>
                    <a:pt x="874" y="252"/>
                  </a:cubicBezTo>
                  <a:cubicBezTo>
                    <a:pt x="872" y="257"/>
                    <a:pt x="873" y="246"/>
                    <a:pt x="873" y="241"/>
                  </a:cubicBezTo>
                  <a:cubicBezTo>
                    <a:pt x="872" y="248"/>
                    <a:pt x="869" y="254"/>
                    <a:pt x="867" y="260"/>
                  </a:cubicBezTo>
                  <a:cubicBezTo>
                    <a:pt x="861" y="283"/>
                    <a:pt x="853" y="297"/>
                    <a:pt x="838" y="320"/>
                  </a:cubicBezTo>
                  <a:cubicBezTo>
                    <a:pt x="839" y="318"/>
                    <a:pt x="839" y="318"/>
                    <a:pt x="839" y="318"/>
                  </a:cubicBezTo>
                  <a:cubicBezTo>
                    <a:pt x="810" y="350"/>
                    <a:pt x="819" y="348"/>
                    <a:pt x="790" y="373"/>
                  </a:cubicBezTo>
                  <a:cubicBezTo>
                    <a:pt x="788" y="373"/>
                    <a:pt x="775" y="384"/>
                    <a:pt x="775" y="382"/>
                  </a:cubicBezTo>
                  <a:cubicBezTo>
                    <a:pt x="785" y="375"/>
                    <a:pt x="782" y="376"/>
                    <a:pt x="779" y="377"/>
                  </a:cubicBezTo>
                  <a:cubicBezTo>
                    <a:pt x="774" y="381"/>
                    <a:pt x="771" y="386"/>
                    <a:pt x="760" y="392"/>
                  </a:cubicBezTo>
                  <a:cubicBezTo>
                    <a:pt x="763" y="388"/>
                    <a:pt x="753" y="394"/>
                    <a:pt x="763" y="387"/>
                  </a:cubicBezTo>
                  <a:cubicBezTo>
                    <a:pt x="748" y="396"/>
                    <a:pt x="741" y="402"/>
                    <a:pt x="733" y="407"/>
                  </a:cubicBezTo>
                  <a:cubicBezTo>
                    <a:pt x="709" y="423"/>
                    <a:pt x="725" y="410"/>
                    <a:pt x="700" y="424"/>
                  </a:cubicBezTo>
                  <a:cubicBezTo>
                    <a:pt x="703" y="421"/>
                    <a:pt x="703" y="421"/>
                    <a:pt x="703" y="421"/>
                  </a:cubicBezTo>
                  <a:cubicBezTo>
                    <a:pt x="687" y="430"/>
                    <a:pt x="687" y="430"/>
                    <a:pt x="687" y="430"/>
                  </a:cubicBezTo>
                  <a:cubicBezTo>
                    <a:pt x="693" y="428"/>
                    <a:pt x="693" y="428"/>
                    <a:pt x="693" y="428"/>
                  </a:cubicBezTo>
                  <a:cubicBezTo>
                    <a:pt x="687" y="432"/>
                    <a:pt x="680" y="435"/>
                    <a:pt x="674" y="438"/>
                  </a:cubicBezTo>
                  <a:cubicBezTo>
                    <a:pt x="662" y="444"/>
                    <a:pt x="679" y="437"/>
                    <a:pt x="678" y="439"/>
                  </a:cubicBezTo>
                  <a:cubicBezTo>
                    <a:pt x="681" y="435"/>
                    <a:pt x="681" y="435"/>
                    <a:pt x="681" y="435"/>
                  </a:cubicBezTo>
                  <a:cubicBezTo>
                    <a:pt x="690" y="432"/>
                    <a:pt x="700" y="425"/>
                    <a:pt x="702" y="426"/>
                  </a:cubicBezTo>
                  <a:cubicBezTo>
                    <a:pt x="689" y="432"/>
                    <a:pt x="693" y="432"/>
                    <a:pt x="688" y="435"/>
                  </a:cubicBezTo>
                  <a:cubicBezTo>
                    <a:pt x="700" y="428"/>
                    <a:pt x="700" y="428"/>
                    <a:pt x="700" y="428"/>
                  </a:cubicBezTo>
                  <a:cubicBezTo>
                    <a:pt x="704" y="427"/>
                    <a:pt x="704" y="427"/>
                    <a:pt x="704" y="427"/>
                  </a:cubicBezTo>
                  <a:cubicBezTo>
                    <a:pt x="717" y="422"/>
                    <a:pt x="726" y="416"/>
                    <a:pt x="732" y="412"/>
                  </a:cubicBezTo>
                  <a:cubicBezTo>
                    <a:pt x="727" y="414"/>
                    <a:pt x="725" y="417"/>
                    <a:pt x="720" y="419"/>
                  </a:cubicBezTo>
                  <a:cubicBezTo>
                    <a:pt x="725" y="413"/>
                    <a:pt x="740" y="406"/>
                    <a:pt x="752" y="396"/>
                  </a:cubicBezTo>
                  <a:cubicBezTo>
                    <a:pt x="753" y="397"/>
                    <a:pt x="757" y="394"/>
                    <a:pt x="756" y="395"/>
                  </a:cubicBezTo>
                  <a:cubicBezTo>
                    <a:pt x="755" y="396"/>
                    <a:pt x="753" y="397"/>
                    <a:pt x="752" y="398"/>
                  </a:cubicBezTo>
                  <a:cubicBezTo>
                    <a:pt x="753" y="398"/>
                    <a:pt x="746" y="403"/>
                    <a:pt x="759" y="396"/>
                  </a:cubicBezTo>
                  <a:cubicBezTo>
                    <a:pt x="755" y="400"/>
                    <a:pt x="747" y="408"/>
                    <a:pt x="747" y="408"/>
                  </a:cubicBezTo>
                  <a:cubicBezTo>
                    <a:pt x="740" y="413"/>
                    <a:pt x="729" y="419"/>
                    <a:pt x="723" y="422"/>
                  </a:cubicBezTo>
                  <a:cubicBezTo>
                    <a:pt x="723" y="422"/>
                    <a:pt x="723" y="422"/>
                    <a:pt x="723" y="422"/>
                  </a:cubicBezTo>
                  <a:cubicBezTo>
                    <a:pt x="716" y="426"/>
                    <a:pt x="702" y="433"/>
                    <a:pt x="700" y="433"/>
                  </a:cubicBezTo>
                  <a:cubicBezTo>
                    <a:pt x="696" y="435"/>
                    <a:pt x="684" y="441"/>
                    <a:pt x="697" y="436"/>
                  </a:cubicBezTo>
                  <a:cubicBezTo>
                    <a:pt x="690" y="440"/>
                    <a:pt x="684" y="443"/>
                    <a:pt x="677" y="446"/>
                  </a:cubicBezTo>
                  <a:cubicBezTo>
                    <a:pt x="679" y="443"/>
                    <a:pt x="660" y="450"/>
                    <a:pt x="679" y="440"/>
                  </a:cubicBezTo>
                  <a:close/>
                  <a:moveTo>
                    <a:pt x="708" y="446"/>
                  </a:moveTo>
                  <a:cubicBezTo>
                    <a:pt x="708" y="448"/>
                    <a:pt x="694" y="455"/>
                    <a:pt x="690" y="458"/>
                  </a:cubicBezTo>
                  <a:cubicBezTo>
                    <a:pt x="687" y="460"/>
                    <a:pt x="670" y="467"/>
                    <a:pt x="673" y="465"/>
                  </a:cubicBezTo>
                  <a:cubicBezTo>
                    <a:pt x="685" y="460"/>
                    <a:pt x="683" y="457"/>
                    <a:pt x="694" y="455"/>
                  </a:cubicBezTo>
                  <a:cubicBezTo>
                    <a:pt x="695" y="453"/>
                    <a:pt x="693" y="454"/>
                    <a:pt x="688" y="455"/>
                  </a:cubicBezTo>
                  <a:cubicBezTo>
                    <a:pt x="690" y="454"/>
                    <a:pt x="690" y="454"/>
                    <a:pt x="690" y="454"/>
                  </a:cubicBezTo>
                  <a:cubicBezTo>
                    <a:pt x="695" y="452"/>
                    <a:pt x="698" y="450"/>
                    <a:pt x="702" y="448"/>
                  </a:cubicBezTo>
                  <a:cubicBezTo>
                    <a:pt x="706" y="447"/>
                    <a:pt x="709" y="445"/>
                    <a:pt x="708" y="446"/>
                  </a:cubicBezTo>
                  <a:close/>
                  <a:moveTo>
                    <a:pt x="751" y="423"/>
                  </a:moveTo>
                  <a:cubicBezTo>
                    <a:pt x="740" y="429"/>
                    <a:pt x="729" y="436"/>
                    <a:pt x="722" y="439"/>
                  </a:cubicBezTo>
                  <a:cubicBezTo>
                    <a:pt x="725" y="437"/>
                    <a:pt x="725" y="437"/>
                    <a:pt x="725" y="437"/>
                  </a:cubicBezTo>
                  <a:cubicBezTo>
                    <a:pt x="776" y="409"/>
                    <a:pt x="753" y="418"/>
                    <a:pt x="722" y="432"/>
                  </a:cubicBezTo>
                  <a:cubicBezTo>
                    <a:pt x="738" y="423"/>
                    <a:pt x="756" y="414"/>
                    <a:pt x="772" y="403"/>
                  </a:cubicBezTo>
                  <a:cubicBezTo>
                    <a:pt x="770" y="403"/>
                    <a:pt x="770" y="403"/>
                    <a:pt x="770" y="403"/>
                  </a:cubicBezTo>
                  <a:cubicBezTo>
                    <a:pt x="775" y="400"/>
                    <a:pt x="779" y="397"/>
                    <a:pt x="782" y="395"/>
                  </a:cubicBezTo>
                  <a:cubicBezTo>
                    <a:pt x="783" y="396"/>
                    <a:pt x="759" y="417"/>
                    <a:pt x="751" y="423"/>
                  </a:cubicBezTo>
                  <a:close/>
                  <a:moveTo>
                    <a:pt x="787" y="400"/>
                  </a:moveTo>
                  <a:cubicBezTo>
                    <a:pt x="788" y="399"/>
                    <a:pt x="787" y="399"/>
                    <a:pt x="785" y="400"/>
                  </a:cubicBezTo>
                  <a:cubicBezTo>
                    <a:pt x="795" y="393"/>
                    <a:pt x="795" y="393"/>
                    <a:pt x="795" y="393"/>
                  </a:cubicBezTo>
                  <a:cubicBezTo>
                    <a:pt x="794" y="394"/>
                    <a:pt x="796" y="393"/>
                    <a:pt x="787" y="400"/>
                  </a:cubicBezTo>
                  <a:close/>
                  <a:moveTo>
                    <a:pt x="881" y="298"/>
                  </a:moveTo>
                  <a:cubicBezTo>
                    <a:pt x="879" y="305"/>
                    <a:pt x="871" y="317"/>
                    <a:pt x="870" y="318"/>
                  </a:cubicBezTo>
                  <a:cubicBezTo>
                    <a:pt x="871" y="321"/>
                    <a:pt x="857" y="340"/>
                    <a:pt x="851" y="347"/>
                  </a:cubicBezTo>
                  <a:cubicBezTo>
                    <a:pt x="836" y="364"/>
                    <a:pt x="840" y="356"/>
                    <a:pt x="826" y="371"/>
                  </a:cubicBezTo>
                  <a:cubicBezTo>
                    <a:pt x="832" y="367"/>
                    <a:pt x="832" y="367"/>
                    <a:pt x="832" y="367"/>
                  </a:cubicBezTo>
                  <a:cubicBezTo>
                    <a:pt x="819" y="380"/>
                    <a:pt x="813" y="385"/>
                    <a:pt x="797" y="396"/>
                  </a:cubicBezTo>
                  <a:cubicBezTo>
                    <a:pt x="794" y="397"/>
                    <a:pt x="805" y="391"/>
                    <a:pt x="808" y="388"/>
                  </a:cubicBezTo>
                  <a:cubicBezTo>
                    <a:pt x="805" y="389"/>
                    <a:pt x="802" y="391"/>
                    <a:pt x="799" y="392"/>
                  </a:cubicBezTo>
                  <a:cubicBezTo>
                    <a:pt x="803" y="390"/>
                    <a:pt x="808" y="383"/>
                    <a:pt x="809" y="385"/>
                  </a:cubicBezTo>
                  <a:cubicBezTo>
                    <a:pt x="809" y="384"/>
                    <a:pt x="813" y="379"/>
                    <a:pt x="804" y="387"/>
                  </a:cubicBezTo>
                  <a:cubicBezTo>
                    <a:pt x="810" y="381"/>
                    <a:pt x="810" y="381"/>
                    <a:pt x="810" y="381"/>
                  </a:cubicBezTo>
                  <a:cubicBezTo>
                    <a:pt x="809" y="381"/>
                    <a:pt x="809" y="381"/>
                    <a:pt x="809" y="381"/>
                  </a:cubicBezTo>
                  <a:cubicBezTo>
                    <a:pt x="815" y="376"/>
                    <a:pt x="815" y="376"/>
                    <a:pt x="815" y="376"/>
                  </a:cubicBezTo>
                  <a:cubicBezTo>
                    <a:pt x="818" y="374"/>
                    <a:pt x="823" y="370"/>
                    <a:pt x="827" y="367"/>
                  </a:cubicBezTo>
                  <a:cubicBezTo>
                    <a:pt x="828" y="367"/>
                    <a:pt x="824" y="371"/>
                    <a:pt x="821" y="373"/>
                  </a:cubicBezTo>
                  <a:cubicBezTo>
                    <a:pt x="828" y="368"/>
                    <a:pt x="834" y="363"/>
                    <a:pt x="837" y="359"/>
                  </a:cubicBezTo>
                  <a:cubicBezTo>
                    <a:pt x="827" y="368"/>
                    <a:pt x="832" y="363"/>
                    <a:pt x="829" y="364"/>
                  </a:cubicBezTo>
                  <a:cubicBezTo>
                    <a:pt x="834" y="358"/>
                    <a:pt x="843" y="348"/>
                    <a:pt x="846" y="344"/>
                  </a:cubicBezTo>
                  <a:cubicBezTo>
                    <a:pt x="854" y="336"/>
                    <a:pt x="860" y="329"/>
                    <a:pt x="857" y="336"/>
                  </a:cubicBezTo>
                  <a:cubicBezTo>
                    <a:pt x="860" y="330"/>
                    <a:pt x="866" y="324"/>
                    <a:pt x="868" y="316"/>
                  </a:cubicBezTo>
                  <a:cubicBezTo>
                    <a:pt x="862" y="329"/>
                    <a:pt x="866" y="315"/>
                    <a:pt x="857" y="331"/>
                  </a:cubicBezTo>
                  <a:cubicBezTo>
                    <a:pt x="852" y="334"/>
                    <a:pt x="865" y="318"/>
                    <a:pt x="870" y="310"/>
                  </a:cubicBezTo>
                  <a:cubicBezTo>
                    <a:pt x="868" y="315"/>
                    <a:pt x="871" y="311"/>
                    <a:pt x="870" y="313"/>
                  </a:cubicBezTo>
                  <a:cubicBezTo>
                    <a:pt x="877" y="300"/>
                    <a:pt x="872" y="305"/>
                    <a:pt x="867" y="313"/>
                  </a:cubicBezTo>
                  <a:cubicBezTo>
                    <a:pt x="869" y="309"/>
                    <a:pt x="871" y="304"/>
                    <a:pt x="873" y="299"/>
                  </a:cubicBezTo>
                  <a:cubicBezTo>
                    <a:pt x="873" y="300"/>
                    <a:pt x="873" y="300"/>
                    <a:pt x="873" y="300"/>
                  </a:cubicBezTo>
                  <a:cubicBezTo>
                    <a:pt x="875" y="295"/>
                    <a:pt x="877" y="290"/>
                    <a:pt x="879" y="285"/>
                  </a:cubicBezTo>
                  <a:cubicBezTo>
                    <a:pt x="881" y="284"/>
                    <a:pt x="882" y="284"/>
                    <a:pt x="880" y="288"/>
                  </a:cubicBezTo>
                  <a:cubicBezTo>
                    <a:pt x="882" y="285"/>
                    <a:pt x="883" y="283"/>
                    <a:pt x="885" y="280"/>
                  </a:cubicBezTo>
                  <a:cubicBezTo>
                    <a:pt x="883" y="284"/>
                    <a:pt x="882" y="288"/>
                    <a:pt x="880" y="293"/>
                  </a:cubicBezTo>
                  <a:cubicBezTo>
                    <a:pt x="884" y="288"/>
                    <a:pt x="886" y="279"/>
                    <a:pt x="888" y="272"/>
                  </a:cubicBezTo>
                  <a:cubicBezTo>
                    <a:pt x="891" y="265"/>
                    <a:pt x="884" y="290"/>
                    <a:pt x="881" y="298"/>
                  </a:cubicBezTo>
                  <a:close/>
                  <a:moveTo>
                    <a:pt x="889" y="232"/>
                  </a:moveTo>
                  <a:cubicBezTo>
                    <a:pt x="889" y="226"/>
                    <a:pt x="889" y="220"/>
                    <a:pt x="888" y="215"/>
                  </a:cubicBezTo>
                  <a:cubicBezTo>
                    <a:pt x="889" y="213"/>
                    <a:pt x="889" y="213"/>
                    <a:pt x="889" y="213"/>
                  </a:cubicBezTo>
                  <a:cubicBezTo>
                    <a:pt x="887" y="186"/>
                    <a:pt x="878" y="168"/>
                    <a:pt x="864" y="143"/>
                  </a:cubicBezTo>
                  <a:cubicBezTo>
                    <a:pt x="867" y="146"/>
                    <a:pt x="872" y="156"/>
                    <a:pt x="871" y="154"/>
                  </a:cubicBezTo>
                  <a:cubicBezTo>
                    <a:pt x="863" y="139"/>
                    <a:pt x="862" y="143"/>
                    <a:pt x="854" y="128"/>
                  </a:cubicBezTo>
                  <a:cubicBezTo>
                    <a:pt x="868" y="148"/>
                    <a:pt x="845" y="116"/>
                    <a:pt x="859" y="133"/>
                  </a:cubicBezTo>
                  <a:cubicBezTo>
                    <a:pt x="841" y="109"/>
                    <a:pt x="817" y="86"/>
                    <a:pt x="800" y="75"/>
                  </a:cubicBezTo>
                  <a:cubicBezTo>
                    <a:pt x="804" y="79"/>
                    <a:pt x="793" y="72"/>
                    <a:pt x="792" y="72"/>
                  </a:cubicBezTo>
                  <a:cubicBezTo>
                    <a:pt x="788" y="69"/>
                    <a:pt x="790" y="69"/>
                    <a:pt x="793" y="72"/>
                  </a:cubicBezTo>
                  <a:cubicBezTo>
                    <a:pt x="785" y="66"/>
                    <a:pt x="784" y="64"/>
                    <a:pt x="786" y="64"/>
                  </a:cubicBezTo>
                  <a:cubicBezTo>
                    <a:pt x="792" y="67"/>
                    <a:pt x="798" y="71"/>
                    <a:pt x="804" y="75"/>
                  </a:cubicBezTo>
                  <a:cubicBezTo>
                    <a:pt x="798" y="71"/>
                    <a:pt x="796" y="68"/>
                    <a:pt x="791" y="65"/>
                  </a:cubicBezTo>
                  <a:cubicBezTo>
                    <a:pt x="791" y="65"/>
                    <a:pt x="791" y="65"/>
                    <a:pt x="791" y="65"/>
                  </a:cubicBezTo>
                  <a:cubicBezTo>
                    <a:pt x="791" y="65"/>
                    <a:pt x="791" y="65"/>
                    <a:pt x="791" y="65"/>
                  </a:cubicBezTo>
                  <a:cubicBezTo>
                    <a:pt x="789" y="63"/>
                    <a:pt x="786" y="62"/>
                    <a:pt x="783" y="60"/>
                  </a:cubicBezTo>
                  <a:cubicBezTo>
                    <a:pt x="780" y="59"/>
                    <a:pt x="780" y="60"/>
                    <a:pt x="780" y="60"/>
                  </a:cubicBezTo>
                  <a:cubicBezTo>
                    <a:pt x="773" y="58"/>
                    <a:pt x="765" y="55"/>
                    <a:pt x="755" y="52"/>
                  </a:cubicBezTo>
                  <a:cubicBezTo>
                    <a:pt x="756" y="52"/>
                    <a:pt x="756" y="52"/>
                    <a:pt x="756" y="52"/>
                  </a:cubicBezTo>
                  <a:cubicBezTo>
                    <a:pt x="749" y="49"/>
                    <a:pt x="741" y="46"/>
                    <a:pt x="734" y="44"/>
                  </a:cubicBezTo>
                  <a:cubicBezTo>
                    <a:pt x="737" y="44"/>
                    <a:pt x="737" y="44"/>
                    <a:pt x="737" y="44"/>
                  </a:cubicBezTo>
                  <a:cubicBezTo>
                    <a:pt x="733" y="43"/>
                    <a:pt x="729" y="42"/>
                    <a:pt x="724" y="41"/>
                  </a:cubicBezTo>
                  <a:cubicBezTo>
                    <a:pt x="725" y="39"/>
                    <a:pt x="720" y="39"/>
                    <a:pt x="722" y="38"/>
                  </a:cubicBezTo>
                  <a:cubicBezTo>
                    <a:pt x="714" y="33"/>
                    <a:pt x="693" y="31"/>
                    <a:pt x="675" y="27"/>
                  </a:cubicBezTo>
                  <a:cubicBezTo>
                    <a:pt x="678" y="27"/>
                    <a:pt x="678" y="27"/>
                    <a:pt x="678" y="27"/>
                  </a:cubicBezTo>
                  <a:cubicBezTo>
                    <a:pt x="668" y="27"/>
                    <a:pt x="644" y="21"/>
                    <a:pt x="628" y="20"/>
                  </a:cubicBezTo>
                  <a:cubicBezTo>
                    <a:pt x="629" y="19"/>
                    <a:pt x="629" y="19"/>
                    <a:pt x="629" y="19"/>
                  </a:cubicBezTo>
                  <a:cubicBezTo>
                    <a:pt x="638" y="20"/>
                    <a:pt x="640" y="19"/>
                    <a:pt x="636" y="18"/>
                  </a:cubicBezTo>
                  <a:cubicBezTo>
                    <a:pt x="639" y="18"/>
                    <a:pt x="644" y="18"/>
                    <a:pt x="648" y="18"/>
                  </a:cubicBezTo>
                  <a:cubicBezTo>
                    <a:pt x="653" y="19"/>
                    <a:pt x="668" y="21"/>
                    <a:pt x="669" y="23"/>
                  </a:cubicBezTo>
                  <a:cubicBezTo>
                    <a:pt x="658" y="21"/>
                    <a:pt x="659" y="21"/>
                    <a:pt x="664" y="23"/>
                  </a:cubicBezTo>
                  <a:cubicBezTo>
                    <a:pt x="675" y="24"/>
                    <a:pt x="695" y="28"/>
                    <a:pt x="694" y="25"/>
                  </a:cubicBezTo>
                  <a:cubicBezTo>
                    <a:pt x="709" y="29"/>
                    <a:pt x="699" y="27"/>
                    <a:pt x="709" y="30"/>
                  </a:cubicBezTo>
                  <a:cubicBezTo>
                    <a:pt x="710" y="31"/>
                    <a:pt x="707" y="31"/>
                    <a:pt x="703" y="30"/>
                  </a:cubicBezTo>
                  <a:cubicBezTo>
                    <a:pt x="717" y="34"/>
                    <a:pt x="732" y="38"/>
                    <a:pt x="746" y="43"/>
                  </a:cubicBezTo>
                  <a:cubicBezTo>
                    <a:pt x="748" y="42"/>
                    <a:pt x="719" y="32"/>
                    <a:pt x="734" y="35"/>
                  </a:cubicBezTo>
                  <a:cubicBezTo>
                    <a:pt x="738" y="36"/>
                    <a:pt x="738" y="34"/>
                    <a:pt x="753" y="40"/>
                  </a:cubicBezTo>
                  <a:cubicBezTo>
                    <a:pt x="753" y="40"/>
                    <a:pt x="751" y="40"/>
                    <a:pt x="750" y="39"/>
                  </a:cubicBezTo>
                  <a:cubicBezTo>
                    <a:pt x="757" y="42"/>
                    <a:pt x="757" y="43"/>
                    <a:pt x="764" y="46"/>
                  </a:cubicBezTo>
                  <a:cubicBezTo>
                    <a:pt x="766" y="49"/>
                    <a:pt x="755" y="43"/>
                    <a:pt x="750" y="42"/>
                  </a:cubicBezTo>
                  <a:cubicBezTo>
                    <a:pt x="755" y="44"/>
                    <a:pt x="760" y="46"/>
                    <a:pt x="765" y="48"/>
                  </a:cubicBezTo>
                  <a:cubicBezTo>
                    <a:pt x="764" y="48"/>
                    <a:pt x="764" y="48"/>
                    <a:pt x="764" y="48"/>
                  </a:cubicBezTo>
                  <a:cubicBezTo>
                    <a:pt x="769" y="50"/>
                    <a:pt x="773" y="53"/>
                    <a:pt x="778" y="55"/>
                  </a:cubicBezTo>
                  <a:cubicBezTo>
                    <a:pt x="785" y="57"/>
                    <a:pt x="767" y="49"/>
                    <a:pt x="767" y="48"/>
                  </a:cubicBezTo>
                  <a:cubicBezTo>
                    <a:pt x="770" y="49"/>
                    <a:pt x="773" y="51"/>
                    <a:pt x="777" y="52"/>
                  </a:cubicBezTo>
                  <a:cubicBezTo>
                    <a:pt x="788" y="56"/>
                    <a:pt x="815" y="73"/>
                    <a:pt x="822" y="83"/>
                  </a:cubicBezTo>
                  <a:cubicBezTo>
                    <a:pt x="832" y="92"/>
                    <a:pt x="829" y="87"/>
                    <a:pt x="832" y="88"/>
                  </a:cubicBezTo>
                  <a:cubicBezTo>
                    <a:pt x="839" y="93"/>
                    <a:pt x="844" y="100"/>
                    <a:pt x="850" y="105"/>
                  </a:cubicBezTo>
                  <a:cubicBezTo>
                    <a:pt x="851" y="104"/>
                    <a:pt x="857" y="112"/>
                    <a:pt x="858" y="111"/>
                  </a:cubicBezTo>
                  <a:cubicBezTo>
                    <a:pt x="861" y="115"/>
                    <a:pt x="864" y="119"/>
                    <a:pt x="866" y="122"/>
                  </a:cubicBezTo>
                  <a:cubicBezTo>
                    <a:pt x="873" y="127"/>
                    <a:pt x="857" y="109"/>
                    <a:pt x="855" y="106"/>
                  </a:cubicBezTo>
                  <a:cubicBezTo>
                    <a:pt x="852" y="99"/>
                    <a:pt x="862" y="113"/>
                    <a:pt x="860" y="109"/>
                  </a:cubicBezTo>
                  <a:cubicBezTo>
                    <a:pt x="853" y="101"/>
                    <a:pt x="851" y="101"/>
                    <a:pt x="847" y="98"/>
                  </a:cubicBezTo>
                  <a:cubicBezTo>
                    <a:pt x="843" y="93"/>
                    <a:pt x="841" y="91"/>
                    <a:pt x="842" y="90"/>
                  </a:cubicBezTo>
                  <a:cubicBezTo>
                    <a:pt x="853" y="103"/>
                    <a:pt x="850" y="95"/>
                    <a:pt x="859" y="106"/>
                  </a:cubicBezTo>
                  <a:cubicBezTo>
                    <a:pt x="859" y="107"/>
                    <a:pt x="859" y="107"/>
                    <a:pt x="859" y="107"/>
                  </a:cubicBezTo>
                  <a:cubicBezTo>
                    <a:pt x="860" y="106"/>
                    <a:pt x="872" y="122"/>
                    <a:pt x="876" y="128"/>
                  </a:cubicBezTo>
                  <a:cubicBezTo>
                    <a:pt x="883" y="142"/>
                    <a:pt x="868" y="119"/>
                    <a:pt x="867" y="120"/>
                  </a:cubicBezTo>
                  <a:cubicBezTo>
                    <a:pt x="871" y="125"/>
                    <a:pt x="875" y="130"/>
                    <a:pt x="878" y="135"/>
                  </a:cubicBezTo>
                  <a:cubicBezTo>
                    <a:pt x="873" y="129"/>
                    <a:pt x="877" y="136"/>
                    <a:pt x="870" y="128"/>
                  </a:cubicBezTo>
                  <a:cubicBezTo>
                    <a:pt x="876" y="137"/>
                    <a:pt x="876" y="139"/>
                    <a:pt x="882" y="148"/>
                  </a:cubicBezTo>
                  <a:cubicBezTo>
                    <a:pt x="874" y="138"/>
                    <a:pt x="887" y="162"/>
                    <a:pt x="886" y="164"/>
                  </a:cubicBezTo>
                  <a:cubicBezTo>
                    <a:pt x="882" y="153"/>
                    <a:pt x="872" y="134"/>
                    <a:pt x="872" y="134"/>
                  </a:cubicBezTo>
                  <a:cubicBezTo>
                    <a:pt x="871" y="132"/>
                    <a:pt x="864" y="121"/>
                    <a:pt x="861" y="117"/>
                  </a:cubicBezTo>
                  <a:cubicBezTo>
                    <a:pt x="854" y="111"/>
                    <a:pt x="854" y="111"/>
                    <a:pt x="854" y="111"/>
                  </a:cubicBezTo>
                  <a:cubicBezTo>
                    <a:pt x="860" y="119"/>
                    <a:pt x="868" y="129"/>
                    <a:pt x="865" y="127"/>
                  </a:cubicBezTo>
                  <a:cubicBezTo>
                    <a:pt x="868" y="130"/>
                    <a:pt x="870" y="134"/>
                    <a:pt x="873" y="138"/>
                  </a:cubicBezTo>
                  <a:cubicBezTo>
                    <a:pt x="864" y="127"/>
                    <a:pt x="864" y="128"/>
                    <a:pt x="855" y="119"/>
                  </a:cubicBezTo>
                  <a:cubicBezTo>
                    <a:pt x="869" y="140"/>
                    <a:pt x="882" y="156"/>
                    <a:pt x="887" y="176"/>
                  </a:cubicBezTo>
                  <a:cubicBezTo>
                    <a:pt x="886" y="173"/>
                    <a:pt x="886" y="173"/>
                    <a:pt x="886" y="173"/>
                  </a:cubicBezTo>
                  <a:cubicBezTo>
                    <a:pt x="898" y="213"/>
                    <a:pt x="892" y="224"/>
                    <a:pt x="889" y="232"/>
                  </a:cubicBezTo>
                  <a:close/>
                </a:path>
              </a:pathLst>
            </a:custGeom>
            <a:solidFill>
              <a:srgbClr val="FDBE00"/>
            </a:solidFill>
            <a:ln w="9525">
              <a:noFill/>
            </a:ln>
          </p:spPr>
          <p:txBody>
            <a:bodyPr/>
            <a:lstStyle/>
            <a:p>
              <a:endParaRPr lang="zh-CN" altLang="en-US"/>
            </a:p>
          </p:txBody>
        </p:sp>
        <p:sp>
          <p:nvSpPr>
            <p:cNvPr id="44" name="Freeform 376"/>
            <p:cNvSpPr>
              <a:spLocks noEditPoints="1"/>
            </p:cNvSpPr>
            <p:nvPr/>
          </p:nvSpPr>
          <p:spPr>
            <a:xfrm rot="-9498354">
              <a:off x="8948567" y="4058536"/>
              <a:ext cx="1557338" cy="1316037"/>
            </a:xfrm>
            <a:custGeom>
              <a:avLst/>
              <a:gdLst/>
              <a:ahLst/>
              <a:cxnLst>
                <a:cxn ang="0">
                  <a:pos x="1223871" y="48911"/>
                </a:cxn>
                <a:cxn ang="0">
                  <a:pos x="837025" y="14673"/>
                </a:cxn>
                <a:cxn ang="0">
                  <a:pos x="636755" y="41574"/>
                </a:cxn>
                <a:cxn ang="0">
                  <a:pos x="450179" y="122278"/>
                </a:cxn>
                <a:cxn ang="0">
                  <a:pos x="330359" y="188309"/>
                </a:cxn>
                <a:cxn ang="0">
                  <a:pos x="333783" y="200537"/>
                </a:cxn>
                <a:cxn ang="0">
                  <a:pos x="489548" y="124724"/>
                </a:cxn>
                <a:cxn ang="0">
                  <a:pos x="268738" y="269013"/>
                </a:cxn>
                <a:cxn ang="0">
                  <a:pos x="439909" y="190754"/>
                </a:cxn>
                <a:cxn ang="0">
                  <a:pos x="484413" y="166299"/>
                </a:cxn>
                <a:cxn ang="0">
                  <a:pos x="496395" y="166299"/>
                </a:cxn>
                <a:cxn ang="0">
                  <a:pos x="143783" y="467105"/>
                </a:cxn>
                <a:cxn ang="0">
                  <a:pos x="54774" y="1115182"/>
                </a:cxn>
                <a:cxn ang="0">
                  <a:pos x="388557" y="1308383"/>
                </a:cxn>
                <a:cxn ang="0">
                  <a:pos x="670989" y="1298600"/>
                </a:cxn>
                <a:cxn ang="0">
                  <a:pos x="864412" y="1249689"/>
                </a:cxn>
                <a:cxn ang="0">
                  <a:pos x="936304" y="1222788"/>
                </a:cxn>
                <a:cxn ang="0">
                  <a:pos x="967115" y="1247243"/>
                </a:cxn>
                <a:cxn ang="0">
                  <a:pos x="749728" y="1315720"/>
                </a:cxn>
                <a:cxn ang="0">
                  <a:pos x="1146844" y="1146975"/>
                </a:cxn>
                <a:cxn ang="0">
                  <a:pos x="1206754" y="1124965"/>
                </a:cxn>
                <a:cxn ang="0">
                  <a:pos x="1348826" y="1014914"/>
                </a:cxn>
                <a:cxn ang="0">
                  <a:pos x="1519997" y="701880"/>
                </a:cxn>
                <a:cxn ang="0">
                  <a:pos x="1549096" y="594275"/>
                </a:cxn>
                <a:cxn ang="0">
                  <a:pos x="849007" y="26901"/>
                </a:cxn>
                <a:cxn ang="0">
                  <a:pos x="1013331" y="22010"/>
                </a:cxn>
                <a:cxn ang="0">
                  <a:pos x="775404" y="41574"/>
                </a:cxn>
                <a:cxn ang="0">
                  <a:pos x="1129727" y="1095618"/>
                </a:cxn>
                <a:cxn ang="0">
                  <a:pos x="1001349" y="1154311"/>
                </a:cxn>
                <a:cxn ang="0">
                  <a:pos x="835313" y="1198332"/>
                </a:cxn>
                <a:cxn ang="0">
                  <a:pos x="725764" y="1237461"/>
                </a:cxn>
                <a:cxn ang="0">
                  <a:pos x="859277" y="1205669"/>
                </a:cxn>
                <a:cxn ang="0">
                  <a:pos x="679548" y="1252135"/>
                </a:cxn>
                <a:cxn ang="0">
                  <a:pos x="261891" y="1252135"/>
                </a:cxn>
                <a:cxn ang="0">
                  <a:pos x="92432" y="1134747"/>
                </a:cxn>
                <a:cxn ang="0">
                  <a:pos x="51351" y="709217"/>
                </a:cxn>
                <a:cxn ang="0">
                  <a:pos x="191711" y="437758"/>
                </a:cxn>
                <a:cxn ang="0">
                  <a:pos x="484413" y="185863"/>
                </a:cxn>
                <a:cxn ang="0">
                  <a:pos x="629908" y="112496"/>
                </a:cxn>
                <a:cxn ang="0">
                  <a:pos x="908917" y="66030"/>
                </a:cxn>
                <a:cxn ang="0">
                  <a:pos x="1025313" y="78258"/>
                </a:cxn>
                <a:cxn ang="0">
                  <a:pos x="1145133" y="83149"/>
                </a:cxn>
                <a:cxn ang="0">
                  <a:pos x="1175943" y="100268"/>
                </a:cxn>
                <a:cxn ang="0">
                  <a:pos x="1357385" y="207873"/>
                </a:cxn>
                <a:cxn ang="0">
                  <a:pos x="1377925" y="232329"/>
                </a:cxn>
                <a:cxn ang="0">
                  <a:pos x="1511438" y="601611"/>
                </a:cxn>
                <a:cxn ang="0">
                  <a:pos x="1439547" y="789921"/>
                </a:cxn>
                <a:cxn ang="0">
                  <a:pos x="1477204" y="684761"/>
                </a:cxn>
                <a:cxn ang="0">
                  <a:pos x="1198196" y="1036924"/>
                </a:cxn>
                <a:cxn ang="0">
                  <a:pos x="1232430" y="1024696"/>
                </a:cxn>
                <a:cxn ang="0">
                  <a:pos x="1211889" y="1090726"/>
                </a:cxn>
                <a:cxn ang="0">
                  <a:pos x="1321439" y="985567"/>
                </a:cxn>
                <a:cxn ang="0">
                  <a:pos x="1424141" y="897526"/>
                </a:cxn>
                <a:cxn ang="0">
                  <a:pos x="1419006" y="890189"/>
                </a:cxn>
                <a:cxn ang="0">
                  <a:pos x="1514862" y="684761"/>
                </a:cxn>
                <a:cxn ang="0">
                  <a:pos x="1355673" y="176081"/>
                </a:cxn>
                <a:cxn ang="0">
                  <a:pos x="1261529" y="107605"/>
                </a:cxn>
                <a:cxn ang="0">
                  <a:pos x="1213601" y="73367"/>
                </a:cxn>
                <a:cxn ang="0">
                  <a:pos x="1329997" y="127169"/>
                </a:cxn>
                <a:cxn ang="0">
                  <a:pos x="1499456" y="313033"/>
                </a:cxn>
                <a:cxn ang="0">
                  <a:pos x="1518285" y="430421"/>
                </a:cxn>
              </a:cxnLst>
              <a:rect l="l" t="t" r="r" b="b"/>
              <a:pathLst>
                <a:path w="910" h="538">
                  <a:moveTo>
                    <a:pt x="900" y="193"/>
                  </a:moveTo>
                  <a:cubicBezTo>
                    <a:pt x="905" y="215"/>
                    <a:pt x="899" y="195"/>
                    <a:pt x="900" y="207"/>
                  </a:cubicBezTo>
                  <a:cubicBezTo>
                    <a:pt x="899" y="203"/>
                    <a:pt x="899" y="199"/>
                    <a:pt x="899" y="196"/>
                  </a:cubicBezTo>
                  <a:cubicBezTo>
                    <a:pt x="898" y="195"/>
                    <a:pt x="895" y="184"/>
                    <a:pt x="895" y="185"/>
                  </a:cubicBezTo>
                  <a:cubicBezTo>
                    <a:pt x="899" y="179"/>
                    <a:pt x="879" y="134"/>
                    <a:pt x="886" y="143"/>
                  </a:cubicBezTo>
                  <a:cubicBezTo>
                    <a:pt x="882" y="129"/>
                    <a:pt x="854" y="95"/>
                    <a:pt x="830" y="77"/>
                  </a:cubicBezTo>
                  <a:cubicBezTo>
                    <a:pt x="832" y="79"/>
                    <a:pt x="835" y="80"/>
                    <a:pt x="837" y="82"/>
                  </a:cubicBezTo>
                  <a:cubicBezTo>
                    <a:pt x="815" y="59"/>
                    <a:pt x="813" y="67"/>
                    <a:pt x="798" y="58"/>
                  </a:cubicBezTo>
                  <a:cubicBezTo>
                    <a:pt x="812" y="65"/>
                    <a:pt x="787" y="49"/>
                    <a:pt x="782" y="45"/>
                  </a:cubicBezTo>
                  <a:cubicBezTo>
                    <a:pt x="768" y="40"/>
                    <a:pt x="757" y="37"/>
                    <a:pt x="739" y="30"/>
                  </a:cubicBezTo>
                  <a:cubicBezTo>
                    <a:pt x="736" y="27"/>
                    <a:pt x="736" y="25"/>
                    <a:pt x="724" y="21"/>
                  </a:cubicBezTo>
                  <a:cubicBezTo>
                    <a:pt x="715" y="20"/>
                    <a:pt x="715" y="20"/>
                    <a:pt x="715" y="20"/>
                  </a:cubicBezTo>
                  <a:cubicBezTo>
                    <a:pt x="703" y="16"/>
                    <a:pt x="686" y="14"/>
                    <a:pt x="678" y="12"/>
                  </a:cubicBezTo>
                  <a:cubicBezTo>
                    <a:pt x="680" y="12"/>
                    <a:pt x="680" y="12"/>
                    <a:pt x="680" y="12"/>
                  </a:cubicBezTo>
                  <a:cubicBezTo>
                    <a:pt x="666" y="9"/>
                    <a:pt x="666" y="11"/>
                    <a:pt x="676" y="13"/>
                  </a:cubicBezTo>
                  <a:cubicBezTo>
                    <a:pt x="663" y="12"/>
                    <a:pt x="663" y="12"/>
                    <a:pt x="663" y="12"/>
                  </a:cubicBezTo>
                  <a:cubicBezTo>
                    <a:pt x="663" y="11"/>
                    <a:pt x="663" y="11"/>
                    <a:pt x="663" y="11"/>
                  </a:cubicBezTo>
                  <a:cubicBezTo>
                    <a:pt x="645" y="9"/>
                    <a:pt x="629" y="10"/>
                    <a:pt x="601" y="8"/>
                  </a:cubicBezTo>
                  <a:cubicBezTo>
                    <a:pt x="609" y="7"/>
                    <a:pt x="581" y="4"/>
                    <a:pt x="606" y="5"/>
                  </a:cubicBezTo>
                  <a:cubicBezTo>
                    <a:pt x="598" y="5"/>
                    <a:pt x="610" y="7"/>
                    <a:pt x="611" y="8"/>
                  </a:cubicBezTo>
                  <a:cubicBezTo>
                    <a:pt x="620" y="9"/>
                    <a:pt x="628" y="8"/>
                    <a:pt x="632" y="8"/>
                  </a:cubicBezTo>
                  <a:cubicBezTo>
                    <a:pt x="629" y="7"/>
                    <a:pt x="632" y="6"/>
                    <a:pt x="637" y="5"/>
                  </a:cubicBezTo>
                  <a:cubicBezTo>
                    <a:pt x="619" y="5"/>
                    <a:pt x="569" y="0"/>
                    <a:pt x="565" y="4"/>
                  </a:cubicBezTo>
                  <a:cubicBezTo>
                    <a:pt x="542" y="4"/>
                    <a:pt x="514" y="5"/>
                    <a:pt x="489" y="6"/>
                  </a:cubicBezTo>
                  <a:cubicBezTo>
                    <a:pt x="490" y="6"/>
                    <a:pt x="492" y="6"/>
                    <a:pt x="491" y="7"/>
                  </a:cubicBezTo>
                  <a:cubicBezTo>
                    <a:pt x="469" y="6"/>
                    <a:pt x="469" y="6"/>
                    <a:pt x="469" y="6"/>
                  </a:cubicBezTo>
                  <a:cubicBezTo>
                    <a:pt x="474" y="6"/>
                    <a:pt x="474" y="6"/>
                    <a:pt x="474" y="6"/>
                  </a:cubicBezTo>
                  <a:cubicBezTo>
                    <a:pt x="469" y="6"/>
                    <a:pt x="465" y="6"/>
                    <a:pt x="460" y="6"/>
                  </a:cubicBezTo>
                  <a:cubicBezTo>
                    <a:pt x="458" y="6"/>
                    <a:pt x="464" y="4"/>
                    <a:pt x="470" y="3"/>
                  </a:cubicBezTo>
                  <a:cubicBezTo>
                    <a:pt x="473" y="3"/>
                    <a:pt x="476" y="3"/>
                    <a:pt x="473" y="4"/>
                  </a:cubicBezTo>
                  <a:cubicBezTo>
                    <a:pt x="488" y="1"/>
                    <a:pt x="460" y="4"/>
                    <a:pt x="470" y="2"/>
                  </a:cubicBezTo>
                  <a:cubicBezTo>
                    <a:pt x="474" y="2"/>
                    <a:pt x="479" y="1"/>
                    <a:pt x="481" y="1"/>
                  </a:cubicBezTo>
                  <a:cubicBezTo>
                    <a:pt x="464" y="1"/>
                    <a:pt x="456" y="5"/>
                    <a:pt x="445" y="4"/>
                  </a:cubicBezTo>
                  <a:cubicBezTo>
                    <a:pt x="436" y="6"/>
                    <a:pt x="420" y="10"/>
                    <a:pt x="404" y="12"/>
                  </a:cubicBezTo>
                  <a:cubicBezTo>
                    <a:pt x="410" y="10"/>
                    <a:pt x="387" y="15"/>
                    <a:pt x="394" y="12"/>
                  </a:cubicBezTo>
                  <a:cubicBezTo>
                    <a:pt x="388" y="14"/>
                    <a:pt x="374" y="15"/>
                    <a:pt x="372" y="17"/>
                  </a:cubicBezTo>
                  <a:cubicBezTo>
                    <a:pt x="374" y="16"/>
                    <a:pt x="381" y="14"/>
                    <a:pt x="386" y="14"/>
                  </a:cubicBezTo>
                  <a:cubicBezTo>
                    <a:pt x="379" y="16"/>
                    <a:pt x="379" y="17"/>
                    <a:pt x="371" y="18"/>
                  </a:cubicBezTo>
                  <a:cubicBezTo>
                    <a:pt x="370" y="19"/>
                    <a:pt x="370" y="18"/>
                    <a:pt x="370" y="18"/>
                  </a:cubicBezTo>
                  <a:cubicBezTo>
                    <a:pt x="360" y="21"/>
                    <a:pt x="368" y="22"/>
                    <a:pt x="350" y="26"/>
                  </a:cubicBezTo>
                  <a:cubicBezTo>
                    <a:pt x="303" y="38"/>
                    <a:pt x="355" y="21"/>
                    <a:pt x="349" y="22"/>
                  </a:cubicBezTo>
                  <a:cubicBezTo>
                    <a:pt x="347" y="23"/>
                    <a:pt x="327" y="29"/>
                    <a:pt x="317" y="31"/>
                  </a:cubicBezTo>
                  <a:cubicBezTo>
                    <a:pt x="319" y="30"/>
                    <a:pt x="319" y="30"/>
                    <a:pt x="319" y="30"/>
                  </a:cubicBezTo>
                  <a:cubicBezTo>
                    <a:pt x="315" y="31"/>
                    <a:pt x="308" y="34"/>
                    <a:pt x="303" y="34"/>
                  </a:cubicBezTo>
                  <a:cubicBezTo>
                    <a:pt x="300" y="37"/>
                    <a:pt x="295" y="39"/>
                    <a:pt x="292" y="41"/>
                  </a:cubicBezTo>
                  <a:cubicBezTo>
                    <a:pt x="272" y="48"/>
                    <a:pt x="272" y="48"/>
                    <a:pt x="272" y="48"/>
                  </a:cubicBezTo>
                  <a:cubicBezTo>
                    <a:pt x="276" y="46"/>
                    <a:pt x="276" y="46"/>
                    <a:pt x="276" y="46"/>
                  </a:cubicBezTo>
                  <a:cubicBezTo>
                    <a:pt x="271" y="48"/>
                    <a:pt x="267" y="49"/>
                    <a:pt x="263" y="50"/>
                  </a:cubicBezTo>
                  <a:cubicBezTo>
                    <a:pt x="261" y="50"/>
                    <a:pt x="267" y="48"/>
                    <a:pt x="273" y="46"/>
                  </a:cubicBezTo>
                  <a:cubicBezTo>
                    <a:pt x="269" y="46"/>
                    <a:pt x="265" y="47"/>
                    <a:pt x="261" y="50"/>
                  </a:cubicBezTo>
                  <a:cubicBezTo>
                    <a:pt x="263" y="49"/>
                    <a:pt x="263" y="49"/>
                    <a:pt x="263" y="49"/>
                  </a:cubicBezTo>
                  <a:cubicBezTo>
                    <a:pt x="258" y="51"/>
                    <a:pt x="239" y="59"/>
                    <a:pt x="255" y="54"/>
                  </a:cubicBezTo>
                  <a:cubicBezTo>
                    <a:pt x="244" y="59"/>
                    <a:pt x="239" y="59"/>
                    <a:pt x="232" y="62"/>
                  </a:cubicBezTo>
                  <a:cubicBezTo>
                    <a:pt x="231" y="61"/>
                    <a:pt x="238" y="59"/>
                    <a:pt x="234" y="59"/>
                  </a:cubicBezTo>
                  <a:cubicBezTo>
                    <a:pt x="226" y="62"/>
                    <a:pt x="221" y="63"/>
                    <a:pt x="215" y="66"/>
                  </a:cubicBezTo>
                  <a:cubicBezTo>
                    <a:pt x="221" y="64"/>
                    <a:pt x="214" y="68"/>
                    <a:pt x="223" y="65"/>
                  </a:cubicBezTo>
                  <a:cubicBezTo>
                    <a:pt x="220" y="66"/>
                    <a:pt x="210" y="70"/>
                    <a:pt x="211" y="70"/>
                  </a:cubicBezTo>
                  <a:cubicBezTo>
                    <a:pt x="214" y="69"/>
                    <a:pt x="216" y="68"/>
                    <a:pt x="221" y="67"/>
                  </a:cubicBezTo>
                  <a:cubicBezTo>
                    <a:pt x="211" y="70"/>
                    <a:pt x="201" y="75"/>
                    <a:pt x="190" y="78"/>
                  </a:cubicBezTo>
                  <a:cubicBezTo>
                    <a:pt x="191" y="78"/>
                    <a:pt x="192" y="77"/>
                    <a:pt x="193" y="77"/>
                  </a:cubicBezTo>
                  <a:cubicBezTo>
                    <a:pt x="180" y="83"/>
                    <a:pt x="160" y="91"/>
                    <a:pt x="152" y="97"/>
                  </a:cubicBezTo>
                  <a:cubicBezTo>
                    <a:pt x="156" y="96"/>
                    <a:pt x="156" y="96"/>
                    <a:pt x="156" y="96"/>
                  </a:cubicBezTo>
                  <a:cubicBezTo>
                    <a:pt x="159" y="94"/>
                    <a:pt x="165" y="91"/>
                    <a:pt x="168" y="90"/>
                  </a:cubicBezTo>
                  <a:cubicBezTo>
                    <a:pt x="158" y="95"/>
                    <a:pt x="175" y="89"/>
                    <a:pt x="165" y="94"/>
                  </a:cubicBezTo>
                  <a:cubicBezTo>
                    <a:pt x="151" y="101"/>
                    <a:pt x="138" y="105"/>
                    <a:pt x="131" y="110"/>
                  </a:cubicBezTo>
                  <a:cubicBezTo>
                    <a:pt x="144" y="104"/>
                    <a:pt x="163" y="97"/>
                    <a:pt x="168" y="94"/>
                  </a:cubicBezTo>
                  <a:cubicBezTo>
                    <a:pt x="160" y="98"/>
                    <a:pt x="160" y="98"/>
                    <a:pt x="160" y="98"/>
                  </a:cubicBezTo>
                  <a:cubicBezTo>
                    <a:pt x="166" y="94"/>
                    <a:pt x="172" y="90"/>
                    <a:pt x="179" y="87"/>
                  </a:cubicBezTo>
                  <a:cubicBezTo>
                    <a:pt x="180" y="87"/>
                    <a:pt x="197" y="79"/>
                    <a:pt x="197" y="81"/>
                  </a:cubicBezTo>
                  <a:cubicBezTo>
                    <a:pt x="190" y="84"/>
                    <a:pt x="184" y="86"/>
                    <a:pt x="178" y="89"/>
                  </a:cubicBezTo>
                  <a:cubicBezTo>
                    <a:pt x="180" y="89"/>
                    <a:pt x="197" y="81"/>
                    <a:pt x="205" y="79"/>
                  </a:cubicBezTo>
                  <a:cubicBezTo>
                    <a:pt x="195" y="82"/>
                    <a:pt x="195" y="82"/>
                    <a:pt x="195" y="82"/>
                  </a:cubicBezTo>
                  <a:cubicBezTo>
                    <a:pt x="211" y="74"/>
                    <a:pt x="233" y="67"/>
                    <a:pt x="249" y="60"/>
                  </a:cubicBezTo>
                  <a:cubicBezTo>
                    <a:pt x="236" y="66"/>
                    <a:pt x="266" y="55"/>
                    <a:pt x="256" y="60"/>
                  </a:cubicBezTo>
                  <a:cubicBezTo>
                    <a:pt x="252" y="62"/>
                    <a:pt x="245" y="64"/>
                    <a:pt x="247" y="63"/>
                  </a:cubicBezTo>
                  <a:cubicBezTo>
                    <a:pt x="246" y="65"/>
                    <a:pt x="257" y="60"/>
                    <a:pt x="260" y="60"/>
                  </a:cubicBezTo>
                  <a:cubicBezTo>
                    <a:pt x="262" y="58"/>
                    <a:pt x="279" y="53"/>
                    <a:pt x="268" y="55"/>
                  </a:cubicBezTo>
                  <a:cubicBezTo>
                    <a:pt x="274" y="54"/>
                    <a:pt x="286" y="49"/>
                    <a:pt x="293" y="47"/>
                  </a:cubicBezTo>
                  <a:cubicBezTo>
                    <a:pt x="291" y="46"/>
                    <a:pt x="307" y="42"/>
                    <a:pt x="310" y="41"/>
                  </a:cubicBezTo>
                  <a:cubicBezTo>
                    <a:pt x="313" y="40"/>
                    <a:pt x="316" y="40"/>
                    <a:pt x="318" y="39"/>
                  </a:cubicBezTo>
                  <a:cubicBezTo>
                    <a:pt x="312" y="42"/>
                    <a:pt x="303" y="45"/>
                    <a:pt x="295" y="48"/>
                  </a:cubicBezTo>
                  <a:cubicBezTo>
                    <a:pt x="295" y="48"/>
                    <a:pt x="295" y="48"/>
                    <a:pt x="295" y="48"/>
                  </a:cubicBezTo>
                  <a:cubicBezTo>
                    <a:pt x="291" y="49"/>
                    <a:pt x="284" y="51"/>
                    <a:pt x="286" y="50"/>
                  </a:cubicBezTo>
                  <a:cubicBezTo>
                    <a:pt x="286" y="51"/>
                    <a:pt x="286" y="51"/>
                    <a:pt x="286" y="51"/>
                  </a:cubicBezTo>
                  <a:cubicBezTo>
                    <a:pt x="269" y="58"/>
                    <a:pt x="252" y="65"/>
                    <a:pt x="244" y="69"/>
                  </a:cubicBezTo>
                  <a:cubicBezTo>
                    <a:pt x="248" y="66"/>
                    <a:pt x="248" y="66"/>
                    <a:pt x="248" y="66"/>
                  </a:cubicBezTo>
                  <a:cubicBezTo>
                    <a:pt x="235" y="73"/>
                    <a:pt x="221" y="76"/>
                    <a:pt x="209" y="82"/>
                  </a:cubicBezTo>
                  <a:cubicBezTo>
                    <a:pt x="209" y="82"/>
                    <a:pt x="211" y="81"/>
                    <a:pt x="208" y="82"/>
                  </a:cubicBezTo>
                  <a:cubicBezTo>
                    <a:pt x="192" y="88"/>
                    <a:pt x="186" y="93"/>
                    <a:pt x="173" y="97"/>
                  </a:cubicBezTo>
                  <a:cubicBezTo>
                    <a:pt x="174" y="96"/>
                    <a:pt x="174" y="96"/>
                    <a:pt x="174" y="96"/>
                  </a:cubicBezTo>
                  <a:cubicBezTo>
                    <a:pt x="173" y="96"/>
                    <a:pt x="166" y="100"/>
                    <a:pt x="168" y="100"/>
                  </a:cubicBezTo>
                  <a:cubicBezTo>
                    <a:pt x="178" y="95"/>
                    <a:pt x="180" y="95"/>
                    <a:pt x="190" y="91"/>
                  </a:cubicBezTo>
                  <a:cubicBezTo>
                    <a:pt x="186" y="93"/>
                    <a:pt x="178" y="97"/>
                    <a:pt x="172" y="100"/>
                  </a:cubicBezTo>
                  <a:cubicBezTo>
                    <a:pt x="171" y="101"/>
                    <a:pt x="171" y="101"/>
                    <a:pt x="171" y="101"/>
                  </a:cubicBezTo>
                  <a:cubicBezTo>
                    <a:pt x="164" y="106"/>
                    <a:pt x="155" y="108"/>
                    <a:pt x="147" y="113"/>
                  </a:cubicBezTo>
                  <a:cubicBezTo>
                    <a:pt x="157" y="110"/>
                    <a:pt x="157" y="110"/>
                    <a:pt x="157" y="110"/>
                  </a:cubicBezTo>
                  <a:cubicBezTo>
                    <a:pt x="157" y="110"/>
                    <a:pt x="156" y="110"/>
                    <a:pt x="156" y="111"/>
                  </a:cubicBezTo>
                  <a:cubicBezTo>
                    <a:pt x="160" y="109"/>
                    <a:pt x="163" y="107"/>
                    <a:pt x="164" y="106"/>
                  </a:cubicBezTo>
                  <a:cubicBezTo>
                    <a:pt x="178" y="99"/>
                    <a:pt x="187" y="98"/>
                    <a:pt x="189" y="98"/>
                  </a:cubicBezTo>
                  <a:cubicBezTo>
                    <a:pt x="196" y="96"/>
                    <a:pt x="187" y="101"/>
                    <a:pt x="189" y="101"/>
                  </a:cubicBezTo>
                  <a:cubicBezTo>
                    <a:pt x="199" y="97"/>
                    <a:pt x="198" y="95"/>
                    <a:pt x="209" y="91"/>
                  </a:cubicBezTo>
                  <a:cubicBezTo>
                    <a:pt x="212" y="90"/>
                    <a:pt x="211" y="90"/>
                    <a:pt x="210" y="91"/>
                  </a:cubicBezTo>
                  <a:cubicBezTo>
                    <a:pt x="217" y="87"/>
                    <a:pt x="217" y="87"/>
                    <a:pt x="217" y="87"/>
                  </a:cubicBezTo>
                  <a:cubicBezTo>
                    <a:pt x="217" y="88"/>
                    <a:pt x="236" y="81"/>
                    <a:pt x="225" y="86"/>
                  </a:cubicBezTo>
                  <a:cubicBezTo>
                    <a:pt x="224" y="87"/>
                    <a:pt x="221" y="88"/>
                    <a:pt x="218" y="89"/>
                  </a:cubicBezTo>
                  <a:cubicBezTo>
                    <a:pt x="230" y="85"/>
                    <a:pt x="248" y="80"/>
                    <a:pt x="256" y="78"/>
                  </a:cubicBezTo>
                  <a:cubicBezTo>
                    <a:pt x="254" y="79"/>
                    <a:pt x="254" y="79"/>
                    <a:pt x="255" y="79"/>
                  </a:cubicBezTo>
                  <a:cubicBezTo>
                    <a:pt x="256" y="79"/>
                    <a:pt x="256" y="78"/>
                    <a:pt x="257" y="78"/>
                  </a:cubicBezTo>
                  <a:cubicBezTo>
                    <a:pt x="259" y="77"/>
                    <a:pt x="261" y="77"/>
                    <a:pt x="261" y="78"/>
                  </a:cubicBezTo>
                  <a:cubicBezTo>
                    <a:pt x="269" y="75"/>
                    <a:pt x="267" y="75"/>
                    <a:pt x="280" y="72"/>
                  </a:cubicBezTo>
                  <a:cubicBezTo>
                    <a:pt x="284" y="70"/>
                    <a:pt x="282" y="69"/>
                    <a:pt x="285" y="68"/>
                  </a:cubicBezTo>
                  <a:cubicBezTo>
                    <a:pt x="288" y="67"/>
                    <a:pt x="291" y="66"/>
                    <a:pt x="293" y="65"/>
                  </a:cubicBezTo>
                  <a:cubicBezTo>
                    <a:pt x="292" y="66"/>
                    <a:pt x="292" y="66"/>
                    <a:pt x="292" y="66"/>
                  </a:cubicBezTo>
                  <a:cubicBezTo>
                    <a:pt x="300" y="63"/>
                    <a:pt x="300" y="63"/>
                    <a:pt x="300" y="63"/>
                  </a:cubicBezTo>
                  <a:cubicBezTo>
                    <a:pt x="297" y="64"/>
                    <a:pt x="292" y="65"/>
                    <a:pt x="287" y="67"/>
                  </a:cubicBezTo>
                  <a:cubicBezTo>
                    <a:pt x="289" y="66"/>
                    <a:pt x="291" y="65"/>
                    <a:pt x="293" y="64"/>
                  </a:cubicBezTo>
                  <a:cubicBezTo>
                    <a:pt x="282" y="67"/>
                    <a:pt x="282" y="67"/>
                    <a:pt x="282" y="67"/>
                  </a:cubicBezTo>
                  <a:cubicBezTo>
                    <a:pt x="279" y="68"/>
                    <a:pt x="277" y="69"/>
                    <a:pt x="275" y="70"/>
                  </a:cubicBezTo>
                  <a:cubicBezTo>
                    <a:pt x="287" y="66"/>
                    <a:pt x="287" y="66"/>
                    <a:pt x="287" y="66"/>
                  </a:cubicBezTo>
                  <a:cubicBezTo>
                    <a:pt x="285" y="67"/>
                    <a:pt x="284" y="67"/>
                    <a:pt x="283" y="68"/>
                  </a:cubicBezTo>
                  <a:cubicBezTo>
                    <a:pt x="279" y="69"/>
                    <a:pt x="275" y="70"/>
                    <a:pt x="273" y="71"/>
                  </a:cubicBezTo>
                  <a:cubicBezTo>
                    <a:pt x="275" y="71"/>
                    <a:pt x="278" y="70"/>
                    <a:pt x="281" y="69"/>
                  </a:cubicBezTo>
                  <a:cubicBezTo>
                    <a:pt x="280" y="70"/>
                    <a:pt x="280" y="70"/>
                    <a:pt x="279" y="71"/>
                  </a:cubicBezTo>
                  <a:cubicBezTo>
                    <a:pt x="261" y="77"/>
                    <a:pt x="255" y="77"/>
                    <a:pt x="245" y="80"/>
                  </a:cubicBezTo>
                  <a:cubicBezTo>
                    <a:pt x="251" y="77"/>
                    <a:pt x="261" y="73"/>
                    <a:pt x="257" y="73"/>
                  </a:cubicBezTo>
                  <a:cubicBezTo>
                    <a:pt x="266" y="72"/>
                    <a:pt x="267" y="69"/>
                    <a:pt x="278" y="67"/>
                  </a:cubicBezTo>
                  <a:cubicBezTo>
                    <a:pt x="276" y="68"/>
                    <a:pt x="276" y="68"/>
                    <a:pt x="276" y="68"/>
                  </a:cubicBezTo>
                  <a:cubicBezTo>
                    <a:pt x="284" y="64"/>
                    <a:pt x="286" y="65"/>
                    <a:pt x="293" y="62"/>
                  </a:cubicBezTo>
                  <a:cubicBezTo>
                    <a:pt x="292" y="62"/>
                    <a:pt x="293" y="62"/>
                    <a:pt x="294" y="62"/>
                  </a:cubicBezTo>
                  <a:cubicBezTo>
                    <a:pt x="310" y="56"/>
                    <a:pt x="289" y="62"/>
                    <a:pt x="305" y="56"/>
                  </a:cubicBezTo>
                  <a:cubicBezTo>
                    <a:pt x="319" y="53"/>
                    <a:pt x="310" y="57"/>
                    <a:pt x="314" y="57"/>
                  </a:cubicBezTo>
                  <a:cubicBezTo>
                    <a:pt x="291" y="65"/>
                    <a:pt x="315" y="59"/>
                    <a:pt x="290" y="68"/>
                  </a:cubicBezTo>
                  <a:cubicBezTo>
                    <a:pt x="290" y="68"/>
                    <a:pt x="290" y="68"/>
                    <a:pt x="291" y="68"/>
                  </a:cubicBezTo>
                  <a:cubicBezTo>
                    <a:pt x="279" y="72"/>
                    <a:pt x="269" y="76"/>
                    <a:pt x="256" y="80"/>
                  </a:cubicBezTo>
                  <a:cubicBezTo>
                    <a:pt x="260" y="78"/>
                    <a:pt x="256" y="79"/>
                    <a:pt x="255" y="79"/>
                  </a:cubicBezTo>
                  <a:cubicBezTo>
                    <a:pt x="247" y="82"/>
                    <a:pt x="237" y="86"/>
                    <a:pt x="233" y="89"/>
                  </a:cubicBezTo>
                  <a:cubicBezTo>
                    <a:pt x="220" y="95"/>
                    <a:pt x="220" y="95"/>
                    <a:pt x="220" y="95"/>
                  </a:cubicBezTo>
                  <a:cubicBezTo>
                    <a:pt x="220" y="94"/>
                    <a:pt x="224" y="90"/>
                    <a:pt x="237" y="85"/>
                  </a:cubicBezTo>
                  <a:cubicBezTo>
                    <a:pt x="192" y="104"/>
                    <a:pt x="161" y="126"/>
                    <a:pt x="123" y="156"/>
                  </a:cubicBezTo>
                  <a:cubicBezTo>
                    <a:pt x="121" y="157"/>
                    <a:pt x="128" y="152"/>
                    <a:pt x="125" y="154"/>
                  </a:cubicBezTo>
                  <a:cubicBezTo>
                    <a:pt x="120" y="158"/>
                    <a:pt x="114" y="164"/>
                    <a:pt x="113" y="165"/>
                  </a:cubicBezTo>
                  <a:cubicBezTo>
                    <a:pt x="113" y="165"/>
                    <a:pt x="114" y="164"/>
                    <a:pt x="117" y="161"/>
                  </a:cubicBezTo>
                  <a:cubicBezTo>
                    <a:pt x="98" y="179"/>
                    <a:pt x="87" y="187"/>
                    <a:pt x="77" y="200"/>
                  </a:cubicBezTo>
                  <a:cubicBezTo>
                    <a:pt x="76" y="200"/>
                    <a:pt x="85" y="190"/>
                    <a:pt x="84" y="191"/>
                  </a:cubicBezTo>
                  <a:cubicBezTo>
                    <a:pt x="66" y="209"/>
                    <a:pt x="60" y="221"/>
                    <a:pt x="46" y="242"/>
                  </a:cubicBezTo>
                  <a:cubicBezTo>
                    <a:pt x="50" y="235"/>
                    <a:pt x="42" y="246"/>
                    <a:pt x="38" y="252"/>
                  </a:cubicBezTo>
                  <a:cubicBezTo>
                    <a:pt x="27" y="270"/>
                    <a:pt x="8" y="310"/>
                    <a:pt x="5" y="342"/>
                  </a:cubicBezTo>
                  <a:cubicBezTo>
                    <a:pt x="2" y="333"/>
                    <a:pt x="1" y="376"/>
                    <a:pt x="0" y="379"/>
                  </a:cubicBezTo>
                  <a:cubicBezTo>
                    <a:pt x="0" y="386"/>
                    <a:pt x="2" y="397"/>
                    <a:pt x="3" y="398"/>
                  </a:cubicBezTo>
                  <a:cubicBezTo>
                    <a:pt x="2" y="394"/>
                    <a:pt x="2" y="384"/>
                    <a:pt x="2" y="386"/>
                  </a:cubicBezTo>
                  <a:cubicBezTo>
                    <a:pt x="3" y="396"/>
                    <a:pt x="7" y="411"/>
                    <a:pt x="9" y="412"/>
                  </a:cubicBezTo>
                  <a:cubicBezTo>
                    <a:pt x="10" y="416"/>
                    <a:pt x="11" y="420"/>
                    <a:pt x="12" y="424"/>
                  </a:cubicBezTo>
                  <a:cubicBezTo>
                    <a:pt x="13" y="425"/>
                    <a:pt x="16" y="428"/>
                    <a:pt x="19" y="434"/>
                  </a:cubicBezTo>
                  <a:cubicBezTo>
                    <a:pt x="25" y="449"/>
                    <a:pt x="19" y="432"/>
                    <a:pt x="30" y="451"/>
                  </a:cubicBezTo>
                  <a:cubicBezTo>
                    <a:pt x="26" y="448"/>
                    <a:pt x="23" y="444"/>
                    <a:pt x="22" y="443"/>
                  </a:cubicBezTo>
                  <a:cubicBezTo>
                    <a:pt x="27" y="452"/>
                    <a:pt x="27" y="451"/>
                    <a:pt x="32" y="456"/>
                  </a:cubicBezTo>
                  <a:cubicBezTo>
                    <a:pt x="33" y="459"/>
                    <a:pt x="25" y="452"/>
                    <a:pt x="20" y="445"/>
                  </a:cubicBezTo>
                  <a:cubicBezTo>
                    <a:pt x="23" y="449"/>
                    <a:pt x="25" y="453"/>
                    <a:pt x="28" y="457"/>
                  </a:cubicBezTo>
                  <a:cubicBezTo>
                    <a:pt x="38" y="467"/>
                    <a:pt x="56" y="481"/>
                    <a:pt x="74" y="492"/>
                  </a:cubicBezTo>
                  <a:cubicBezTo>
                    <a:pt x="71" y="491"/>
                    <a:pt x="65" y="488"/>
                    <a:pt x="69" y="492"/>
                  </a:cubicBezTo>
                  <a:cubicBezTo>
                    <a:pt x="77" y="496"/>
                    <a:pt x="89" y="500"/>
                    <a:pt x="100" y="506"/>
                  </a:cubicBezTo>
                  <a:cubicBezTo>
                    <a:pt x="98" y="505"/>
                    <a:pt x="99" y="506"/>
                    <a:pt x="98" y="505"/>
                  </a:cubicBezTo>
                  <a:cubicBezTo>
                    <a:pt x="118" y="512"/>
                    <a:pt x="112" y="512"/>
                    <a:pt x="131" y="518"/>
                  </a:cubicBezTo>
                  <a:cubicBezTo>
                    <a:pt x="131" y="518"/>
                    <a:pt x="130" y="518"/>
                    <a:pt x="130" y="518"/>
                  </a:cubicBezTo>
                  <a:cubicBezTo>
                    <a:pt x="134" y="519"/>
                    <a:pt x="138" y="519"/>
                    <a:pt x="141" y="520"/>
                  </a:cubicBezTo>
                  <a:cubicBezTo>
                    <a:pt x="166" y="523"/>
                    <a:pt x="168" y="527"/>
                    <a:pt x="183" y="530"/>
                  </a:cubicBezTo>
                  <a:cubicBezTo>
                    <a:pt x="179" y="530"/>
                    <a:pt x="179" y="530"/>
                    <a:pt x="179" y="530"/>
                  </a:cubicBezTo>
                  <a:cubicBezTo>
                    <a:pt x="189" y="533"/>
                    <a:pt x="219" y="534"/>
                    <a:pt x="227" y="535"/>
                  </a:cubicBezTo>
                  <a:cubicBezTo>
                    <a:pt x="217" y="533"/>
                    <a:pt x="224" y="534"/>
                    <a:pt x="216" y="532"/>
                  </a:cubicBezTo>
                  <a:cubicBezTo>
                    <a:pt x="207" y="531"/>
                    <a:pt x="209" y="534"/>
                    <a:pt x="194" y="531"/>
                  </a:cubicBezTo>
                  <a:cubicBezTo>
                    <a:pt x="196" y="530"/>
                    <a:pt x="216" y="531"/>
                    <a:pt x="220" y="530"/>
                  </a:cubicBezTo>
                  <a:cubicBezTo>
                    <a:pt x="228" y="530"/>
                    <a:pt x="234" y="533"/>
                    <a:pt x="235" y="534"/>
                  </a:cubicBezTo>
                  <a:cubicBezTo>
                    <a:pt x="256" y="535"/>
                    <a:pt x="268" y="536"/>
                    <a:pt x="295" y="535"/>
                  </a:cubicBezTo>
                  <a:cubicBezTo>
                    <a:pt x="304" y="534"/>
                    <a:pt x="311" y="530"/>
                    <a:pt x="333" y="532"/>
                  </a:cubicBezTo>
                  <a:cubicBezTo>
                    <a:pt x="332" y="532"/>
                    <a:pt x="332" y="532"/>
                    <a:pt x="332" y="532"/>
                  </a:cubicBezTo>
                  <a:cubicBezTo>
                    <a:pt x="334" y="531"/>
                    <a:pt x="343" y="532"/>
                    <a:pt x="347" y="531"/>
                  </a:cubicBezTo>
                  <a:cubicBezTo>
                    <a:pt x="339" y="530"/>
                    <a:pt x="356" y="529"/>
                    <a:pt x="347" y="528"/>
                  </a:cubicBezTo>
                  <a:cubicBezTo>
                    <a:pt x="360" y="527"/>
                    <a:pt x="362" y="529"/>
                    <a:pt x="363" y="531"/>
                  </a:cubicBezTo>
                  <a:cubicBezTo>
                    <a:pt x="372" y="528"/>
                    <a:pt x="389" y="530"/>
                    <a:pt x="408" y="527"/>
                  </a:cubicBezTo>
                  <a:cubicBezTo>
                    <a:pt x="405" y="528"/>
                    <a:pt x="383" y="530"/>
                    <a:pt x="392" y="531"/>
                  </a:cubicBezTo>
                  <a:cubicBezTo>
                    <a:pt x="401" y="529"/>
                    <a:pt x="409" y="528"/>
                    <a:pt x="417" y="526"/>
                  </a:cubicBezTo>
                  <a:cubicBezTo>
                    <a:pt x="406" y="527"/>
                    <a:pt x="406" y="527"/>
                    <a:pt x="406" y="527"/>
                  </a:cubicBezTo>
                  <a:cubicBezTo>
                    <a:pt x="425" y="523"/>
                    <a:pt x="430" y="524"/>
                    <a:pt x="441" y="524"/>
                  </a:cubicBezTo>
                  <a:cubicBezTo>
                    <a:pt x="444" y="524"/>
                    <a:pt x="437" y="525"/>
                    <a:pt x="431" y="526"/>
                  </a:cubicBezTo>
                  <a:cubicBezTo>
                    <a:pt x="437" y="525"/>
                    <a:pt x="446" y="524"/>
                    <a:pt x="454" y="522"/>
                  </a:cubicBezTo>
                  <a:cubicBezTo>
                    <a:pt x="459" y="520"/>
                    <a:pt x="479" y="517"/>
                    <a:pt x="487" y="514"/>
                  </a:cubicBezTo>
                  <a:cubicBezTo>
                    <a:pt x="490" y="513"/>
                    <a:pt x="490" y="513"/>
                    <a:pt x="490" y="513"/>
                  </a:cubicBezTo>
                  <a:cubicBezTo>
                    <a:pt x="490" y="514"/>
                    <a:pt x="489" y="514"/>
                    <a:pt x="489" y="514"/>
                  </a:cubicBezTo>
                  <a:cubicBezTo>
                    <a:pt x="490" y="514"/>
                    <a:pt x="492" y="513"/>
                    <a:pt x="493" y="513"/>
                  </a:cubicBezTo>
                  <a:cubicBezTo>
                    <a:pt x="503" y="512"/>
                    <a:pt x="503" y="512"/>
                    <a:pt x="503" y="512"/>
                  </a:cubicBezTo>
                  <a:cubicBezTo>
                    <a:pt x="501" y="512"/>
                    <a:pt x="501" y="512"/>
                    <a:pt x="501" y="512"/>
                  </a:cubicBezTo>
                  <a:cubicBezTo>
                    <a:pt x="505" y="511"/>
                    <a:pt x="505" y="511"/>
                    <a:pt x="505" y="511"/>
                  </a:cubicBezTo>
                  <a:cubicBezTo>
                    <a:pt x="515" y="510"/>
                    <a:pt x="515" y="510"/>
                    <a:pt x="515" y="510"/>
                  </a:cubicBezTo>
                  <a:cubicBezTo>
                    <a:pt x="520" y="508"/>
                    <a:pt x="520" y="508"/>
                    <a:pt x="520" y="508"/>
                  </a:cubicBezTo>
                  <a:cubicBezTo>
                    <a:pt x="518" y="509"/>
                    <a:pt x="518" y="509"/>
                    <a:pt x="518" y="509"/>
                  </a:cubicBezTo>
                  <a:cubicBezTo>
                    <a:pt x="518" y="507"/>
                    <a:pt x="530" y="503"/>
                    <a:pt x="545" y="500"/>
                  </a:cubicBezTo>
                  <a:cubicBezTo>
                    <a:pt x="544" y="500"/>
                    <a:pt x="536" y="501"/>
                    <a:pt x="525" y="503"/>
                  </a:cubicBezTo>
                  <a:cubicBezTo>
                    <a:pt x="529" y="502"/>
                    <a:pt x="529" y="502"/>
                    <a:pt x="529" y="502"/>
                  </a:cubicBezTo>
                  <a:cubicBezTo>
                    <a:pt x="545" y="499"/>
                    <a:pt x="560" y="496"/>
                    <a:pt x="574" y="492"/>
                  </a:cubicBezTo>
                  <a:cubicBezTo>
                    <a:pt x="569" y="494"/>
                    <a:pt x="564" y="495"/>
                    <a:pt x="558" y="497"/>
                  </a:cubicBezTo>
                  <a:cubicBezTo>
                    <a:pt x="573" y="495"/>
                    <a:pt x="596" y="486"/>
                    <a:pt x="603" y="486"/>
                  </a:cubicBezTo>
                  <a:cubicBezTo>
                    <a:pt x="581" y="495"/>
                    <a:pt x="569" y="496"/>
                    <a:pt x="545" y="503"/>
                  </a:cubicBezTo>
                  <a:cubicBezTo>
                    <a:pt x="532" y="504"/>
                    <a:pt x="561" y="498"/>
                    <a:pt x="561" y="497"/>
                  </a:cubicBezTo>
                  <a:cubicBezTo>
                    <a:pt x="557" y="498"/>
                    <a:pt x="552" y="499"/>
                    <a:pt x="547" y="500"/>
                  </a:cubicBezTo>
                  <a:cubicBezTo>
                    <a:pt x="549" y="500"/>
                    <a:pt x="520" y="507"/>
                    <a:pt x="528" y="507"/>
                  </a:cubicBezTo>
                  <a:cubicBezTo>
                    <a:pt x="559" y="501"/>
                    <a:pt x="589" y="494"/>
                    <a:pt x="615" y="485"/>
                  </a:cubicBezTo>
                  <a:cubicBezTo>
                    <a:pt x="608" y="492"/>
                    <a:pt x="601" y="498"/>
                    <a:pt x="593" y="505"/>
                  </a:cubicBezTo>
                  <a:cubicBezTo>
                    <a:pt x="593" y="505"/>
                    <a:pt x="593" y="505"/>
                    <a:pt x="592" y="506"/>
                  </a:cubicBezTo>
                  <a:cubicBezTo>
                    <a:pt x="593" y="505"/>
                    <a:pt x="593" y="505"/>
                    <a:pt x="593" y="505"/>
                  </a:cubicBezTo>
                  <a:cubicBezTo>
                    <a:pt x="593" y="504"/>
                    <a:pt x="588" y="506"/>
                    <a:pt x="582" y="508"/>
                  </a:cubicBezTo>
                  <a:cubicBezTo>
                    <a:pt x="583" y="507"/>
                    <a:pt x="584" y="506"/>
                    <a:pt x="577" y="508"/>
                  </a:cubicBezTo>
                  <a:cubicBezTo>
                    <a:pt x="563" y="511"/>
                    <a:pt x="555" y="516"/>
                    <a:pt x="545" y="518"/>
                  </a:cubicBezTo>
                  <a:cubicBezTo>
                    <a:pt x="548" y="517"/>
                    <a:pt x="548" y="517"/>
                    <a:pt x="548" y="517"/>
                  </a:cubicBezTo>
                  <a:cubicBezTo>
                    <a:pt x="538" y="519"/>
                    <a:pt x="525" y="522"/>
                    <a:pt x="518" y="524"/>
                  </a:cubicBezTo>
                  <a:cubicBezTo>
                    <a:pt x="509" y="524"/>
                    <a:pt x="546" y="517"/>
                    <a:pt x="530" y="519"/>
                  </a:cubicBezTo>
                  <a:cubicBezTo>
                    <a:pt x="541" y="517"/>
                    <a:pt x="557" y="512"/>
                    <a:pt x="565" y="510"/>
                  </a:cubicBezTo>
                  <a:cubicBezTo>
                    <a:pt x="551" y="513"/>
                    <a:pt x="538" y="513"/>
                    <a:pt x="542" y="511"/>
                  </a:cubicBezTo>
                  <a:cubicBezTo>
                    <a:pt x="512" y="520"/>
                    <a:pt x="543" y="516"/>
                    <a:pt x="517" y="523"/>
                  </a:cubicBezTo>
                  <a:cubicBezTo>
                    <a:pt x="498" y="526"/>
                    <a:pt x="498" y="526"/>
                    <a:pt x="498" y="526"/>
                  </a:cubicBezTo>
                  <a:cubicBezTo>
                    <a:pt x="492" y="529"/>
                    <a:pt x="492" y="529"/>
                    <a:pt x="492" y="529"/>
                  </a:cubicBezTo>
                  <a:cubicBezTo>
                    <a:pt x="481" y="531"/>
                    <a:pt x="499" y="526"/>
                    <a:pt x="482" y="529"/>
                  </a:cubicBezTo>
                  <a:cubicBezTo>
                    <a:pt x="477" y="531"/>
                    <a:pt x="466" y="532"/>
                    <a:pt x="463" y="533"/>
                  </a:cubicBezTo>
                  <a:cubicBezTo>
                    <a:pt x="463" y="532"/>
                    <a:pt x="463" y="532"/>
                    <a:pt x="454" y="533"/>
                  </a:cubicBezTo>
                  <a:cubicBezTo>
                    <a:pt x="454" y="534"/>
                    <a:pt x="455" y="534"/>
                    <a:pt x="448" y="535"/>
                  </a:cubicBezTo>
                  <a:cubicBezTo>
                    <a:pt x="443" y="534"/>
                    <a:pt x="465" y="532"/>
                    <a:pt x="457" y="531"/>
                  </a:cubicBezTo>
                  <a:cubicBezTo>
                    <a:pt x="436" y="534"/>
                    <a:pt x="446" y="535"/>
                    <a:pt x="441" y="537"/>
                  </a:cubicBezTo>
                  <a:cubicBezTo>
                    <a:pt x="442" y="536"/>
                    <a:pt x="443" y="536"/>
                    <a:pt x="446" y="536"/>
                  </a:cubicBezTo>
                  <a:cubicBezTo>
                    <a:pt x="445" y="537"/>
                    <a:pt x="437" y="537"/>
                    <a:pt x="438" y="538"/>
                  </a:cubicBezTo>
                  <a:cubicBezTo>
                    <a:pt x="441" y="538"/>
                    <a:pt x="445" y="537"/>
                    <a:pt x="448" y="536"/>
                  </a:cubicBezTo>
                  <a:cubicBezTo>
                    <a:pt x="442" y="538"/>
                    <a:pt x="458" y="537"/>
                    <a:pt x="464" y="536"/>
                  </a:cubicBezTo>
                  <a:cubicBezTo>
                    <a:pt x="477" y="533"/>
                    <a:pt x="505" y="528"/>
                    <a:pt x="524" y="524"/>
                  </a:cubicBezTo>
                  <a:cubicBezTo>
                    <a:pt x="522" y="524"/>
                    <a:pt x="519" y="525"/>
                    <a:pt x="521" y="525"/>
                  </a:cubicBezTo>
                  <a:cubicBezTo>
                    <a:pt x="548" y="519"/>
                    <a:pt x="559" y="518"/>
                    <a:pt x="589" y="509"/>
                  </a:cubicBezTo>
                  <a:cubicBezTo>
                    <a:pt x="592" y="506"/>
                    <a:pt x="592" y="506"/>
                    <a:pt x="592" y="506"/>
                  </a:cubicBezTo>
                  <a:cubicBezTo>
                    <a:pt x="618" y="498"/>
                    <a:pt x="603" y="498"/>
                    <a:pt x="609" y="495"/>
                  </a:cubicBezTo>
                  <a:cubicBezTo>
                    <a:pt x="615" y="494"/>
                    <a:pt x="619" y="491"/>
                    <a:pt x="625" y="490"/>
                  </a:cubicBezTo>
                  <a:cubicBezTo>
                    <a:pt x="622" y="492"/>
                    <a:pt x="622" y="492"/>
                    <a:pt x="622" y="492"/>
                  </a:cubicBezTo>
                  <a:cubicBezTo>
                    <a:pt x="638" y="486"/>
                    <a:pt x="627" y="488"/>
                    <a:pt x="641" y="484"/>
                  </a:cubicBezTo>
                  <a:cubicBezTo>
                    <a:pt x="652" y="478"/>
                    <a:pt x="631" y="487"/>
                    <a:pt x="638" y="483"/>
                  </a:cubicBezTo>
                  <a:cubicBezTo>
                    <a:pt x="653" y="478"/>
                    <a:pt x="646" y="477"/>
                    <a:pt x="670" y="469"/>
                  </a:cubicBezTo>
                  <a:cubicBezTo>
                    <a:pt x="669" y="470"/>
                    <a:pt x="673" y="470"/>
                    <a:pt x="660" y="476"/>
                  </a:cubicBezTo>
                  <a:cubicBezTo>
                    <a:pt x="664" y="475"/>
                    <a:pt x="669" y="473"/>
                    <a:pt x="673" y="472"/>
                  </a:cubicBezTo>
                  <a:cubicBezTo>
                    <a:pt x="658" y="479"/>
                    <a:pt x="667" y="475"/>
                    <a:pt x="651" y="481"/>
                  </a:cubicBezTo>
                  <a:cubicBezTo>
                    <a:pt x="644" y="485"/>
                    <a:pt x="646" y="486"/>
                    <a:pt x="640" y="490"/>
                  </a:cubicBezTo>
                  <a:cubicBezTo>
                    <a:pt x="646" y="487"/>
                    <a:pt x="644" y="486"/>
                    <a:pt x="654" y="483"/>
                  </a:cubicBezTo>
                  <a:cubicBezTo>
                    <a:pt x="665" y="479"/>
                    <a:pt x="652" y="484"/>
                    <a:pt x="651" y="485"/>
                  </a:cubicBezTo>
                  <a:cubicBezTo>
                    <a:pt x="665" y="478"/>
                    <a:pt x="668" y="481"/>
                    <a:pt x="681" y="474"/>
                  </a:cubicBezTo>
                  <a:cubicBezTo>
                    <a:pt x="677" y="473"/>
                    <a:pt x="680" y="472"/>
                    <a:pt x="670" y="474"/>
                  </a:cubicBezTo>
                  <a:cubicBezTo>
                    <a:pt x="679" y="470"/>
                    <a:pt x="691" y="466"/>
                    <a:pt x="691" y="468"/>
                  </a:cubicBezTo>
                  <a:cubicBezTo>
                    <a:pt x="692" y="466"/>
                    <a:pt x="692" y="466"/>
                    <a:pt x="692" y="466"/>
                  </a:cubicBezTo>
                  <a:cubicBezTo>
                    <a:pt x="695" y="466"/>
                    <a:pt x="702" y="462"/>
                    <a:pt x="702" y="462"/>
                  </a:cubicBezTo>
                  <a:cubicBezTo>
                    <a:pt x="705" y="460"/>
                    <a:pt x="705" y="460"/>
                    <a:pt x="705" y="460"/>
                  </a:cubicBezTo>
                  <a:cubicBezTo>
                    <a:pt x="698" y="462"/>
                    <a:pt x="692" y="464"/>
                    <a:pt x="681" y="469"/>
                  </a:cubicBezTo>
                  <a:cubicBezTo>
                    <a:pt x="685" y="467"/>
                    <a:pt x="674" y="470"/>
                    <a:pt x="688" y="463"/>
                  </a:cubicBezTo>
                  <a:cubicBezTo>
                    <a:pt x="695" y="460"/>
                    <a:pt x="690" y="464"/>
                    <a:pt x="690" y="464"/>
                  </a:cubicBezTo>
                  <a:cubicBezTo>
                    <a:pt x="723" y="447"/>
                    <a:pt x="725" y="451"/>
                    <a:pt x="750" y="436"/>
                  </a:cubicBezTo>
                  <a:cubicBezTo>
                    <a:pt x="744" y="440"/>
                    <a:pt x="728" y="448"/>
                    <a:pt x="716" y="455"/>
                  </a:cubicBezTo>
                  <a:cubicBezTo>
                    <a:pt x="724" y="452"/>
                    <a:pt x="732" y="446"/>
                    <a:pt x="739" y="442"/>
                  </a:cubicBezTo>
                  <a:cubicBezTo>
                    <a:pt x="733" y="446"/>
                    <a:pt x="732" y="448"/>
                    <a:pt x="740" y="444"/>
                  </a:cubicBezTo>
                  <a:cubicBezTo>
                    <a:pt x="743" y="441"/>
                    <a:pt x="743" y="441"/>
                    <a:pt x="743" y="441"/>
                  </a:cubicBezTo>
                  <a:cubicBezTo>
                    <a:pt x="747" y="439"/>
                    <a:pt x="755" y="434"/>
                    <a:pt x="756" y="434"/>
                  </a:cubicBezTo>
                  <a:cubicBezTo>
                    <a:pt x="756" y="434"/>
                    <a:pt x="754" y="435"/>
                    <a:pt x="749" y="437"/>
                  </a:cubicBezTo>
                  <a:cubicBezTo>
                    <a:pt x="760" y="430"/>
                    <a:pt x="780" y="416"/>
                    <a:pt x="799" y="403"/>
                  </a:cubicBezTo>
                  <a:cubicBezTo>
                    <a:pt x="799" y="406"/>
                    <a:pt x="773" y="422"/>
                    <a:pt x="788" y="415"/>
                  </a:cubicBezTo>
                  <a:cubicBezTo>
                    <a:pt x="795" y="409"/>
                    <a:pt x="800" y="403"/>
                    <a:pt x="813" y="394"/>
                  </a:cubicBezTo>
                  <a:cubicBezTo>
                    <a:pt x="809" y="399"/>
                    <a:pt x="820" y="390"/>
                    <a:pt x="820" y="391"/>
                  </a:cubicBezTo>
                  <a:cubicBezTo>
                    <a:pt x="826" y="385"/>
                    <a:pt x="831" y="379"/>
                    <a:pt x="836" y="374"/>
                  </a:cubicBezTo>
                  <a:cubicBezTo>
                    <a:pt x="844" y="366"/>
                    <a:pt x="853" y="357"/>
                    <a:pt x="859" y="348"/>
                  </a:cubicBezTo>
                  <a:cubicBezTo>
                    <a:pt x="857" y="351"/>
                    <a:pt x="854" y="355"/>
                    <a:pt x="850" y="359"/>
                  </a:cubicBezTo>
                  <a:cubicBezTo>
                    <a:pt x="858" y="345"/>
                    <a:pt x="870" y="337"/>
                    <a:pt x="879" y="319"/>
                  </a:cubicBezTo>
                  <a:cubicBezTo>
                    <a:pt x="875" y="328"/>
                    <a:pt x="875" y="328"/>
                    <a:pt x="875" y="328"/>
                  </a:cubicBezTo>
                  <a:cubicBezTo>
                    <a:pt x="883" y="315"/>
                    <a:pt x="888" y="304"/>
                    <a:pt x="892" y="292"/>
                  </a:cubicBezTo>
                  <a:cubicBezTo>
                    <a:pt x="893" y="293"/>
                    <a:pt x="893" y="293"/>
                    <a:pt x="893" y="293"/>
                  </a:cubicBezTo>
                  <a:cubicBezTo>
                    <a:pt x="893" y="291"/>
                    <a:pt x="900" y="266"/>
                    <a:pt x="900" y="260"/>
                  </a:cubicBezTo>
                  <a:cubicBezTo>
                    <a:pt x="892" y="296"/>
                    <a:pt x="890" y="290"/>
                    <a:pt x="875" y="322"/>
                  </a:cubicBezTo>
                  <a:cubicBezTo>
                    <a:pt x="880" y="310"/>
                    <a:pt x="884" y="301"/>
                    <a:pt x="888" y="287"/>
                  </a:cubicBezTo>
                  <a:cubicBezTo>
                    <a:pt x="890" y="282"/>
                    <a:pt x="891" y="280"/>
                    <a:pt x="891" y="280"/>
                  </a:cubicBezTo>
                  <a:cubicBezTo>
                    <a:pt x="892" y="275"/>
                    <a:pt x="891" y="273"/>
                    <a:pt x="893" y="265"/>
                  </a:cubicBezTo>
                  <a:cubicBezTo>
                    <a:pt x="894" y="263"/>
                    <a:pt x="894" y="263"/>
                    <a:pt x="894" y="263"/>
                  </a:cubicBezTo>
                  <a:cubicBezTo>
                    <a:pt x="900" y="239"/>
                    <a:pt x="895" y="241"/>
                    <a:pt x="896" y="219"/>
                  </a:cubicBezTo>
                  <a:cubicBezTo>
                    <a:pt x="898" y="214"/>
                    <a:pt x="899" y="238"/>
                    <a:pt x="897" y="253"/>
                  </a:cubicBezTo>
                  <a:cubicBezTo>
                    <a:pt x="901" y="242"/>
                    <a:pt x="894" y="275"/>
                    <a:pt x="898" y="263"/>
                  </a:cubicBezTo>
                  <a:cubicBezTo>
                    <a:pt x="899" y="256"/>
                    <a:pt x="899" y="256"/>
                    <a:pt x="899" y="256"/>
                  </a:cubicBezTo>
                  <a:cubicBezTo>
                    <a:pt x="900" y="249"/>
                    <a:pt x="901" y="250"/>
                    <a:pt x="900" y="254"/>
                  </a:cubicBezTo>
                  <a:cubicBezTo>
                    <a:pt x="901" y="245"/>
                    <a:pt x="901" y="247"/>
                    <a:pt x="901" y="243"/>
                  </a:cubicBezTo>
                  <a:cubicBezTo>
                    <a:pt x="902" y="206"/>
                    <a:pt x="905" y="248"/>
                    <a:pt x="905" y="211"/>
                  </a:cubicBezTo>
                  <a:cubicBezTo>
                    <a:pt x="905" y="215"/>
                    <a:pt x="906" y="225"/>
                    <a:pt x="907" y="223"/>
                  </a:cubicBezTo>
                  <a:cubicBezTo>
                    <a:pt x="907" y="230"/>
                    <a:pt x="906" y="237"/>
                    <a:pt x="905" y="243"/>
                  </a:cubicBezTo>
                  <a:cubicBezTo>
                    <a:pt x="907" y="244"/>
                    <a:pt x="907" y="244"/>
                    <a:pt x="907" y="244"/>
                  </a:cubicBezTo>
                  <a:cubicBezTo>
                    <a:pt x="910" y="218"/>
                    <a:pt x="905" y="203"/>
                    <a:pt x="900" y="193"/>
                  </a:cubicBezTo>
                  <a:close/>
                  <a:moveTo>
                    <a:pt x="568" y="512"/>
                  </a:moveTo>
                  <a:cubicBezTo>
                    <a:pt x="578" y="510"/>
                    <a:pt x="578" y="510"/>
                    <a:pt x="578" y="510"/>
                  </a:cubicBezTo>
                  <a:cubicBezTo>
                    <a:pt x="574" y="511"/>
                    <a:pt x="571" y="512"/>
                    <a:pt x="568" y="512"/>
                  </a:cubicBezTo>
                  <a:close/>
                  <a:moveTo>
                    <a:pt x="443" y="18"/>
                  </a:moveTo>
                  <a:cubicBezTo>
                    <a:pt x="465" y="12"/>
                    <a:pt x="465" y="12"/>
                    <a:pt x="465" y="12"/>
                  </a:cubicBezTo>
                  <a:cubicBezTo>
                    <a:pt x="454" y="13"/>
                    <a:pt x="452" y="16"/>
                    <a:pt x="438" y="18"/>
                  </a:cubicBezTo>
                  <a:cubicBezTo>
                    <a:pt x="439" y="16"/>
                    <a:pt x="438" y="15"/>
                    <a:pt x="453" y="12"/>
                  </a:cubicBezTo>
                  <a:cubicBezTo>
                    <a:pt x="466" y="11"/>
                    <a:pt x="452" y="13"/>
                    <a:pt x="459" y="13"/>
                  </a:cubicBezTo>
                  <a:cubicBezTo>
                    <a:pt x="469" y="9"/>
                    <a:pt x="472" y="13"/>
                    <a:pt x="483" y="10"/>
                  </a:cubicBezTo>
                  <a:cubicBezTo>
                    <a:pt x="496" y="9"/>
                    <a:pt x="492" y="11"/>
                    <a:pt x="496" y="11"/>
                  </a:cubicBezTo>
                  <a:cubicBezTo>
                    <a:pt x="483" y="12"/>
                    <a:pt x="502" y="12"/>
                    <a:pt x="486" y="14"/>
                  </a:cubicBezTo>
                  <a:cubicBezTo>
                    <a:pt x="499" y="14"/>
                    <a:pt x="495" y="11"/>
                    <a:pt x="506" y="11"/>
                  </a:cubicBezTo>
                  <a:cubicBezTo>
                    <a:pt x="508" y="13"/>
                    <a:pt x="508" y="13"/>
                    <a:pt x="508" y="13"/>
                  </a:cubicBezTo>
                  <a:cubicBezTo>
                    <a:pt x="518" y="13"/>
                    <a:pt x="540" y="14"/>
                    <a:pt x="553" y="12"/>
                  </a:cubicBezTo>
                  <a:cubicBezTo>
                    <a:pt x="542" y="11"/>
                    <a:pt x="560" y="11"/>
                    <a:pt x="558" y="10"/>
                  </a:cubicBezTo>
                  <a:cubicBezTo>
                    <a:pt x="556" y="12"/>
                    <a:pt x="540" y="11"/>
                    <a:pt x="541" y="10"/>
                  </a:cubicBezTo>
                  <a:cubicBezTo>
                    <a:pt x="548" y="9"/>
                    <a:pt x="565" y="9"/>
                    <a:pt x="573" y="10"/>
                  </a:cubicBezTo>
                  <a:cubicBezTo>
                    <a:pt x="560" y="8"/>
                    <a:pt x="560" y="8"/>
                    <a:pt x="560" y="8"/>
                  </a:cubicBezTo>
                  <a:cubicBezTo>
                    <a:pt x="566" y="8"/>
                    <a:pt x="588" y="7"/>
                    <a:pt x="589" y="7"/>
                  </a:cubicBezTo>
                  <a:cubicBezTo>
                    <a:pt x="596" y="8"/>
                    <a:pt x="606" y="8"/>
                    <a:pt x="609" y="10"/>
                  </a:cubicBezTo>
                  <a:cubicBezTo>
                    <a:pt x="605" y="9"/>
                    <a:pt x="601" y="10"/>
                    <a:pt x="597" y="10"/>
                  </a:cubicBezTo>
                  <a:cubicBezTo>
                    <a:pt x="592" y="9"/>
                    <a:pt x="592" y="9"/>
                    <a:pt x="592" y="9"/>
                  </a:cubicBezTo>
                  <a:cubicBezTo>
                    <a:pt x="585" y="10"/>
                    <a:pt x="585" y="10"/>
                    <a:pt x="585" y="10"/>
                  </a:cubicBezTo>
                  <a:cubicBezTo>
                    <a:pt x="593" y="11"/>
                    <a:pt x="610" y="13"/>
                    <a:pt x="614" y="15"/>
                  </a:cubicBezTo>
                  <a:cubicBezTo>
                    <a:pt x="595" y="13"/>
                    <a:pt x="565" y="12"/>
                    <a:pt x="530" y="16"/>
                  </a:cubicBezTo>
                  <a:cubicBezTo>
                    <a:pt x="530" y="16"/>
                    <a:pt x="530" y="16"/>
                    <a:pt x="532" y="16"/>
                  </a:cubicBezTo>
                  <a:cubicBezTo>
                    <a:pt x="514" y="16"/>
                    <a:pt x="512" y="16"/>
                    <a:pt x="498" y="17"/>
                  </a:cubicBezTo>
                  <a:cubicBezTo>
                    <a:pt x="502" y="16"/>
                    <a:pt x="502" y="16"/>
                    <a:pt x="502" y="16"/>
                  </a:cubicBezTo>
                  <a:cubicBezTo>
                    <a:pt x="500" y="15"/>
                    <a:pt x="488" y="17"/>
                    <a:pt x="476" y="18"/>
                  </a:cubicBezTo>
                  <a:cubicBezTo>
                    <a:pt x="473" y="19"/>
                    <a:pt x="466" y="20"/>
                    <a:pt x="461" y="20"/>
                  </a:cubicBezTo>
                  <a:cubicBezTo>
                    <a:pt x="463" y="19"/>
                    <a:pt x="463" y="19"/>
                    <a:pt x="463" y="19"/>
                  </a:cubicBezTo>
                  <a:cubicBezTo>
                    <a:pt x="460" y="19"/>
                    <a:pt x="449" y="20"/>
                    <a:pt x="436" y="22"/>
                  </a:cubicBezTo>
                  <a:cubicBezTo>
                    <a:pt x="441" y="20"/>
                    <a:pt x="441" y="20"/>
                    <a:pt x="441" y="20"/>
                  </a:cubicBezTo>
                  <a:cubicBezTo>
                    <a:pt x="444" y="19"/>
                    <a:pt x="448" y="18"/>
                    <a:pt x="453" y="17"/>
                  </a:cubicBezTo>
                  <a:cubicBezTo>
                    <a:pt x="450" y="18"/>
                    <a:pt x="447" y="18"/>
                    <a:pt x="443" y="18"/>
                  </a:cubicBezTo>
                  <a:close/>
                  <a:moveTo>
                    <a:pt x="598" y="486"/>
                  </a:moveTo>
                  <a:cubicBezTo>
                    <a:pt x="594" y="487"/>
                    <a:pt x="592" y="488"/>
                    <a:pt x="591" y="488"/>
                  </a:cubicBezTo>
                  <a:cubicBezTo>
                    <a:pt x="599" y="486"/>
                    <a:pt x="599" y="486"/>
                    <a:pt x="599" y="486"/>
                  </a:cubicBezTo>
                  <a:lnTo>
                    <a:pt x="598" y="486"/>
                  </a:lnTo>
                  <a:close/>
                  <a:moveTo>
                    <a:pt x="620" y="481"/>
                  </a:moveTo>
                  <a:cubicBezTo>
                    <a:pt x="617" y="481"/>
                    <a:pt x="616" y="481"/>
                    <a:pt x="615" y="481"/>
                  </a:cubicBezTo>
                  <a:cubicBezTo>
                    <a:pt x="622" y="479"/>
                    <a:pt x="622" y="479"/>
                    <a:pt x="622" y="479"/>
                  </a:cubicBezTo>
                  <a:lnTo>
                    <a:pt x="620" y="481"/>
                  </a:lnTo>
                  <a:close/>
                  <a:moveTo>
                    <a:pt x="679" y="440"/>
                  </a:moveTo>
                  <a:cubicBezTo>
                    <a:pt x="679" y="440"/>
                    <a:pt x="671" y="444"/>
                    <a:pt x="660" y="449"/>
                  </a:cubicBezTo>
                  <a:cubicBezTo>
                    <a:pt x="660" y="448"/>
                    <a:pt x="660" y="448"/>
                    <a:pt x="660" y="448"/>
                  </a:cubicBezTo>
                  <a:cubicBezTo>
                    <a:pt x="661" y="448"/>
                    <a:pt x="661" y="448"/>
                    <a:pt x="661" y="447"/>
                  </a:cubicBezTo>
                  <a:cubicBezTo>
                    <a:pt x="664" y="446"/>
                    <a:pt x="665" y="446"/>
                    <a:pt x="666" y="446"/>
                  </a:cubicBezTo>
                  <a:cubicBezTo>
                    <a:pt x="672" y="441"/>
                    <a:pt x="662" y="445"/>
                    <a:pt x="651" y="450"/>
                  </a:cubicBezTo>
                  <a:cubicBezTo>
                    <a:pt x="648" y="452"/>
                    <a:pt x="648" y="452"/>
                    <a:pt x="648" y="452"/>
                  </a:cubicBezTo>
                  <a:cubicBezTo>
                    <a:pt x="638" y="455"/>
                    <a:pt x="632" y="456"/>
                    <a:pt x="619" y="461"/>
                  </a:cubicBezTo>
                  <a:cubicBezTo>
                    <a:pt x="590" y="476"/>
                    <a:pt x="590" y="476"/>
                    <a:pt x="590" y="476"/>
                  </a:cubicBezTo>
                  <a:cubicBezTo>
                    <a:pt x="581" y="479"/>
                    <a:pt x="581" y="479"/>
                    <a:pt x="581" y="479"/>
                  </a:cubicBezTo>
                  <a:cubicBezTo>
                    <a:pt x="577" y="479"/>
                    <a:pt x="563" y="483"/>
                    <a:pt x="568" y="480"/>
                  </a:cubicBezTo>
                  <a:cubicBezTo>
                    <a:pt x="566" y="480"/>
                    <a:pt x="571" y="478"/>
                    <a:pt x="577" y="477"/>
                  </a:cubicBezTo>
                  <a:cubicBezTo>
                    <a:pt x="578" y="477"/>
                    <a:pt x="577" y="477"/>
                    <a:pt x="578" y="477"/>
                  </a:cubicBezTo>
                  <a:cubicBezTo>
                    <a:pt x="579" y="476"/>
                    <a:pt x="579" y="475"/>
                    <a:pt x="572" y="476"/>
                  </a:cubicBezTo>
                  <a:cubicBezTo>
                    <a:pt x="579" y="474"/>
                    <a:pt x="580" y="474"/>
                    <a:pt x="585" y="472"/>
                  </a:cubicBezTo>
                  <a:cubicBezTo>
                    <a:pt x="578" y="474"/>
                    <a:pt x="578" y="474"/>
                    <a:pt x="578" y="474"/>
                  </a:cubicBezTo>
                  <a:cubicBezTo>
                    <a:pt x="589" y="471"/>
                    <a:pt x="605" y="463"/>
                    <a:pt x="605" y="462"/>
                  </a:cubicBezTo>
                  <a:cubicBezTo>
                    <a:pt x="602" y="465"/>
                    <a:pt x="594" y="466"/>
                    <a:pt x="588" y="467"/>
                  </a:cubicBezTo>
                  <a:cubicBezTo>
                    <a:pt x="593" y="465"/>
                    <a:pt x="602" y="461"/>
                    <a:pt x="595" y="464"/>
                  </a:cubicBezTo>
                  <a:cubicBezTo>
                    <a:pt x="592" y="465"/>
                    <a:pt x="572" y="472"/>
                    <a:pt x="587" y="468"/>
                  </a:cubicBezTo>
                  <a:cubicBezTo>
                    <a:pt x="581" y="471"/>
                    <a:pt x="573" y="474"/>
                    <a:pt x="566" y="475"/>
                  </a:cubicBezTo>
                  <a:cubicBezTo>
                    <a:pt x="574" y="472"/>
                    <a:pt x="568" y="473"/>
                    <a:pt x="570" y="471"/>
                  </a:cubicBezTo>
                  <a:cubicBezTo>
                    <a:pt x="563" y="474"/>
                    <a:pt x="564" y="475"/>
                    <a:pt x="563" y="476"/>
                  </a:cubicBezTo>
                  <a:cubicBezTo>
                    <a:pt x="541" y="480"/>
                    <a:pt x="532" y="479"/>
                    <a:pt x="509" y="485"/>
                  </a:cubicBezTo>
                  <a:cubicBezTo>
                    <a:pt x="506" y="486"/>
                    <a:pt x="523" y="482"/>
                    <a:pt x="521" y="483"/>
                  </a:cubicBezTo>
                  <a:cubicBezTo>
                    <a:pt x="504" y="489"/>
                    <a:pt x="498" y="486"/>
                    <a:pt x="483" y="489"/>
                  </a:cubicBezTo>
                  <a:cubicBezTo>
                    <a:pt x="488" y="490"/>
                    <a:pt x="488" y="490"/>
                    <a:pt x="488" y="490"/>
                  </a:cubicBezTo>
                  <a:cubicBezTo>
                    <a:pt x="483" y="492"/>
                    <a:pt x="472" y="494"/>
                    <a:pt x="466" y="495"/>
                  </a:cubicBezTo>
                  <a:cubicBezTo>
                    <a:pt x="464" y="494"/>
                    <a:pt x="448" y="496"/>
                    <a:pt x="460" y="493"/>
                  </a:cubicBezTo>
                  <a:cubicBezTo>
                    <a:pt x="434" y="496"/>
                    <a:pt x="437" y="500"/>
                    <a:pt x="407" y="504"/>
                  </a:cubicBezTo>
                  <a:cubicBezTo>
                    <a:pt x="421" y="502"/>
                    <a:pt x="423" y="502"/>
                    <a:pt x="434" y="501"/>
                  </a:cubicBezTo>
                  <a:cubicBezTo>
                    <a:pt x="422" y="503"/>
                    <a:pt x="432" y="502"/>
                    <a:pt x="431" y="503"/>
                  </a:cubicBezTo>
                  <a:cubicBezTo>
                    <a:pt x="424" y="503"/>
                    <a:pt x="401" y="507"/>
                    <a:pt x="417" y="503"/>
                  </a:cubicBezTo>
                  <a:cubicBezTo>
                    <a:pt x="407" y="505"/>
                    <a:pt x="388" y="506"/>
                    <a:pt x="384" y="507"/>
                  </a:cubicBezTo>
                  <a:cubicBezTo>
                    <a:pt x="392" y="507"/>
                    <a:pt x="392" y="507"/>
                    <a:pt x="392" y="507"/>
                  </a:cubicBezTo>
                  <a:cubicBezTo>
                    <a:pt x="379" y="508"/>
                    <a:pt x="366" y="510"/>
                    <a:pt x="360" y="512"/>
                  </a:cubicBezTo>
                  <a:cubicBezTo>
                    <a:pt x="377" y="511"/>
                    <a:pt x="376" y="508"/>
                    <a:pt x="398" y="507"/>
                  </a:cubicBezTo>
                  <a:cubicBezTo>
                    <a:pt x="421" y="506"/>
                    <a:pt x="392" y="508"/>
                    <a:pt x="408" y="509"/>
                  </a:cubicBezTo>
                  <a:cubicBezTo>
                    <a:pt x="424" y="506"/>
                    <a:pt x="424" y="506"/>
                    <a:pt x="424" y="506"/>
                  </a:cubicBezTo>
                  <a:cubicBezTo>
                    <a:pt x="416" y="506"/>
                    <a:pt x="416" y="506"/>
                    <a:pt x="416" y="506"/>
                  </a:cubicBezTo>
                  <a:cubicBezTo>
                    <a:pt x="419" y="504"/>
                    <a:pt x="442" y="503"/>
                    <a:pt x="439" y="501"/>
                  </a:cubicBezTo>
                  <a:cubicBezTo>
                    <a:pt x="456" y="501"/>
                    <a:pt x="461" y="499"/>
                    <a:pt x="480" y="498"/>
                  </a:cubicBezTo>
                  <a:cubicBezTo>
                    <a:pt x="484" y="496"/>
                    <a:pt x="477" y="497"/>
                    <a:pt x="472" y="498"/>
                  </a:cubicBezTo>
                  <a:cubicBezTo>
                    <a:pt x="481" y="497"/>
                    <a:pt x="481" y="494"/>
                    <a:pt x="494" y="493"/>
                  </a:cubicBezTo>
                  <a:cubicBezTo>
                    <a:pt x="500" y="492"/>
                    <a:pt x="495" y="491"/>
                    <a:pt x="485" y="493"/>
                  </a:cubicBezTo>
                  <a:cubicBezTo>
                    <a:pt x="494" y="492"/>
                    <a:pt x="503" y="490"/>
                    <a:pt x="513" y="488"/>
                  </a:cubicBezTo>
                  <a:cubicBezTo>
                    <a:pt x="502" y="489"/>
                    <a:pt x="502" y="489"/>
                    <a:pt x="502" y="489"/>
                  </a:cubicBezTo>
                  <a:cubicBezTo>
                    <a:pt x="513" y="487"/>
                    <a:pt x="513" y="487"/>
                    <a:pt x="513" y="487"/>
                  </a:cubicBezTo>
                  <a:cubicBezTo>
                    <a:pt x="504" y="487"/>
                    <a:pt x="504" y="487"/>
                    <a:pt x="504" y="487"/>
                  </a:cubicBezTo>
                  <a:cubicBezTo>
                    <a:pt x="524" y="483"/>
                    <a:pt x="548" y="478"/>
                    <a:pt x="559" y="477"/>
                  </a:cubicBezTo>
                  <a:cubicBezTo>
                    <a:pt x="541" y="483"/>
                    <a:pt x="512" y="489"/>
                    <a:pt x="502" y="493"/>
                  </a:cubicBezTo>
                  <a:cubicBezTo>
                    <a:pt x="506" y="493"/>
                    <a:pt x="516" y="489"/>
                    <a:pt x="521" y="490"/>
                  </a:cubicBezTo>
                  <a:cubicBezTo>
                    <a:pt x="527" y="487"/>
                    <a:pt x="527" y="487"/>
                    <a:pt x="527" y="487"/>
                  </a:cubicBezTo>
                  <a:cubicBezTo>
                    <a:pt x="533" y="485"/>
                    <a:pt x="547" y="482"/>
                    <a:pt x="549" y="483"/>
                  </a:cubicBezTo>
                  <a:cubicBezTo>
                    <a:pt x="532" y="487"/>
                    <a:pt x="527" y="490"/>
                    <a:pt x="519" y="493"/>
                  </a:cubicBezTo>
                  <a:cubicBezTo>
                    <a:pt x="519" y="493"/>
                    <a:pt x="518" y="494"/>
                    <a:pt x="515" y="494"/>
                  </a:cubicBezTo>
                  <a:cubicBezTo>
                    <a:pt x="515" y="494"/>
                    <a:pt x="515" y="494"/>
                    <a:pt x="515" y="494"/>
                  </a:cubicBezTo>
                  <a:cubicBezTo>
                    <a:pt x="515" y="494"/>
                    <a:pt x="515" y="494"/>
                    <a:pt x="515" y="494"/>
                  </a:cubicBezTo>
                  <a:cubicBezTo>
                    <a:pt x="510" y="495"/>
                    <a:pt x="501" y="497"/>
                    <a:pt x="497" y="498"/>
                  </a:cubicBezTo>
                  <a:cubicBezTo>
                    <a:pt x="490" y="499"/>
                    <a:pt x="495" y="497"/>
                    <a:pt x="495" y="497"/>
                  </a:cubicBezTo>
                  <a:cubicBezTo>
                    <a:pt x="474" y="499"/>
                    <a:pt x="460" y="505"/>
                    <a:pt x="438" y="507"/>
                  </a:cubicBezTo>
                  <a:cubicBezTo>
                    <a:pt x="437" y="506"/>
                    <a:pt x="420" y="508"/>
                    <a:pt x="425" y="507"/>
                  </a:cubicBezTo>
                  <a:cubicBezTo>
                    <a:pt x="412" y="508"/>
                    <a:pt x="405" y="510"/>
                    <a:pt x="397" y="512"/>
                  </a:cubicBezTo>
                  <a:cubicBezTo>
                    <a:pt x="395" y="511"/>
                    <a:pt x="377" y="513"/>
                    <a:pt x="384" y="512"/>
                  </a:cubicBezTo>
                  <a:cubicBezTo>
                    <a:pt x="372" y="514"/>
                    <a:pt x="372" y="514"/>
                    <a:pt x="372" y="514"/>
                  </a:cubicBezTo>
                  <a:cubicBezTo>
                    <a:pt x="363" y="514"/>
                    <a:pt x="346" y="516"/>
                    <a:pt x="343" y="515"/>
                  </a:cubicBezTo>
                  <a:cubicBezTo>
                    <a:pt x="334" y="516"/>
                    <a:pt x="341" y="517"/>
                    <a:pt x="328" y="517"/>
                  </a:cubicBezTo>
                  <a:cubicBezTo>
                    <a:pt x="329" y="517"/>
                    <a:pt x="328" y="517"/>
                    <a:pt x="331" y="517"/>
                  </a:cubicBezTo>
                  <a:cubicBezTo>
                    <a:pt x="325" y="516"/>
                    <a:pt x="311" y="517"/>
                    <a:pt x="305" y="518"/>
                  </a:cubicBezTo>
                  <a:cubicBezTo>
                    <a:pt x="314" y="518"/>
                    <a:pt x="307" y="518"/>
                    <a:pt x="318" y="518"/>
                  </a:cubicBezTo>
                  <a:cubicBezTo>
                    <a:pt x="318" y="519"/>
                    <a:pt x="306" y="520"/>
                    <a:pt x="294" y="519"/>
                  </a:cubicBezTo>
                  <a:cubicBezTo>
                    <a:pt x="310" y="518"/>
                    <a:pt x="281" y="518"/>
                    <a:pt x="289" y="517"/>
                  </a:cubicBezTo>
                  <a:cubicBezTo>
                    <a:pt x="263" y="517"/>
                    <a:pt x="248" y="519"/>
                    <a:pt x="226" y="520"/>
                  </a:cubicBezTo>
                  <a:cubicBezTo>
                    <a:pt x="201" y="519"/>
                    <a:pt x="170" y="514"/>
                    <a:pt x="151" y="511"/>
                  </a:cubicBezTo>
                  <a:cubicBezTo>
                    <a:pt x="153" y="512"/>
                    <a:pt x="153" y="512"/>
                    <a:pt x="153" y="512"/>
                  </a:cubicBezTo>
                  <a:cubicBezTo>
                    <a:pt x="142" y="510"/>
                    <a:pt x="142" y="510"/>
                    <a:pt x="142" y="510"/>
                  </a:cubicBezTo>
                  <a:cubicBezTo>
                    <a:pt x="135" y="508"/>
                    <a:pt x="142" y="508"/>
                    <a:pt x="132" y="506"/>
                  </a:cubicBezTo>
                  <a:cubicBezTo>
                    <a:pt x="136" y="505"/>
                    <a:pt x="150" y="510"/>
                    <a:pt x="160" y="511"/>
                  </a:cubicBezTo>
                  <a:cubicBezTo>
                    <a:pt x="143" y="506"/>
                    <a:pt x="177" y="513"/>
                    <a:pt x="166" y="509"/>
                  </a:cubicBezTo>
                  <a:cubicBezTo>
                    <a:pt x="158" y="512"/>
                    <a:pt x="128" y="502"/>
                    <a:pt x="113" y="497"/>
                  </a:cubicBezTo>
                  <a:cubicBezTo>
                    <a:pt x="99" y="491"/>
                    <a:pt x="120" y="498"/>
                    <a:pt x="113" y="495"/>
                  </a:cubicBezTo>
                  <a:cubicBezTo>
                    <a:pt x="108" y="495"/>
                    <a:pt x="108" y="495"/>
                    <a:pt x="108" y="495"/>
                  </a:cubicBezTo>
                  <a:cubicBezTo>
                    <a:pt x="102" y="492"/>
                    <a:pt x="101" y="491"/>
                    <a:pt x="101" y="490"/>
                  </a:cubicBezTo>
                  <a:cubicBezTo>
                    <a:pt x="87" y="484"/>
                    <a:pt x="71" y="475"/>
                    <a:pt x="60" y="467"/>
                  </a:cubicBezTo>
                  <a:cubicBezTo>
                    <a:pt x="74" y="477"/>
                    <a:pt x="54" y="465"/>
                    <a:pt x="68" y="475"/>
                  </a:cubicBezTo>
                  <a:cubicBezTo>
                    <a:pt x="63" y="473"/>
                    <a:pt x="54" y="466"/>
                    <a:pt x="47" y="459"/>
                  </a:cubicBezTo>
                  <a:cubicBezTo>
                    <a:pt x="54" y="465"/>
                    <a:pt x="39" y="448"/>
                    <a:pt x="54" y="464"/>
                  </a:cubicBezTo>
                  <a:cubicBezTo>
                    <a:pt x="53" y="460"/>
                    <a:pt x="46" y="456"/>
                    <a:pt x="40" y="448"/>
                  </a:cubicBezTo>
                  <a:cubicBezTo>
                    <a:pt x="42" y="450"/>
                    <a:pt x="44" y="452"/>
                    <a:pt x="47" y="454"/>
                  </a:cubicBezTo>
                  <a:cubicBezTo>
                    <a:pt x="35" y="443"/>
                    <a:pt x="25" y="419"/>
                    <a:pt x="23" y="415"/>
                  </a:cubicBezTo>
                  <a:cubicBezTo>
                    <a:pt x="18" y="406"/>
                    <a:pt x="13" y="390"/>
                    <a:pt x="12" y="376"/>
                  </a:cubicBezTo>
                  <a:cubicBezTo>
                    <a:pt x="12" y="363"/>
                    <a:pt x="13" y="348"/>
                    <a:pt x="17" y="333"/>
                  </a:cubicBezTo>
                  <a:cubicBezTo>
                    <a:pt x="17" y="336"/>
                    <a:pt x="17" y="336"/>
                    <a:pt x="17" y="336"/>
                  </a:cubicBezTo>
                  <a:cubicBezTo>
                    <a:pt x="19" y="327"/>
                    <a:pt x="22" y="314"/>
                    <a:pt x="27" y="303"/>
                  </a:cubicBezTo>
                  <a:cubicBezTo>
                    <a:pt x="29" y="300"/>
                    <a:pt x="29" y="300"/>
                    <a:pt x="29" y="300"/>
                  </a:cubicBezTo>
                  <a:cubicBezTo>
                    <a:pt x="32" y="292"/>
                    <a:pt x="39" y="277"/>
                    <a:pt x="45" y="265"/>
                  </a:cubicBezTo>
                  <a:cubicBezTo>
                    <a:pt x="45" y="265"/>
                    <a:pt x="39" y="276"/>
                    <a:pt x="41" y="270"/>
                  </a:cubicBezTo>
                  <a:cubicBezTo>
                    <a:pt x="38" y="276"/>
                    <a:pt x="35" y="281"/>
                    <a:pt x="37" y="280"/>
                  </a:cubicBezTo>
                  <a:cubicBezTo>
                    <a:pt x="34" y="286"/>
                    <a:pt x="33" y="285"/>
                    <a:pt x="30" y="290"/>
                  </a:cubicBezTo>
                  <a:cubicBezTo>
                    <a:pt x="34" y="282"/>
                    <a:pt x="37" y="274"/>
                    <a:pt x="41" y="266"/>
                  </a:cubicBezTo>
                  <a:cubicBezTo>
                    <a:pt x="42" y="265"/>
                    <a:pt x="43" y="264"/>
                    <a:pt x="43" y="264"/>
                  </a:cubicBezTo>
                  <a:cubicBezTo>
                    <a:pt x="43" y="262"/>
                    <a:pt x="43" y="262"/>
                    <a:pt x="43" y="262"/>
                  </a:cubicBezTo>
                  <a:cubicBezTo>
                    <a:pt x="46" y="256"/>
                    <a:pt x="48" y="254"/>
                    <a:pt x="47" y="255"/>
                  </a:cubicBezTo>
                  <a:cubicBezTo>
                    <a:pt x="55" y="243"/>
                    <a:pt x="56" y="237"/>
                    <a:pt x="66" y="225"/>
                  </a:cubicBezTo>
                  <a:cubicBezTo>
                    <a:pt x="63" y="231"/>
                    <a:pt x="61" y="235"/>
                    <a:pt x="55" y="244"/>
                  </a:cubicBezTo>
                  <a:cubicBezTo>
                    <a:pt x="58" y="239"/>
                    <a:pt x="62" y="234"/>
                    <a:pt x="65" y="230"/>
                  </a:cubicBezTo>
                  <a:cubicBezTo>
                    <a:pt x="61" y="237"/>
                    <a:pt x="44" y="262"/>
                    <a:pt x="49" y="259"/>
                  </a:cubicBezTo>
                  <a:cubicBezTo>
                    <a:pt x="58" y="242"/>
                    <a:pt x="74" y="218"/>
                    <a:pt x="84" y="205"/>
                  </a:cubicBezTo>
                  <a:cubicBezTo>
                    <a:pt x="92" y="199"/>
                    <a:pt x="100" y="188"/>
                    <a:pt x="111" y="178"/>
                  </a:cubicBezTo>
                  <a:cubicBezTo>
                    <a:pt x="113" y="177"/>
                    <a:pt x="116" y="174"/>
                    <a:pt x="115" y="176"/>
                  </a:cubicBezTo>
                  <a:cubicBezTo>
                    <a:pt x="112" y="179"/>
                    <a:pt x="112" y="179"/>
                    <a:pt x="112" y="179"/>
                  </a:cubicBezTo>
                  <a:cubicBezTo>
                    <a:pt x="126" y="166"/>
                    <a:pt x="144" y="151"/>
                    <a:pt x="157" y="140"/>
                  </a:cubicBezTo>
                  <a:cubicBezTo>
                    <a:pt x="166" y="136"/>
                    <a:pt x="166" y="136"/>
                    <a:pt x="166" y="136"/>
                  </a:cubicBezTo>
                  <a:cubicBezTo>
                    <a:pt x="192" y="120"/>
                    <a:pt x="159" y="137"/>
                    <a:pt x="186" y="120"/>
                  </a:cubicBezTo>
                  <a:cubicBezTo>
                    <a:pt x="193" y="117"/>
                    <a:pt x="220" y="102"/>
                    <a:pt x="222" y="103"/>
                  </a:cubicBezTo>
                  <a:cubicBezTo>
                    <a:pt x="227" y="101"/>
                    <a:pt x="229" y="100"/>
                    <a:pt x="230" y="99"/>
                  </a:cubicBezTo>
                  <a:cubicBezTo>
                    <a:pt x="225" y="100"/>
                    <a:pt x="214" y="106"/>
                    <a:pt x="220" y="102"/>
                  </a:cubicBezTo>
                  <a:cubicBezTo>
                    <a:pt x="229" y="97"/>
                    <a:pt x="234" y="96"/>
                    <a:pt x="242" y="93"/>
                  </a:cubicBezTo>
                  <a:cubicBezTo>
                    <a:pt x="242" y="93"/>
                    <a:pt x="236" y="96"/>
                    <a:pt x="239" y="95"/>
                  </a:cubicBezTo>
                  <a:cubicBezTo>
                    <a:pt x="258" y="86"/>
                    <a:pt x="295" y="75"/>
                    <a:pt x="314" y="69"/>
                  </a:cubicBezTo>
                  <a:cubicBezTo>
                    <a:pt x="307" y="71"/>
                    <a:pt x="306" y="72"/>
                    <a:pt x="296" y="74"/>
                  </a:cubicBezTo>
                  <a:cubicBezTo>
                    <a:pt x="296" y="73"/>
                    <a:pt x="301" y="72"/>
                    <a:pt x="303" y="71"/>
                  </a:cubicBezTo>
                  <a:cubicBezTo>
                    <a:pt x="302" y="70"/>
                    <a:pt x="294" y="74"/>
                    <a:pt x="283" y="76"/>
                  </a:cubicBezTo>
                  <a:cubicBezTo>
                    <a:pt x="289" y="74"/>
                    <a:pt x="294" y="72"/>
                    <a:pt x="300" y="70"/>
                  </a:cubicBezTo>
                  <a:cubicBezTo>
                    <a:pt x="290" y="71"/>
                    <a:pt x="290" y="71"/>
                    <a:pt x="290" y="71"/>
                  </a:cubicBezTo>
                  <a:cubicBezTo>
                    <a:pt x="303" y="66"/>
                    <a:pt x="315" y="63"/>
                    <a:pt x="328" y="59"/>
                  </a:cubicBezTo>
                  <a:cubicBezTo>
                    <a:pt x="322" y="60"/>
                    <a:pt x="316" y="61"/>
                    <a:pt x="311" y="63"/>
                  </a:cubicBezTo>
                  <a:cubicBezTo>
                    <a:pt x="312" y="61"/>
                    <a:pt x="315" y="59"/>
                    <a:pt x="307" y="61"/>
                  </a:cubicBezTo>
                  <a:cubicBezTo>
                    <a:pt x="327" y="54"/>
                    <a:pt x="325" y="51"/>
                    <a:pt x="348" y="47"/>
                  </a:cubicBezTo>
                  <a:cubicBezTo>
                    <a:pt x="348" y="47"/>
                    <a:pt x="348" y="47"/>
                    <a:pt x="348" y="47"/>
                  </a:cubicBezTo>
                  <a:cubicBezTo>
                    <a:pt x="357" y="44"/>
                    <a:pt x="357" y="44"/>
                    <a:pt x="357" y="44"/>
                  </a:cubicBezTo>
                  <a:cubicBezTo>
                    <a:pt x="371" y="41"/>
                    <a:pt x="371" y="41"/>
                    <a:pt x="371" y="41"/>
                  </a:cubicBezTo>
                  <a:cubicBezTo>
                    <a:pt x="363" y="45"/>
                    <a:pt x="353" y="47"/>
                    <a:pt x="346" y="49"/>
                  </a:cubicBezTo>
                  <a:cubicBezTo>
                    <a:pt x="363" y="48"/>
                    <a:pt x="367" y="42"/>
                    <a:pt x="386" y="38"/>
                  </a:cubicBezTo>
                  <a:cubicBezTo>
                    <a:pt x="402" y="38"/>
                    <a:pt x="367" y="44"/>
                    <a:pt x="368" y="46"/>
                  </a:cubicBezTo>
                  <a:cubicBezTo>
                    <a:pt x="372" y="44"/>
                    <a:pt x="382" y="43"/>
                    <a:pt x="381" y="44"/>
                  </a:cubicBezTo>
                  <a:cubicBezTo>
                    <a:pt x="363" y="47"/>
                    <a:pt x="370" y="48"/>
                    <a:pt x="351" y="51"/>
                  </a:cubicBezTo>
                  <a:cubicBezTo>
                    <a:pt x="360" y="48"/>
                    <a:pt x="349" y="50"/>
                    <a:pt x="351" y="49"/>
                  </a:cubicBezTo>
                  <a:cubicBezTo>
                    <a:pt x="348" y="50"/>
                    <a:pt x="331" y="55"/>
                    <a:pt x="318" y="58"/>
                  </a:cubicBezTo>
                  <a:cubicBezTo>
                    <a:pt x="315" y="61"/>
                    <a:pt x="329" y="57"/>
                    <a:pt x="337" y="55"/>
                  </a:cubicBezTo>
                  <a:cubicBezTo>
                    <a:pt x="352" y="50"/>
                    <a:pt x="368" y="49"/>
                    <a:pt x="380" y="45"/>
                  </a:cubicBezTo>
                  <a:cubicBezTo>
                    <a:pt x="396" y="41"/>
                    <a:pt x="381" y="46"/>
                    <a:pt x="382" y="46"/>
                  </a:cubicBezTo>
                  <a:cubicBezTo>
                    <a:pt x="397" y="44"/>
                    <a:pt x="388" y="43"/>
                    <a:pt x="393" y="42"/>
                  </a:cubicBezTo>
                  <a:cubicBezTo>
                    <a:pt x="415" y="37"/>
                    <a:pt x="418" y="39"/>
                    <a:pt x="434" y="37"/>
                  </a:cubicBezTo>
                  <a:cubicBezTo>
                    <a:pt x="447" y="34"/>
                    <a:pt x="480" y="30"/>
                    <a:pt x="503" y="29"/>
                  </a:cubicBezTo>
                  <a:cubicBezTo>
                    <a:pt x="500" y="30"/>
                    <a:pt x="503" y="31"/>
                    <a:pt x="505" y="31"/>
                  </a:cubicBezTo>
                  <a:cubicBezTo>
                    <a:pt x="518" y="27"/>
                    <a:pt x="514" y="29"/>
                    <a:pt x="531" y="27"/>
                  </a:cubicBezTo>
                  <a:cubicBezTo>
                    <a:pt x="516" y="26"/>
                    <a:pt x="516" y="26"/>
                    <a:pt x="516" y="26"/>
                  </a:cubicBezTo>
                  <a:cubicBezTo>
                    <a:pt x="528" y="26"/>
                    <a:pt x="537" y="24"/>
                    <a:pt x="548" y="25"/>
                  </a:cubicBezTo>
                  <a:cubicBezTo>
                    <a:pt x="534" y="23"/>
                    <a:pt x="567" y="23"/>
                    <a:pt x="575" y="23"/>
                  </a:cubicBezTo>
                  <a:cubicBezTo>
                    <a:pt x="587" y="24"/>
                    <a:pt x="599" y="23"/>
                    <a:pt x="605" y="25"/>
                  </a:cubicBezTo>
                  <a:cubicBezTo>
                    <a:pt x="604" y="25"/>
                    <a:pt x="604" y="25"/>
                    <a:pt x="604" y="25"/>
                  </a:cubicBezTo>
                  <a:cubicBezTo>
                    <a:pt x="621" y="27"/>
                    <a:pt x="621" y="27"/>
                    <a:pt x="621" y="27"/>
                  </a:cubicBezTo>
                  <a:cubicBezTo>
                    <a:pt x="619" y="29"/>
                    <a:pt x="619" y="29"/>
                    <a:pt x="619" y="29"/>
                  </a:cubicBezTo>
                  <a:cubicBezTo>
                    <a:pt x="630" y="31"/>
                    <a:pt x="645" y="31"/>
                    <a:pt x="641" y="30"/>
                  </a:cubicBezTo>
                  <a:cubicBezTo>
                    <a:pt x="653" y="32"/>
                    <a:pt x="646" y="31"/>
                    <a:pt x="648" y="33"/>
                  </a:cubicBezTo>
                  <a:cubicBezTo>
                    <a:pt x="641" y="33"/>
                    <a:pt x="625" y="33"/>
                    <a:pt x="621" y="31"/>
                  </a:cubicBezTo>
                  <a:cubicBezTo>
                    <a:pt x="622" y="31"/>
                    <a:pt x="625" y="31"/>
                    <a:pt x="626" y="31"/>
                  </a:cubicBezTo>
                  <a:cubicBezTo>
                    <a:pt x="594" y="27"/>
                    <a:pt x="615" y="33"/>
                    <a:pt x="599" y="32"/>
                  </a:cubicBezTo>
                  <a:cubicBezTo>
                    <a:pt x="607" y="33"/>
                    <a:pt x="613" y="35"/>
                    <a:pt x="622" y="35"/>
                  </a:cubicBezTo>
                  <a:cubicBezTo>
                    <a:pt x="626" y="35"/>
                    <a:pt x="643" y="36"/>
                    <a:pt x="652" y="36"/>
                  </a:cubicBezTo>
                  <a:cubicBezTo>
                    <a:pt x="640" y="36"/>
                    <a:pt x="634" y="34"/>
                    <a:pt x="625" y="33"/>
                  </a:cubicBezTo>
                  <a:cubicBezTo>
                    <a:pt x="633" y="34"/>
                    <a:pt x="634" y="32"/>
                    <a:pt x="641" y="34"/>
                  </a:cubicBezTo>
                  <a:cubicBezTo>
                    <a:pt x="639" y="34"/>
                    <a:pt x="639" y="34"/>
                    <a:pt x="639" y="34"/>
                  </a:cubicBezTo>
                  <a:cubicBezTo>
                    <a:pt x="647" y="34"/>
                    <a:pt x="647" y="34"/>
                    <a:pt x="647" y="34"/>
                  </a:cubicBezTo>
                  <a:cubicBezTo>
                    <a:pt x="648" y="36"/>
                    <a:pt x="670" y="39"/>
                    <a:pt x="657" y="38"/>
                  </a:cubicBezTo>
                  <a:cubicBezTo>
                    <a:pt x="669" y="40"/>
                    <a:pt x="661" y="37"/>
                    <a:pt x="672" y="39"/>
                  </a:cubicBezTo>
                  <a:cubicBezTo>
                    <a:pt x="651" y="35"/>
                    <a:pt x="651" y="35"/>
                    <a:pt x="651" y="35"/>
                  </a:cubicBezTo>
                  <a:cubicBezTo>
                    <a:pt x="652" y="33"/>
                    <a:pt x="652" y="33"/>
                    <a:pt x="652" y="33"/>
                  </a:cubicBezTo>
                  <a:cubicBezTo>
                    <a:pt x="660" y="34"/>
                    <a:pt x="661" y="35"/>
                    <a:pt x="669" y="36"/>
                  </a:cubicBezTo>
                  <a:cubicBezTo>
                    <a:pt x="669" y="34"/>
                    <a:pt x="669" y="34"/>
                    <a:pt x="669" y="34"/>
                  </a:cubicBezTo>
                  <a:cubicBezTo>
                    <a:pt x="683" y="38"/>
                    <a:pt x="683" y="38"/>
                    <a:pt x="683" y="38"/>
                  </a:cubicBezTo>
                  <a:cubicBezTo>
                    <a:pt x="682" y="37"/>
                    <a:pt x="694" y="39"/>
                    <a:pt x="696" y="40"/>
                  </a:cubicBezTo>
                  <a:cubicBezTo>
                    <a:pt x="703" y="42"/>
                    <a:pt x="698" y="44"/>
                    <a:pt x="711" y="46"/>
                  </a:cubicBezTo>
                  <a:cubicBezTo>
                    <a:pt x="710" y="45"/>
                    <a:pt x="710" y="45"/>
                    <a:pt x="710" y="45"/>
                  </a:cubicBezTo>
                  <a:cubicBezTo>
                    <a:pt x="718" y="47"/>
                    <a:pt x="723" y="48"/>
                    <a:pt x="733" y="52"/>
                  </a:cubicBezTo>
                  <a:cubicBezTo>
                    <a:pt x="732" y="52"/>
                    <a:pt x="730" y="51"/>
                    <a:pt x="728" y="51"/>
                  </a:cubicBezTo>
                  <a:cubicBezTo>
                    <a:pt x="743" y="57"/>
                    <a:pt x="766" y="65"/>
                    <a:pt x="771" y="71"/>
                  </a:cubicBezTo>
                  <a:cubicBezTo>
                    <a:pt x="770" y="71"/>
                    <a:pt x="764" y="68"/>
                    <a:pt x="763" y="69"/>
                  </a:cubicBezTo>
                  <a:cubicBezTo>
                    <a:pt x="743" y="57"/>
                    <a:pt x="747" y="64"/>
                    <a:pt x="721" y="53"/>
                  </a:cubicBezTo>
                  <a:cubicBezTo>
                    <a:pt x="721" y="49"/>
                    <a:pt x="698" y="48"/>
                    <a:pt x="694" y="44"/>
                  </a:cubicBezTo>
                  <a:cubicBezTo>
                    <a:pt x="704" y="47"/>
                    <a:pt x="719" y="49"/>
                    <a:pt x="717" y="48"/>
                  </a:cubicBezTo>
                  <a:cubicBezTo>
                    <a:pt x="708" y="46"/>
                    <a:pt x="693" y="42"/>
                    <a:pt x="687" y="41"/>
                  </a:cubicBezTo>
                  <a:cubicBezTo>
                    <a:pt x="693" y="43"/>
                    <a:pt x="691" y="44"/>
                    <a:pt x="686" y="44"/>
                  </a:cubicBezTo>
                  <a:cubicBezTo>
                    <a:pt x="701" y="46"/>
                    <a:pt x="730" y="57"/>
                    <a:pt x="751" y="67"/>
                  </a:cubicBezTo>
                  <a:cubicBezTo>
                    <a:pt x="749" y="64"/>
                    <a:pt x="749" y="64"/>
                    <a:pt x="749" y="64"/>
                  </a:cubicBezTo>
                  <a:cubicBezTo>
                    <a:pt x="768" y="71"/>
                    <a:pt x="746" y="65"/>
                    <a:pt x="760" y="71"/>
                  </a:cubicBezTo>
                  <a:cubicBezTo>
                    <a:pt x="767" y="73"/>
                    <a:pt x="767" y="73"/>
                    <a:pt x="767" y="73"/>
                  </a:cubicBezTo>
                  <a:cubicBezTo>
                    <a:pt x="768" y="74"/>
                    <a:pt x="768" y="74"/>
                    <a:pt x="768" y="74"/>
                  </a:cubicBezTo>
                  <a:cubicBezTo>
                    <a:pt x="771" y="75"/>
                    <a:pt x="775" y="76"/>
                    <a:pt x="779" y="78"/>
                  </a:cubicBezTo>
                  <a:cubicBezTo>
                    <a:pt x="772" y="73"/>
                    <a:pt x="774" y="77"/>
                    <a:pt x="767" y="72"/>
                  </a:cubicBezTo>
                  <a:cubicBezTo>
                    <a:pt x="760" y="68"/>
                    <a:pt x="768" y="71"/>
                    <a:pt x="770" y="71"/>
                  </a:cubicBezTo>
                  <a:cubicBezTo>
                    <a:pt x="775" y="73"/>
                    <a:pt x="791" y="83"/>
                    <a:pt x="781" y="78"/>
                  </a:cubicBezTo>
                  <a:cubicBezTo>
                    <a:pt x="787" y="81"/>
                    <a:pt x="793" y="84"/>
                    <a:pt x="799" y="88"/>
                  </a:cubicBezTo>
                  <a:cubicBezTo>
                    <a:pt x="799" y="88"/>
                    <a:pt x="795" y="86"/>
                    <a:pt x="793" y="85"/>
                  </a:cubicBezTo>
                  <a:cubicBezTo>
                    <a:pt x="797" y="88"/>
                    <a:pt x="801" y="91"/>
                    <a:pt x="805" y="94"/>
                  </a:cubicBezTo>
                  <a:cubicBezTo>
                    <a:pt x="805" y="94"/>
                    <a:pt x="805" y="94"/>
                    <a:pt x="805" y="94"/>
                  </a:cubicBezTo>
                  <a:cubicBezTo>
                    <a:pt x="815" y="100"/>
                    <a:pt x="827" y="112"/>
                    <a:pt x="835" y="118"/>
                  </a:cubicBezTo>
                  <a:cubicBezTo>
                    <a:pt x="821" y="102"/>
                    <a:pt x="843" y="124"/>
                    <a:pt x="842" y="122"/>
                  </a:cubicBezTo>
                  <a:cubicBezTo>
                    <a:pt x="847" y="128"/>
                    <a:pt x="846" y="132"/>
                    <a:pt x="835" y="121"/>
                  </a:cubicBezTo>
                  <a:cubicBezTo>
                    <a:pt x="832" y="117"/>
                    <a:pt x="824" y="110"/>
                    <a:pt x="818" y="105"/>
                  </a:cubicBezTo>
                  <a:cubicBezTo>
                    <a:pt x="825" y="112"/>
                    <a:pt x="828" y="114"/>
                    <a:pt x="833" y="120"/>
                  </a:cubicBezTo>
                  <a:cubicBezTo>
                    <a:pt x="829" y="116"/>
                    <a:pt x="840" y="128"/>
                    <a:pt x="839" y="129"/>
                  </a:cubicBezTo>
                  <a:cubicBezTo>
                    <a:pt x="837" y="128"/>
                    <a:pt x="835" y="127"/>
                    <a:pt x="828" y="119"/>
                  </a:cubicBezTo>
                  <a:cubicBezTo>
                    <a:pt x="818" y="108"/>
                    <a:pt x="828" y="117"/>
                    <a:pt x="825" y="114"/>
                  </a:cubicBezTo>
                  <a:cubicBezTo>
                    <a:pt x="823" y="109"/>
                    <a:pt x="809" y="100"/>
                    <a:pt x="802" y="94"/>
                  </a:cubicBezTo>
                  <a:cubicBezTo>
                    <a:pt x="801" y="93"/>
                    <a:pt x="804" y="95"/>
                    <a:pt x="805" y="95"/>
                  </a:cubicBezTo>
                  <a:cubicBezTo>
                    <a:pt x="799" y="91"/>
                    <a:pt x="784" y="81"/>
                    <a:pt x="782" y="82"/>
                  </a:cubicBezTo>
                  <a:cubicBezTo>
                    <a:pt x="789" y="85"/>
                    <a:pt x="794" y="89"/>
                    <a:pt x="800" y="92"/>
                  </a:cubicBezTo>
                  <a:cubicBezTo>
                    <a:pt x="803" y="95"/>
                    <a:pt x="794" y="90"/>
                    <a:pt x="799" y="94"/>
                  </a:cubicBezTo>
                  <a:cubicBezTo>
                    <a:pt x="803" y="96"/>
                    <a:pt x="807" y="99"/>
                    <a:pt x="811" y="103"/>
                  </a:cubicBezTo>
                  <a:cubicBezTo>
                    <a:pt x="810" y="103"/>
                    <a:pt x="810" y="103"/>
                    <a:pt x="810" y="103"/>
                  </a:cubicBezTo>
                  <a:cubicBezTo>
                    <a:pt x="819" y="111"/>
                    <a:pt x="832" y="124"/>
                    <a:pt x="841" y="135"/>
                  </a:cubicBezTo>
                  <a:cubicBezTo>
                    <a:pt x="845" y="135"/>
                    <a:pt x="851" y="140"/>
                    <a:pt x="856" y="143"/>
                  </a:cubicBezTo>
                  <a:cubicBezTo>
                    <a:pt x="867" y="161"/>
                    <a:pt x="876" y="182"/>
                    <a:pt x="879" y="203"/>
                  </a:cubicBezTo>
                  <a:cubicBezTo>
                    <a:pt x="879" y="203"/>
                    <a:pt x="880" y="203"/>
                    <a:pt x="880" y="204"/>
                  </a:cubicBezTo>
                  <a:cubicBezTo>
                    <a:pt x="881" y="210"/>
                    <a:pt x="882" y="222"/>
                    <a:pt x="880" y="221"/>
                  </a:cubicBezTo>
                  <a:cubicBezTo>
                    <a:pt x="883" y="228"/>
                    <a:pt x="882" y="247"/>
                    <a:pt x="883" y="244"/>
                  </a:cubicBezTo>
                  <a:cubicBezTo>
                    <a:pt x="883" y="246"/>
                    <a:pt x="883" y="246"/>
                    <a:pt x="883" y="246"/>
                  </a:cubicBezTo>
                  <a:cubicBezTo>
                    <a:pt x="880" y="254"/>
                    <a:pt x="877" y="266"/>
                    <a:pt x="868" y="286"/>
                  </a:cubicBezTo>
                  <a:cubicBezTo>
                    <a:pt x="867" y="290"/>
                    <a:pt x="867" y="291"/>
                    <a:pt x="869" y="291"/>
                  </a:cubicBezTo>
                  <a:cubicBezTo>
                    <a:pt x="867" y="295"/>
                    <a:pt x="864" y="298"/>
                    <a:pt x="862" y="302"/>
                  </a:cubicBezTo>
                  <a:cubicBezTo>
                    <a:pt x="863" y="299"/>
                    <a:pt x="863" y="297"/>
                    <a:pt x="866" y="291"/>
                  </a:cubicBezTo>
                  <a:cubicBezTo>
                    <a:pt x="861" y="301"/>
                    <a:pt x="855" y="311"/>
                    <a:pt x="849" y="320"/>
                  </a:cubicBezTo>
                  <a:cubicBezTo>
                    <a:pt x="850" y="318"/>
                    <a:pt x="850" y="318"/>
                    <a:pt x="850" y="318"/>
                  </a:cubicBezTo>
                  <a:cubicBezTo>
                    <a:pt x="842" y="329"/>
                    <a:pt x="842" y="329"/>
                    <a:pt x="842" y="329"/>
                  </a:cubicBezTo>
                  <a:cubicBezTo>
                    <a:pt x="847" y="323"/>
                    <a:pt x="854" y="313"/>
                    <a:pt x="853" y="317"/>
                  </a:cubicBezTo>
                  <a:cubicBezTo>
                    <a:pt x="845" y="330"/>
                    <a:pt x="839" y="336"/>
                    <a:pt x="831" y="347"/>
                  </a:cubicBezTo>
                  <a:cubicBezTo>
                    <a:pt x="829" y="345"/>
                    <a:pt x="826" y="348"/>
                    <a:pt x="828" y="344"/>
                  </a:cubicBezTo>
                  <a:cubicBezTo>
                    <a:pt x="828" y="343"/>
                    <a:pt x="829" y="343"/>
                    <a:pt x="829" y="343"/>
                  </a:cubicBezTo>
                  <a:cubicBezTo>
                    <a:pt x="831" y="338"/>
                    <a:pt x="837" y="329"/>
                    <a:pt x="841" y="323"/>
                  </a:cubicBezTo>
                  <a:cubicBezTo>
                    <a:pt x="823" y="344"/>
                    <a:pt x="828" y="339"/>
                    <a:pt x="810" y="356"/>
                  </a:cubicBezTo>
                  <a:cubicBezTo>
                    <a:pt x="807" y="357"/>
                    <a:pt x="825" y="339"/>
                    <a:pt x="820" y="342"/>
                  </a:cubicBezTo>
                  <a:cubicBezTo>
                    <a:pt x="826" y="337"/>
                    <a:pt x="831" y="331"/>
                    <a:pt x="836" y="325"/>
                  </a:cubicBezTo>
                  <a:cubicBezTo>
                    <a:pt x="833" y="328"/>
                    <a:pt x="833" y="329"/>
                    <a:pt x="832" y="331"/>
                  </a:cubicBezTo>
                  <a:cubicBezTo>
                    <a:pt x="841" y="318"/>
                    <a:pt x="846" y="314"/>
                    <a:pt x="850" y="303"/>
                  </a:cubicBezTo>
                  <a:cubicBezTo>
                    <a:pt x="855" y="297"/>
                    <a:pt x="845" y="313"/>
                    <a:pt x="850" y="306"/>
                  </a:cubicBezTo>
                  <a:cubicBezTo>
                    <a:pt x="847" y="313"/>
                    <a:pt x="844" y="319"/>
                    <a:pt x="843" y="323"/>
                  </a:cubicBezTo>
                  <a:cubicBezTo>
                    <a:pt x="854" y="308"/>
                    <a:pt x="847" y="313"/>
                    <a:pt x="855" y="300"/>
                  </a:cubicBezTo>
                  <a:cubicBezTo>
                    <a:pt x="861" y="290"/>
                    <a:pt x="861" y="290"/>
                    <a:pt x="861" y="290"/>
                  </a:cubicBezTo>
                  <a:cubicBezTo>
                    <a:pt x="864" y="284"/>
                    <a:pt x="859" y="292"/>
                    <a:pt x="859" y="292"/>
                  </a:cubicBezTo>
                  <a:cubicBezTo>
                    <a:pt x="862" y="285"/>
                    <a:pt x="864" y="282"/>
                    <a:pt x="866" y="276"/>
                  </a:cubicBezTo>
                  <a:cubicBezTo>
                    <a:pt x="865" y="278"/>
                    <a:pt x="863" y="281"/>
                    <a:pt x="863" y="280"/>
                  </a:cubicBezTo>
                  <a:cubicBezTo>
                    <a:pt x="868" y="271"/>
                    <a:pt x="870" y="261"/>
                    <a:pt x="874" y="252"/>
                  </a:cubicBezTo>
                  <a:cubicBezTo>
                    <a:pt x="872" y="257"/>
                    <a:pt x="873" y="246"/>
                    <a:pt x="873" y="241"/>
                  </a:cubicBezTo>
                  <a:cubicBezTo>
                    <a:pt x="872" y="248"/>
                    <a:pt x="869" y="254"/>
                    <a:pt x="867" y="260"/>
                  </a:cubicBezTo>
                  <a:cubicBezTo>
                    <a:pt x="861" y="283"/>
                    <a:pt x="853" y="297"/>
                    <a:pt x="838" y="320"/>
                  </a:cubicBezTo>
                  <a:cubicBezTo>
                    <a:pt x="839" y="318"/>
                    <a:pt x="839" y="318"/>
                    <a:pt x="839" y="318"/>
                  </a:cubicBezTo>
                  <a:cubicBezTo>
                    <a:pt x="810" y="350"/>
                    <a:pt x="819" y="348"/>
                    <a:pt x="790" y="373"/>
                  </a:cubicBezTo>
                  <a:cubicBezTo>
                    <a:pt x="788" y="373"/>
                    <a:pt x="775" y="384"/>
                    <a:pt x="775" y="382"/>
                  </a:cubicBezTo>
                  <a:cubicBezTo>
                    <a:pt x="785" y="375"/>
                    <a:pt x="782" y="376"/>
                    <a:pt x="779" y="377"/>
                  </a:cubicBezTo>
                  <a:cubicBezTo>
                    <a:pt x="774" y="381"/>
                    <a:pt x="771" y="386"/>
                    <a:pt x="760" y="392"/>
                  </a:cubicBezTo>
                  <a:cubicBezTo>
                    <a:pt x="763" y="388"/>
                    <a:pt x="753" y="394"/>
                    <a:pt x="763" y="387"/>
                  </a:cubicBezTo>
                  <a:cubicBezTo>
                    <a:pt x="748" y="396"/>
                    <a:pt x="741" y="402"/>
                    <a:pt x="733" y="407"/>
                  </a:cubicBezTo>
                  <a:cubicBezTo>
                    <a:pt x="709" y="423"/>
                    <a:pt x="725" y="410"/>
                    <a:pt x="700" y="424"/>
                  </a:cubicBezTo>
                  <a:cubicBezTo>
                    <a:pt x="703" y="421"/>
                    <a:pt x="703" y="421"/>
                    <a:pt x="703" y="421"/>
                  </a:cubicBezTo>
                  <a:cubicBezTo>
                    <a:pt x="687" y="430"/>
                    <a:pt x="687" y="430"/>
                    <a:pt x="687" y="430"/>
                  </a:cubicBezTo>
                  <a:cubicBezTo>
                    <a:pt x="693" y="428"/>
                    <a:pt x="693" y="428"/>
                    <a:pt x="693" y="428"/>
                  </a:cubicBezTo>
                  <a:cubicBezTo>
                    <a:pt x="687" y="432"/>
                    <a:pt x="680" y="435"/>
                    <a:pt x="674" y="438"/>
                  </a:cubicBezTo>
                  <a:cubicBezTo>
                    <a:pt x="662" y="444"/>
                    <a:pt x="679" y="437"/>
                    <a:pt x="678" y="439"/>
                  </a:cubicBezTo>
                  <a:cubicBezTo>
                    <a:pt x="681" y="435"/>
                    <a:pt x="681" y="435"/>
                    <a:pt x="681" y="435"/>
                  </a:cubicBezTo>
                  <a:cubicBezTo>
                    <a:pt x="690" y="432"/>
                    <a:pt x="700" y="425"/>
                    <a:pt x="702" y="426"/>
                  </a:cubicBezTo>
                  <a:cubicBezTo>
                    <a:pt x="689" y="432"/>
                    <a:pt x="693" y="432"/>
                    <a:pt x="688" y="435"/>
                  </a:cubicBezTo>
                  <a:cubicBezTo>
                    <a:pt x="700" y="428"/>
                    <a:pt x="700" y="428"/>
                    <a:pt x="700" y="428"/>
                  </a:cubicBezTo>
                  <a:cubicBezTo>
                    <a:pt x="704" y="427"/>
                    <a:pt x="704" y="427"/>
                    <a:pt x="704" y="427"/>
                  </a:cubicBezTo>
                  <a:cubicBezTo>
                    <a:pt x="717" y="422"/>
                    <a:pt x="726" y="416"/>
                    <a:pt x="732" y="412"/>
                  </a:cubicBezTo>
                  <a:cubicBezTo>
                    <a:pt x="727" y="414"/>
                    <a:pt x="725" y="417"/>
                    <a:pt x="720" y="419"/>
                  </a:cubicBezTo>
                  <a:cubicBezTo>
                    <a:pt x="725" y="413"/>
                    <a:pt x="740" y="406"/>
                    <a:pt x="752" y="396"/>
                  </a:cubicBezTo>
                  <a:cubicBezTo>
                    <a:pt x="753" y="397"/>
                    <a:pt x="757" y="394"/>
                    <a:pt x="756" y="395"/>
                  </a:cubicBezTo>
                  <a:cubicBezTo>
                    <a:pt x="755" y="396"/>
                    <a:pt x="753" y="397"/>
                    <a:pt x="752" y="398"/>
                  </a:cubicBezTo>
                  <a:cubicBezTo>
                    <a:pt x="753" y="398"/>
                    <a:pt x="746" y="403"/>
                    <a:pt x="759" y="396"/>
                  </a:cubicBezTo>
                  <a:cubicBezTo>
                    <a:pt x="755" y="400"/>
                    <a:pt x="747" y="408"/>
                    <a:pt x="747" y="408"/>
                  </a:cubicBezTo>
                  <a:cubicBezTo>
                    <a:pt x="740" y="413"/>
                    <a:pt x="729" y="419"/>
                    <a:pt x="723" y="422"/>
                  </a:cubicBezTo>
                  <a:cubicBezTo>
                    <a:pt x="723" y="422"/>
                    <a:pt x="723" y="422"/>
                    <a:pt x="723" y="422"/>
                  </a:cubicBezTo>
                  <a:cubicBezTo>
                    <a:pt x="716" y="426"/>
                    <a:pt x="702" y="433"/>
                    <a:pt x="700" y="433"/>
                  </a:cubicBezTo>
                  <a:cubicBezTo>
                    <a:pt x="696" y="435"/>
                    <a:pt x="684" y="441"/>
                    <a:pt x="697" y="436"/>
                  </a:cubicBezTo>
                  <a:cubicBezTo>
                    <a:pt x="690" y="440"/>
                    <a:pt x="684" y="443"/>
                    <a:pt x="677" y="446"/>
                  </a:cubicBezTo>
                  <a:cubicBezTo>
                    <a:pt x="679" y="443"/>
                    <a:pt x="660" y="450"/>
                    <a:pt x="679" y="440"/>
                  </a:cubicBezTo>
                  <a:close/>
                  <a:moveTo>
                    <a:pt x="708" y="446"/>
                  </a:moveTo>
                  <a:cubicBezTo>
                    <a:pt x="708" y="448"/>
                    <a:pt x="694" y="455"/>
                    <a:pt x="690" y="458"/>
                  </a:cubicBezTo>
                  <a:cubicBezTo>
                    <a:pt x="687" y="460"/>
                    <a:pt x="670" y="467"/>
                    <a:pt x="673" y="465"/>
                  </a:cubicBezTo>
                  <a:cubicBezTo>
                    <a:pt x="685" y="460"/>
                    <a:pt x="683" y="457"/>
                    <a:pt x="694" y="455"/>
                  </a:cubicBezTo>
                  <a:cubicBezTo>
                    <a:pt x="695" y="453"/>
                    <a:pt x="693" y="454"/>
                    <a:pt x="688" y="455"/>
                  </a:cubicBezTo>
                  <a:cubicBezTo>
                    <a:pt x="690" y="454"/>
                    <a:pt x="690" y="454"/>
                    <a:pt x="690" y="454"/>
                  </a:cubicBezTo>
                  <a:cubicBezTo>
                    <a:pt x="695" y="452"/>
                    <a:pt x="698" y="450"/>
                    <a:pt x="702" y="448"/>
                  </a:cubicBezTo>
                  <a:cubicBezTo>
                    <a:pt x="706" y="447"/>
                    <a:pt x="709" y="445"/>
                    <a:pt x="708" y="446"/>
                  </a:cubicBezTo>
                  <a:close/>
                  <a:moveTo>
                    <a:pt x="751" y="423"/>
                  </a:moveTo>
                  <a:cubicBezTo>
                    <a:pt x="740" y="429"/>
                    <a:pt x="729" y="436"/>
                    <a:pt x="722" y="439"/>
                  </a:cubicBezTo>
                  <a:cubicBezTo>
                    <a:pt x="725" y="437"/>
                    <a:pt x="725" y="437"/>
                    <a:pt x="725" y="437"/>
                  </a:cubicBezTo>
                  <a:cubicBezTo>
                    <a:pt x="776" y="409"/>
                    <a:pt x="753" y="418"/>
                    <a:pt x="722" y="432"/>
                  </a:cubicBezTo>
                  <a:cubicBezTo>
                    <a:pt x="738" y="423"/>
                    <a:pt x="756" y="414"/>
                    <a:pt x="772" y="403"/>
                  </a:cubicBezTo>
                  <a:cubicBezTo>
                    <a:pt x="770" y="403"/>
                    <a:pt x="770" y="403"/>
                    <a:pt x="770" y="403"/>
                  </a:cubicBezTo>
                  <a:cubicBezTo>
                    <a:pt x="775" y="400"/>
                    <a:pt x="779" y="397"/>
                    <a:pt x="782" y="395"/>
                  </a:cubicBezTo>
                  <a:cubicBezTo>
                    <a:pt x="783" y="396"/>
                    <a:pt x="759" y="417"/>
                    <a:pt x="751" y="423"/>
                  </a:cubicBezTo>
                  <a:close/>
                  <a:moveTo>
                    <a:pt x="787" y="400"/>
                  </a:moveTo>
                  <a:cubicBezTo>
                    <a:pt x="788" y="399"/>
                    <a:pt x="787" y="399"/>
                    <a:pt x="785" y="400"/>
                  </a:cubicBezTo>
                  <a:cubicBezTo>
                    <a:pt x="795" y="393"/>
                    <a:pt x="795" y="393"/>
                    <a:pt x="795" y="393"/>
                  </a:cubicBezTo>
                  <a:cubicBezTo>
                    <a:pt x="794" y="394"/>
                    <a:pt x="796" y="393"/>
                    <a:pt x="787" y="400"/>
                  </a:cubicBezTo>
                  <a:close/>
                  <a:moveTo>
                    <a:pt x="881" y="298"/>
                  </a:moveTo>
                  <a:cubicBezTo>
                    <a:pt x="879" y="305"/>
                    <a:pt x="871" y="317"/>
                    <a:pt x="870" y="318"/>
                  </a:cubicBezTo>
                  <a:cubicBezTo>
                    <a:pt x="871" y="321"/>
                    <a:pt x="857" y="340"/>
                    <a:pt x="851" y="347"/>
                  </a:cubicBezTo>
                  <a:cubicBezTo>
                    <a:pt x="836" y="364"/>
                    <a:pt x="840" y="356"/>
                    <a:pt x="826" y="371"/>
                  </a:cubicBezTo>
                  <a:cubicBezTo>
                    <a:pt x="832" y="367"/>
                    <a:pt x="832" y="367"/>
                    <a:pt x="832" y="367"/>
                  </a:cubicBezTo>
                  <a:cubicBezTo>
                    <a:pt x="819" y="380"/>
                    <a:pt x="813" y="385"/>
                    <a:pt x="797" y="396"/>
                  </a:cubicBezTo>
                  <a:cubicBezTo>
                    <a:pt x="794" y="397"/>
                    <a:pt x="805" y="391"/>
                    <a:pt x="808" y="388"/>
                  </a:cubicBezTo>
                  <a:cubicBezTo>
                    <a:pt x="805" y="389"/>
                    <a:pt x="802" y="391"/>
                    <a:pt x="799" y="392"/>
                  </a:cubicBezTo>
                  <a:cubicBezTo>
                    <a:pt x="803" y="390"/>
                    <a:pt x="808" y="383"/>
                    <a:pt x="809" y="385"/>
                  </a:cubicBezTo>
                  <a:cubicBezTo>
                    <a:pt x="809" y="384"/>
                    <a:pt x="813" y="379"/>
                    <a:pt x="804" y="387"/>
                  </a:cubicBezTo>
                  <a:cubicBezTo>
                    <a:pt x="810" y="381"/>
                    <a:pt x="810" y="381"/>
                    <a:pt x="810" y="381"/>
                  </a:cubicBezTo>
                  <a:cubicBezTo>
                    <a:pt x="809" y="381"/>
                    <a:pt x="809" y="381"/>
                    <a:pt x="809" y="381"/>
                  </a:cubicBezTo>
                  <a:cubicBezTo>
                    <a:pt x="815" y="376"/>
                    <a:pt x="815" y="376"/>
                    <a:pt x="815" y="376"/>
                  </a:cubicBezTo>
                  <a:cubicBezTo>
                    <a:pt x="818" y="374"/>
                    <a:pt x="823" y="370"/>
                    <a:pt x="827" y="367"/>
                  </a:cubicBezTo>
                  <a:cubicBezTo>
                    <a:pt x="828" y="367"/>
                    <a:pt x="824" y="371"/>
                    <a:pt x="821" y="373"/>
                  </a:cubicBezTo>
                  <a:cubicBezTo>
                    <a:pt x="828" y="368"/>
                    <a:pt x="834" y="363"/>
                    <a:pt x="837" y="359"/>
                  </a:cubicBezTo>
                  <a:cubicBezTo>
                    <a:pt x="827" y="368"/>
                    <a:pt x="832" y="363"/>
                    <a:pt x="829" y="364"/>
                  </a:cubicBezTo>
                  <a:cubicBezTo>
                    <a:pt x="834" y="358"/>
                    <a:pt x="843" y="348"/>
                    <a:pt x="846" y="344"/>
                  </a:cubicBezTo>
                  <a:cubicBezTo>
                    <a:pt x="854" y="336"/>
                    <a:pt x="860" y="329"/>
                    <a:pt x="857" y="336"/>
                  </a:cubicBezTo>
                  <a:cubicBezTo>
                    <a:pt x="860" y="330"/>
                    <a:pt x="866" y="324"/>
                    <a:pt x="868" y="316"/>
                  </a:cubicBezTo>
                  <a:cubicBezTo>
                    <a:pt x="862" y="329"/>
                    <a:pt x="866" y="315"/>
                    <a:pt x="857" y="331"/>
                  </a:cubicBezTo>
                  <a:cubicBezTo>
                    <a:pt x="852" y="334"/>
                    <a:pt x="865" y="318"/>
                    <a:pt x="870" y="310"/>
                  </a:cubicBezTo>
                  <a:cubicBezTo>
                    <a:pt x="868" y="315"/>
                    <a:pt x="871" y="311"/>
                    <a:pt x="870" y="313"/>
                  </a:cubicBezTo>
                  <a:cubicBezTo>
                    <a:pt x="877" y="300"/>
                    <a:pt x="872" y="305"/>
                    <a:pt x="867" y="313"/>
                  </a:cubicBezTo>
                  <a:cubicBezTo>
                    <a:pt x="869" y="309"/>
                    <a:pt x="871" y="304"/>
                    <a:pt x="873" y="299"/>
                  </a:cubicBezTo>
                  <a:cubicBezTo>
                    <a:pt x="873" y="300"/>
                    <a:pt x="873" y="300"/>
                    <a:pt x="873" y="300"/>
                  </a:cubicBezTo>
                  <a:cubicBezTo>
                    <a:pt x="875" y="295"/>
                    <a:pt x="877" y="290"/>
                    <a:pt x="879" y="285"/>
                  </a:cubicBezTo>
                  <a:cubicBezTo>
                    <a:pt x="881" y="284"/>
                    <a:pt x="882" y="284"/>
                    <a:pt x="880" y="288"/>
                  </a:cubicBezTo>
                  <a:cubicBezTo>
                    <a:pt x="882" y="285"/>
                    <a:pt x="883" y="283"/>
                    <a:pt x="885" y="280"/>
                  </a:cubicBezTo>
                  <a:cubicBezTo>
                    <a:pt x="883" y="284"/>
                    <a:pt x="882" y="288"/>
                    <a:pt x="880" y="293"/>
                  </a:cubicBezTo>
                  <a:cubicBezTo>
                    <a:pt x="884" y="288"/>
                    <a:pt x="886" y="279"/>
                    <a:pt x="888" y="272"/>
                  </a:cubicBezTo>
                  <a:cubicBezTo>
                    <a:pt x="891" y="265"/>
                    <a:pt x="884" y="290"/>
                    <a:pt x="881" y="298"/>
                  </a:cubicBezTo>
                  <a:close/>
                  <a:moveTo>
                    <a:pt x="889" y="232"/>
                  </a:moveTo>
                  <a:cubicBezTo>
                    <a:pt x="889" y="226"/>
                    <a:pt x="889" y="220"/>
                    <a:pt x="888" y="215"/>
                  </a:cubicBezTo>
                  <a:cubicBezTo>
                    <a:pt x="889" y="213"/>
                    <a:pt x="889" y="213"/>
                    <a:pt x="889" y="213"/>
                  </a:cubicBezTo>
                  <a:cubicBezTo>
                    <a:pt x="887" y="186"/>
                    <a:pt x="878" y="168"/>
                    <a:pt x="864" y="143"/>
                  </a:cubicBezTo>
                  <a:cubicBezTo>
                    <a:pt x="867" y="146"/>
                    <a:pt x="872" y="156"/>
                    <a:pt x="871" y="154"/>
                  </a:cubicBezTo>
                  <a:cubicBezTo>
                    <a:pt x="863" y="139"/>
                    <a:pt x="862" y="143"/>
                    <a:pt x="854" y="128"/>
                  </a:cubicBezTo>
                  <a:cubicBezTo>
                    <a:pt x="868" y="148"/>
                    <a:pt x="845" y="116"/>
                    <a:pt x="859" y="133"/>
                  </a:cubicBezTo>
                  <a:cubicBezTo>
                    <a:pt x="841" y="109"/>
                    <a:pt x="817" y="86"/>
                    <a:pt x="800" y="75"/>
                  </a:cubicBezTo>
                  <a:cubicBezTo>
                    <a:pt x="804" y="79"/>
                    <a:pt x="793" y="72"/>
                    <a:pt x="792" y="72"/>
                  </a:cubicBezTo>
                  <a:cubicBezTo>
                    <a:pt x="788" y="69"/>
                    <a:pt x="790" y="69"/>
                    <a:pt x="793" y="72"/>
                  </a:cubicBezTo>
                  <a:cubicBezTo>
                    <a:pt x="785" y="66"/>
                    <a:pt x="784" y="64"/>
                    <a:pt x="786" y="64"/>
                  </a:cubicBezTo>
                  <a:cubicBezTo>
                    <a:pt x="792" y="67"/>
                    <a:pt x="798" y="71"/>
                    <a:pt x="804" y="75"/>
                  </a:cubicBezTo>
                  <a:cubicBezTo>
                    <a:pt x="798" y="71"/>
                    <a:pt x="796" y="68"/>
                    <a:pt x="791" y="65"/>
                  </a:cubicBezTo>
                  <a:cubicBezTo>
                    <a:pt x="791" y="65"/>
                    <a:pt x="791" y="65"/>
                    <a:pt x="791" y="65"/>
                  </a:cubicBezTo>
                  <a:cubicBezTo>
                    <a:pt x="791" y="65"/>
                    <a:pt x="791" y="65"/>
                    <a:pt x="791" y="65"/>
                  </a:cubicBezTo>
                  <a:cubicBezTo>
                    <a:pt x="789" y="63"/>
                    <a:pt x="786" y="62"/>
                    <a:pt x="783" y="60"/>
                  </a:cubicBezTo>
                  <a:cubicBezTo>
                    <a:pt x="780" y="59"/>
                    <a:pt x="780" y="60"/>
                    <a:pt x="780" y="60"/>
                  </a:cubicBezTo>
                  <a:cubicBezTo>
                    <a:pt x="773" y="58"/>
                    <a:pt x="765" y="55"/>
                    <a:pt x="755" y="52"/>
                  </a:cubicBezTo>
                  <a:cubicBezTo>
                    <a:pt x="756" y="52"/>
                    <a:pt x="756" y="52"/>
                    <a:pt x="756" y="52"/>
                  </a:cubicBezTo>
                  <a:cubicBezTo>
                    <a:pt x="749" y="49"/>
                    <a:pt x="741" y="46"/>
                    <a:pt x="734" y="44"/>
                  </a:cubicBezTo>
                  <a:cubicBezTo>
                    <a:pt x="737" y="44"/>
                    <a:pt x="737" y="44"/>
                    <a:pt x="737" y="44"/>
                  </a:cubicBezTo>
                  <a:cubicBezTo>
                    <a:pt x="733" y="43"/>
                    <a:pt x="729" y="42"/>
                    <a:pt x="724" y="41"/>
                  </a:cubicBezTo>
                  <a:cubicBezTo>
                    <a:pt x="725" y="39"/>
                    <a:pt x="720" y="39"/>
                    <a:pt x="722" y="38"/>
                  </a:cubicBezTo>
                  <a:cubicBezTo>
                    <a:pt x="714" y="33"/>
                    <a:pt x="693" y="31"/>
                    <a:pt x="675" y="27"/>
                  </a:cubicBezTo>
                  <a:cubicBezTo>
                    <a:pt x="678" y="27"/>
                    <a:pt x="678" y="27"/>
                    <a:pt x="678" y="27"/>
                  </a:cubicBezTo>
                  <a:cubicBezTo>
                    <a:pt x="668" y="27"/>
                    <a:pt x="644" y="21"/>
                    <a:pt x="628" y="20"/>
                  </a:cubicBezTo>
                  <a:cubicBezTo>
                    <a:pt x="629" y="19"/>
                    <a:pt x="629" y="19"/>
                    <a:pt x="629" y="19"/>
                  </a:cubicBezTo>
                  <a:cubicBezTo>
                    <a:pt x="638" y="20"/>
                    <a:pt x="640" y="19"/>
                    <a:pt x="636" y="18"/>
                  </a:cubicBezTo>
                  <a:cubicBezTo>
                    <a:pt x="639" y="18"/>
                    <a:pt x="644" y="18"/>
                    <a:pt x="648" y="18"/>
                  </a:cubicBezTo>
                  <a:cubicBezTo>
                    <a:pt x="653" y="19"/>
                    <a:pt x="668" y="21"/>
                    <a:pt x="669" y="23"/>
                  </a:cubicBezTo>
                  <a:cubicBezTo>
                    <a:pt x="658" y="21"/>
                    <a:pt x="659" y="21"/>
                    <a:pt x="664" y="23"/>
                  </a:cubicBezTo>
                  <a:cubicBezTo>
                    <a:pt x="675" y="24"/>
                    <a:pt x="695" y="28"/>
                    <a:pt x="694" y="25"/>
                  </a:cubicBezTo>
                  <a:cubicBezTo>
                    <a:pt x="709" y="29"/>
                    <a:pt x="699" y="27"/>
                    <a:pt x="709" y="30"/>
                  </a:cubicBezTo>
                  <a:cubicBezTo>
                    <a:pt x="710" y="31"/>
                    <a:pt x="707" y="31"/>
                    <a:pt x="703" y="30"/>
                  </a:cubicBezTo>
                  <a:cubicBezTo>
                    <a:pt x="717" y="34"/>
                    <a:pt x="732" y="38"/>
                    <a:pt x="746" y="43"/>
                  </a:cubicBezTo>
                  <a:cubicBezTo>
                    <a:pt x="748" y="42"/>
                    <a:pt x="719" y="32"/>
                    <a:pt x="734" y="35"/>
                  </a:cubicBezTo>
                  <a:cubicBezTo>
                    <a:pt x="738" y="36"/>
                    <a:pt x="738" y="34"/>
                    <a:pt x="753" y="40"/>
                  </a:cubicBezTo>
                  <a:cubicBezTo>
                    <a:pt x="753" y="40"/>
                    <a:pt x="751" y="40"/>
                    <a:pt x="750" y="39"/>
                  </a:cubicBezTo>
                  <a:cubicBezTo>
                    <a:pt x="757" y="42"/>
                    <a:pt x="757" y="43"/>
                    <a:pt x="764" y="46"/>
                  </a:cubicBezTo>
                  <a:cubicBezTo>
                    <a:pt x="766" y="49"/>
                    <a:pt x="755" y="43"/>
                    <a:pt x="750" y="42"/>
                  </a:cubicBezTo>
                  <a:cubicBezTo>
                    <a:pt x="755" y="44"/>
                    <a:pt x="760" y="46"/>
                    <a:pt x="765" y="48"/>
                  </a:cubicBezTo>
                  <a:cubicBezTo>
                    <a:pt x="764" y="48"/>
                    <a:pt x="764" y="48"/>
                    <a:pt x="764" y="48"/>
                  </a:cubicBezTo>
                  <a:cubicBezTo>
                    <a:pt x="769" y="50"/>
                    <a:pt x="773" y="53"/>
                    <a:pt x="778" y="55"/>
                  </a:cubicBezTo>
                  <a:cubicBezTo>
                    <a:pt x="785" y="57"/>
                    <a:pt x="767" y="49"/>
                    <a:pt x="767" y="48"/>
                  </a:cubicBezTo>
                  <a:cubicBezTo>
                    <a:pt x="770" y="49"/>
                    <a:pt x="773" y="51"/>
                    <a:pt x="777" y="52"/>
                  </a:cubicBezTo>
                  <a:cubicBezTo>
                    <a:pt x="788" y="56"/>
                    <a:pt x="815" y="73"/>
                    <a:pt x="822" y="83"/>
                  </a:cubicBezTo>
                  <a:cubicBezTo>
                    <a:pt x="832" y="92"/>
                    <a:pt x="829" y="87"/>
                    <a:pt x="832" y="88"/>
                  </a:cubicBezTo>
                  <a:cubicBezTo>
                    <a:pt x="839" y="93"/>
                    <a:pt x="844" y="100"/>
                    <a:pt x="850" y="105"/>
                  </a:cubicBezTo>
                  <a:cubicBezTo>
                    <a:pt x="851" y="104"/>
                    <a:pt x="857" y="112"/>
                    <a:pt x="858" y="111"/>
                  </a:cubicBezTo>
                  <a:cubicBezTo>
                    <a:pt x="861" y="115"/>
                    <a:pt x="864" y="119"/>
                    <a:pt x="866" y="122"/>
                  </a:cubicBezTo>
                  <a:cubicBezTo>
                    <a:pt x="873" y="127"/>
                    <a:pt x="857" y="109"/>
                    <a:pt x="855" y="106"/>
                  </a:cubicBezTo>
                  <a:cubicBezTo>
                    <a:pt x="852" y="99"/>
                    <a:pt x="862" y="113"/>
                    <a:pt x="860" y="109"/>
                  </a:cubicBezTo>
                  <a:cubicBezTo>
                    <a:pt x="853" y="101"/>
                    <a:pt x="851" y="101"/>
                    <a:pt x="847" y="98"/>
                  </a:cubicBezTo>
                  <a:cubicBezTo>
                    <a:pt x="843" y="93"/>
                    <a:pt x="841" y="91"/>
                    <a:pt x="842" y="90"/>
                  </a:cubicBezTo>
                  <a:cubicBezTo>
                    <a:pt x="853" y="103"/>
                    <a:pt x="850" y="95"/>
                    <a:pt x="859" y="106"/>
                  </a:cubicBezTo>
                  <a:cubicBezTo>
                    <a:pt x="859" y="107"/>
                    <a:pt x="859" y="107"/>
                    <a:pt x="859" y="107"/>
                  </a:cubicBezTo>
                  <a:cubicBezTo>
                    <a:pt x="860" y="106"/>
                    <a:pt x="872" y="122"/>
                    <a:pt x="876" y="128"/>
                  </a:cubicBezTo>
                  <a:cubicBezTo>
                    <a:pt x="883" y="142"/>
                    <a:pt x="868" y="119"/>
                    <a:pt x="867" y="120"/>
                  </a:cubicBezTo>
                  <a:cubicBezTo>
                    <a:pt x="871" y="125"/>
                    <a:pt x="875" y="130"/>
                    <a:pt x="878" y="135"/>
                  </a:cubicBezTo>
                  <a:cubicBezTo>
                    <a:pt x="873" y="129"/>
                    <a:pt x="877" y="136"/>
                    <a:pt x="870" y="128"/>
                  </a:cubicBezTo>
                  <a:cubicBezTo>
                    <a:pt x="876" y="137"/>
                    <a:pt x="876" y="139"/>
                    <a:pt x="882" y="148"/>
                  </a:cubicBezTo>
                  <a:cubicBezTo>
                    <a:pt x="874" y="138"/>
                    <a:pt x="887" y="162"/>
                    <a:pt x="886" y="164"/>
                  </a:cubicBezTo>
                  <a:cubicBezTo>
                    <a:pt x="882" y="153"/>
                    <a:pt x="872" y="134"/>
                    <a:pt x="872" y="134"/>
                  </a:cubicBezTo>
                  <a:cubicBezTo>
                    <a:pt x="871" y="132"/>
                    <a:pt x="864" y="121"/>
                    <a:pt x="861" y="117"/>
                  </a:cubicBezTo>
                  <a:cubicBezTo>
                    <a:pt x="854" y="111"/>
                    <a:pt x="854" y="111"/>
                    <a:pt x="854" y="111"/>
                  </a:cubicBezTo>
                  <a:cubicBezTo>
                    <a:pt x="860" y="119"/>
                    <a:pt x="868" y="129"/>
                    <a:pt x="865" y="127"/>
                  </a:cubicBezTo>
                  <a:cubicBezTo>
                    <a:pt x="868" y="130"/>
                    <a:pt x="870" y="134"/>
                    <a:pt x="873" y="138"/>
                  </a:cubicBezTo>
                  <a:cubicBezTo>
                    <a:pt x="864" y="127"/>
                    <a:pt x="864" y="128"/>
                    <a:pt x="855" y="119"/>
                  </a:cubicBezTo>
                  <a:cubicBezTo>
                    <a:pt x="869" y="140"/>
                    <a:pt x="882" y="156"/>
                    <a:pt x="887" y="176"/>
                  </a:cubicBezTo>
                  <a:cubicBezTo>
                    <a:pt x="886" y="173"/>
                    <a:pt x="886" y="173"/>
                    <a:pt x="886" y="173"/>
                  </a:cubicBezTo>
                  <a:cubicBezTo>
                    <a:pt x="898" y="213"/>
                    <a:pt x="892" y="224"/>
                    <a:pt x="889" y="232"/>
                  </a:cubicBezTo>
                  <a:close/>
                </a:path>
              </a:pathLst>
            </a:custGeom>
            <a:solidFill>
              <a:srgbClr val="767171"/>
            </a:solidFill>
            <a:ln w="9525">
              <a:noFill/>
            </a:ln>
          </p:spPr>
          <p:txBody>
            <a:bodyPr/>
            <a:lstStyle/>
            <a:p>
              <a:endParaRPr lang="zh-CN" altLang="en-US"/>
            </a:p>
          </p:txBody>
        </p:sp>
        <p:grpSp>
          <p:nvGrpSpPr>
            <p:cNvPr id="45" name="chenying0907 80"/>
            <p:cNvGrpSpPr/>
            <p:nvPr/>
          </p:nvGrpSpPr>
          <p:grpSpPr>
            <a:xfrm>
              <a:off x="5957431" y="4512764"/>
              <a:ext cx="277960" cy="406961"/>
              <a:chOff x="5895033" y="2825440"/>
              <a:chExt cx="369965" cy="541665"/>
            </a:xfrm>
            <a:solidFill>
              <a:srgbClr val="5F7797"/>
            </a:solidFill>
          </p:grpSpPr>
          <p:sp>
            <p:nvSpPr>
              <p:cNvPr id="46" name="Freeform 548"/>
              <p:cNvSpPr>
                <a:spLocks noEditPoints="1"/>
              </p:cNvSpPr>
              <p:nvPr/>
            </p:nvSpPr>
            <p:spPr bwMode="auto">
              <a:xfrm rot="16200000">
                <a:off x="5809183" y="3079098"/>
                <a:ext cx="541665" cy="34350"/>
              </a:xfrm>
              <a:custGeom>
                <a:avLst/>
                <a:gdLst>
                  <a:gd name="T0" fmla="*/ 480 w 748"/>
                  <a:gd name="T1" fmla="*/ 13 h 95"/>
                  <a:gd name="T2" fmla="*/ 427 w 748"/>
                  <a:gd name="T3" fmla="*/ 8 h 95"/>
                  <a:gd name="T4" fmla="*/ 366 w 748"/>
                  <a:gd name="T5" fmla="*/ 13 h 95"/>
                  <a:gd name="T6" fmla="*/ 311 w 748"/>
                  <a:gd name="T7" fmla="*/ 15 h 95"/>
                  <a:gd name="T8" fmla="*/ 289 w 748"/>
                  <a:gd name="T9" fmla="*/ 1 h 95"/>
                  <a:gd name="T10" fmla="*/ 234 w 748"/>
                  <a:gd name="T11" fmla="*/ 11 h 95"/>
                  <a:gd name="T12" fmla="*/ 205 w 748"/>
                  <a:gd name="T13" fmla="*/ 13 h 95"/>
                  <a:gd name="T14" fmla="*/ 152 w 748"/>
                  <a:gd name="T15" fmla="*/ 18 h 95"/>
                  <a:gd name="T16" fmla="*/ 142 w 748"/>
                  <a:gd name="T17" fmla="*/ 18 h 95"/>
                  <a:gd name="T18" fmla="*/ 126 w 748"/>
                  <a:gd name="T19" fmla="*/ 20 h 95"/>
                  <a:gd name="T20" fmla="*/ 107 w 748"/>
                  <a:gd name="T21" fmla="*/ 1 h 95"/>
                  <a:gd name="T22" fmla="*/ 64 w 748"/>
                  <a:gd name="T23" fmla="*/ 20 h 95"/>
                  <a:gd name="T24" fmla="*/ 17 w 748"/>
                  <a:gd name="T25" fmla="*/ 64 h 95"/>
                  <a:gd name="T26" fmla="*/ 71 w 748"/>
                  <a:gd name="T27" fmla="*/ 69 h 95"/>
                  <a:gd name="T28" fmla="*/ 101 w 748"/>
                  <a:gd name="T29" fmla="*/ 51 h 95"/>
                  <a:gd name="T30" fmla="*/ 90 w 748"/>
                  <a:gd name="T31" fmla="*/ 67 h 95"/>
                  <a:gd name="T32" fmla="*/ 112 w 748"/>
                  <a:gd name="T33" fmla="*/ 63 h 95"/>
                  <a:gd name="T34" fmla="*/ 140 w 748"/>
                  <a:gd name="T35" fmla="*/ 69 h 95"/>
                  <a:gd name="T36" fmla="*/ 151 w 748"/>
                  <a:gd name="T37" fmla="*/ 51 h 95"/>
                  <a:gd name="T38" fmla="*/ 167 w 748"/>
                  <a:gd name="T39" fmla="*/ 62 h 95"/>
                  <a:gd name="T40" fmla="*/ 213 w 748"/>
                  <a:gd name="T41" fmla="*/ 61 h 95"/>
                  <a:gd name="T42" fmla="*/ 244 w 748"/>
                  <a:gd name="T43" fmla="*/ 84 h 95"/>
                  <a:gd name="T44" fmla="*/ 306 w 748"/>
                  <a:gd name="T45" fmla="*/ 77 h 95"/>
                  <a:gd name="T46" fmla="*/ 364 w 748"/>
                  <a:gd name="T47" fmla="*/ 85 h 95"/>
                  <a:gd name="T48" fmla="*/ 566 w 748"/>
                  <a:gd name="T49" fmla="*/ 89 h 95"/>
                  <a:gd name="T50" fmla="*/ 675 w 748"/>
                  <a:gd name="T51" fmla="*/ 85 h 95"/>
                  <a:gd name="T52" fmla="*/ 744 w 748"/>
                  <a:gd name="T53" fmla="*/ 58 h 95"/>
                  <a:gd name="T54" fmla="*/ 725 w 748"/>
                  <a:gd name="T55" fmla="*/ 56 h 95"/>
                  <a:gd name="T56" fmla="*/ 733 w 748"/>
                  <a:gd name="T57" fmla="*/ 32 h 95"/>
                  <a:gd name="T58" fmla="*/ 725 w 748"/>
                  <a:gd name="T59" fmla="*/ 7 h 95"/>
                  <a:gd name="T60" fmla="*/ 672 w 748"/>
                  <a:gd name="T61" fmla="*/ 9 h 95"/>
                  <a:gd name="T62" fmla="*/ 642 w 748"/>
                  <a:gd name="T63" fmla="*/ 9 h 95"/>
                  <a:gd name="T64" fmla="*/ 604 w 748"/>
                  <a:gd name="T65" fmla="*/ 6 h 95"/>
                  <a:gd name="T66" fmla="*/ 227 w 748"/>
                  <a:gd name="T67" fmla="*/ 28 h 95"/>
                  <a:gd name="T68" fmla="*/ 201 w 748"/>
                  <a:gd name="T69" fmla="*/ 36 h 95"/>
                  <a:gd name="T70" fmla="*/ 220 w 748"/>
                  <a:gd name="T71" fmla="*/ 21 h 95"/>
                  <a:gd name="T72" fmla="*/ 196 w 748"/>
                  <a:gd name="T73" fmla="*/ 25 h 95"/>
                  <a:gd name="T74" fmla="*/ 184 w 748"/>
                  <a:gd name="T75" fmla="*/ 11 h 95"/>
                  <a:gd name="T76" fmla="*/ 79 w 748"/>
                  <a:gd name="T77" fmla="*/ 39 h 95"/>
                  <a:gd name="T78" fmla="*/ 54 w 748"/>
                  <a:gd name="T79" fmla="*/ 40 h 95"/>
                  <a:gd name="T80" fmla="*/ 71 w 748"/>
                  <a:gd name="T81" fmla="*/ 38 h 95"/>
                  <a:gd name="T82" fmla="*/ 79 w 748"/>
                  <a:gd name="T83" fmla="*/ 44 h 95"/>
                  <a:gd name="T84" fmla="*/ 60 w 748"/>
                  <a:gd name="T85" fmla="*/ 68 h 95"/>
                  <a:gd name="T86" fmla="*/ 95 w 748"/>
                  <a:gd name="T87" fmla="*/ 48 h 95"/>
                  <a:gd name="T88" fmla="*/ 115 w 748"/>
                  <a:gd name="T89" fmla="*/ 39 h 95"/>
                  <a:gd name="T90" fmla="*/ 132 w 748"/>
                  <a:gd name="T91" fmla="*/ 31 h 95"/>
                  <a:gd name="T92" fmla="*/ 168 w 748"/>
                  <a:gd name="T93" fmla="*/ 26 h 95"/>
                  <a:gd name="T94" fmla="*/ 134 w 748"/>
                  <a:gd name="T95" fmla="*/ 63 h 95"/>
                  <a:gd name="T96" fmla="*/ 174 w 748"/>
                  <a:gd name="T97" fmla="*/ 29 h 95"/>
                  <a:gd name="T98" fmla="*/ 159 w 748"/>
                  <a:gd name="T99" fmla="*/ 58 h 95"/>
                  <a:gd name="T100" fmla="*/ 194 w 748"/>
                  <a:gd name="T101" fmla="*/ 38 h 95"/>
                  <a:gd name="T102" fmla="*/ 201 w 748"/>
                  <a:gd name="T103" fmla="*/ 43 h 95"/>
                  <a:gd name="T104" fmla="*/ 183 w 748"/>
                  <a:gd name="T105" fmla="*/ 66 h 95"/>
                  <a:gd name="T106" fmla="*/ 222 w 748"/>
                  <a:gd name="T107" fmla="*/ 63 h 95"/>
                  <a:gd name="T108" fmla="*/ 227 w 748"/>
                  <a:gd name="T109" fmla="*/ 66 h 95"/>
                  <a:gd name="T110" fmla="*/ 241 w 748"/>
                  <a:gd name="T111" fmla="*/ 73 h 95"/>
                  <a:gd name="T112" fmla="*/ 363 w 748"/>
                  <a:gd name="T113" fmla="*/ 12 h 95"/>
                  <a:gd name="T114" fmla="*/ 717 w 748"/>
                  <a:gd name="T115" fmla="*/ 62 h 95"/>
                  <a:gd name="T116" fmla="*/ 721 w 748"/>
                  <a:gd name="T117" fmla="*/ 3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8" h="95">
                    <a:moveTo>
                      <a:pt x="559" y="11"/>
                    </a:moveTo>
                    <a:cubicBezTo>
                      <a:pt x="559" y="7"/>
                      <a:pt x="557" y="9"/>
                      <a:pt x="557" y="5"/>
                    </a:cubicBezTo>
                    <a:cubicBezTo>
                      <a:pt x="546" y="13"/>
                      <a:pt x="543" y="8"/>
                      <a:pt x="534" y="8"/>
                    </a:cubicBezTo>
                    <a:cubicBezTo>
                      <a:pt x="537" y="7"/>
                      <a:pt x="541" y="7"/>
                      <a:pt x="539" y="3"/>
                    </a:cubicBezTo>
                    <a:cubicBezTo>
                      <a:pt x="529" y="8"/>
                      <a:pt x="508" y="10"/>
                      <a:pt x="498" y="11"/>
                    </a:cubicBezTo>
                    <a:cubicBezTo>
                      <a:pt x="499" y="11"/>
                      <a:pt x="499" y="9"/>
                      <a:pt x="498" y="8"/>
                    </a:cubicBezTo>
                    <a:cubicBezTo>
                      <a:pt x="491" y="10"/>
                      <a:pt x="491" y="13"/>
                      <a:pt x="485" y="9"/>
                    </a:cubicBezTo>
                    <a:cubicBezTo>
                      <a:pt x="483" y="14"/>
                      <a:pt x="481" y="8"/>
                      <a:pt x="480" y="13"/>
                    </a:cubicBezTo>
                    <a:cubicBezTo>
                      <a:pt x="478" y="10"/>
                      <a:pt x="476" y="12"/>
                      <a:pt x="476" y="9"/>
                    </a:cubicBezTo>
                    <a:cubicBezTo>
                      <a:pt x="473" y="9"/>
                      <a:pt x="470" y="11"/>
                      <a:pt x="467" y="8"/>
                    </a:cubicBezTo>
                    <a:cubicBezTo>
                      <a:pt x="463" y="10"/>
                      <a:pt x="469" y="13"/>
                      <a:pt x="465" y="15"/>
                    </a:cubicBezTo>
                    <a:cubicBezTo>
                      <a:pt x="464" y="14"/>
                      <a:pt x="463" y="13"/>
                      <a:pt x="462" y="13"/>
                    </a:cubicBezTo>
                    <a:cubicBezTo>
                      <a:pt x="463" y="12"/>
                      <a:pt x="464" y="10"/>
                      <a:pt x="462" y="9"/>
                    </a:cubicBezTo>
                    <a:cubicBezTo>
                      <a:pt x="461" y="10"/>
                      <a:pt x="459" y="11"/>
                      <a:pt x="458" y="12"/>
                    </a:cubicBezTo>
                    <a:cubicBezTo>
                      <a:pt x="445" y="2"/>
                      <a:pt x="432" y="14"/>
                      <a:pt x="426" y="14"/>
                    </a:cubicBezTo>
                    <a:cubicBezTo>
                      <a:pt x="422" y="9"/>
                      <a:pt x="428" y="10"/>
                      <a:pt x="427" y="8"/>
                    </a:cubicBezTo>
                    <a:cubicBezTo>
                      <a:pt x="420" y="9"/>
                      <a:pt x="412" y="6"/>
                      <a:pt x="410" y="14"/>
                    </a:cubicBezTo>
                    <a:cubicBezTo>
                      <a:pt x="405" y="6"/>
                      <a:pt x="404" y="18"/>
                      <a:pt x="401" y="13"/>
                    </a:cubicBezTo>
                    <a:cubicBezTo>
                      <a:pt x="400" y="11"/>
                      <a:pt x="406" y="9"/>
                      <a:pt x="402" y="7"/>
                    </a:cubicBezTo>
                    <a:cubicBezTo>
                      <a:pt x="397" y="8"/>
                      <a:pt x="397" y="14"/>
                      <a:pt x="392" y="11"/>
                    </a:cubicBezTo>
                    <a:cubicBezTo>
                      <a:pt x="393" y="10"/>
                      <a:pt x="394" y="9"/>
                      <a:pt x="392" y="7"/>
                    </a:cubicBezTo>
                    <a:cubicBezTo>
                      <a:pt x="386" y="13"/>
                      <a:pt x="381" y="11"/>
                      <a:pt x="375" y="13"/>
                    </a:cubicBezTo>
                    <a:cubicBezTo>
                      <a:pt x="376" y="13"/>
                      <a:pt x="376" y="7"/>
                      <a:pt x="374" y="9"/>
                    </a:cubicBezTo>
                    <a:cubicBezTo>
                      <a:pt x="375" y="12"/>
                      <a:pt x="368" y="13"/>
                      <a:pt x="366" y="13"/>
                    </a:cubicBezTo>
                    <a:cubicBezTo>
                      <a:pt x="370" y="11"/>
                      <a:pt x="369" y="8"/>
                      <a:pt x="370" y="5"/>
                    </a:cubicBezTo>
                    <a:cubicBezTo>
                      <a:pt x="365" y="4"/>
                      <a:pt x="369" y="8"/>
                      <a:pt x="365" y="10"/>
                    </a:cubicBezTo>
                    <a:cubicBezTo>
                      <a:pt x="361" y="4"/>
                      <a:pt x="353" y="5"/>
                      <a:pt x="350" y="11"/>
                    </a:cubicBezTo>
                    <a:cubicBezTo>
                      <a:pt x="346" y="10"/>
                      <a:pt x="340" y="11"/>
                      <a:pt x="338" y="8"/>
                    </a:cubicBezTo>
                    <a:cubicBezTo>
                      <a:pt x="336" y="8"/>
                      <a:pt x="326" y="14"/>
                      <a:pt x="322" y="8"/>
                    </a:cubicBezTo>
                    <a:cubicBezTo>
                      <a:pt x="318" y="9"/>
                      <a:pt x="321" y="12"/>
                      <a:pt x="319" y="14"/>
                    </a:cubicBezTo>
                    <a:cubicBezTo>
                      <a:pt x="317" y="11"/>
                      <a:pt x="315" y="8"/>
                      <a:pt x="315" y="6"/>
                    </a:cubicBezTo>
                    <a:cubicBezTo>
                      <a:pt x="310" y="8"/>
                      <a:pt x="314" y="12"/>
                      <a:pt x="311" y="15"/>
                    </a:cubicBezTo>
                    <a:cubicBezTo>
                      <a:pt x="309" y="12"/>
                      <a:pt x="301" y="15"/>
                      <a:pt x="302" y="11"/>
                    </a:cubicBezTo>
                    <a:cubicBezTo>
                      <a:pt x="304" y="12"/>
                      <a:pt x="311" y="14"/>
                      <a:pt x="310" y="8"/>
                    </a:cubicBezTo>
                    <a:cubicBezTo>
                      <a:pt x="305" y="11"/>
                      <a:pt x="302" y="7"/>
                      <a:pt x="298" y="7"/>
                    </a:cubicBezTo>
                    <a:cubicBezTo>
                      <a:pt x="298" y="11"/>
                      <a:pt x="299" y="8"/>
                      <a:pt x="302" y="9"/>
                    </a:cubicBezTo>
                    <a:cubicBezTo>
                      <a:pt x="298" y="10"/>
                      <a:pt x="297" y="14"/>
                      <a:pt x="295" y="13"/>
                    </a:cubicBezTo>
                    <a:cubicBezTo>
                      <a:pt x="292" y="11"/>
                      <a:pt x="295" y="6"/>
                      <a:pt x="292" y="8"/>
                    </a:cubicBezTo>
                    <a:cubicBezTo>
                      <a:pt x="294" y="10"/>
                      <a:pt x="287" y="15"/>
                      <a:pt x="286" y="13"/>
                    </a:cubicBezTo>
                    <a:cubicBezTo>
                      <a:pt x="284" y="8"/>
                      <a:pt x="293" y="5"/>
                      <a:pt x="289" y="1"/>
                    </a:cubicBezTo>
                    <a:cubicBezTo>
                      <a:pt x="285" y="11"/>
                      <a:pt x="272" y="11"/>
                      <a:pt x="263" y="11"/>
                    </a:cubicBezTo>
                    <a:cubicBezTo>
                      <a:pt x="263" y="8"/>
                      <a:pt x="264" y="2"/>
                      <a:pt x="260" y="4"/>
                    </a:cubicBezTo>
                    <a:cubicBezTo>
                      <a:pt x="258" y="8"/>
                      <a:pt x="261" y="7"/>
                      <a:pt x="260" y="9"/>
                    </a:cubicBezTo>
                    <a:cubicBezTo>
                      <a:pt x="257" y="10"/>
                      <a:pt x="256" y="12"/>
                      <a:pt x="253" y="6"/>
                    </a:cubicBezTo>
                    <a:cubicBezTo>
                      <a:pt x="251" y="7"/>
                      <a:pt x="252" y="9"/>
                      <a:pt x="250" y="10"/>
                    </a:cubicBezTo>
                    <a:cubicBezTo>
                      <a:pt x="245" y="1"/>
                      <a:pt x="245" y="12"/>
                      <a:pt x="243" y="10"/>
                    </a:cubicBezTo>
                    <a:cubicBezTo>
                      <a:pt x="238" y="7"/>
                      <a:pt x="247" y="6"/>
                      <a:pt x="242" y="3"/>
                    </a:cubicBezTo>
                    <a:cubicBezTo>
                      <a:pt x="237" y="7"/>
                      <a:pt x="240" y="10"/>
                      <a:pt x="234" y="11"/>
                    </a:cubicBezTo>
                    <a:cubicBezTo>
                      <a:pt x="234" y="8"/>
                      <a:pt x="232" y="6"/>
                      <a:pt x="230" y="6"/>
                    </a:cubicBezTo>
                    <a:cubicBezTo>
                      <a:pt x="229" y="8"/>
                      <a:pt x="227" y="11"/>
                      <a:pt x="226" y="5"/>
                    </a:cubicBezTo>
                    <a:cubicBezTo>
                      <a:pt x="220" y="7"/>
                      <a:pt x="230" y="10"/>
                      <a:pt x="224" y="12"/>
                    </a:cubicBezTo>
                    <a:cubicBezTo>
                      <a:pt x="223" y="11"/>
                      <a:pt x="222" y="10"/>
                      <a:pt x="220" y="10"/>
                    </a:cubicBezTo>
                    <a:cubicBezTo>
                      <a:pt x="223" y="8"/>
                      <a:pt x="223" y="6"/>
                      <a:pt x="221" y="4"/>
                    </a:cubicBezTo>
                    <a:cubicBezTo>
                      <a:pt x="214" y="5"/>
                      <a:pt x="221" y="17"/>
                      <a:pt x="213" y="12"/>
                    </a:cubicBezTo>
                    <a:cubicBezTo>
                      <a:pt x="219" y="11"/>
                      <a:pt x="214" y="9"/>
                      <a:pt x="216" y="4"/>
                    </a:cubicBezTo>
                    <a:cubicBezTo>
                      <a:pt x="212" y="5"/>
                      <a:pt x="207" y="9"/>
                      <a:pt x="205" y="13"/>
                    </a:cubicBezTo>
                    <a:cubicBezTo>
                      <a:pt x="202" y="10"/>
                      <a:pt x="204" y="7"/>
                      <a:pt x="201" y="5"/>
                    </a:cubicBezTo>
                    <a:cubicBezTo>
                      <a:pt x="194" y="9"/>
                      <a:pt x="192" y="14"/>
                      <a:pt x="188" y="12"/>
                    </a:cubicBezTo>
                    <a:cubicBezTo>
                      <a:pt x="191" y="10"/>
                      <a:pt x="183" y="7"/>
                      <a:pt x="188" y="6"/>
                    </a:cubicBezTo>
                    <a:cubicBezTo>
                      <a:pt x="189" y="7"/>
                      <a:pt x="188" y="8"/>
                      <a:pt x="190" y="10"/>
                    </a:cubicBezTo>
                    <a:cubicBezTo>
                      <a:pt x="197" y="2"/>
                      <a:pt x="183" y="7"/>
                      <a:pt x="179" y="4"/>
                    </a:cubicBezTo>
                    <a:cubicBezTo>
                      <a:pt x="174" y="7"/>
                      <a:pt x="174" y="12"/>
                      <a:pt x="169" y="8"/>
                    </a:cubicBezTo>
                    <a:cubicBezTo>
                      <a:pt x="169" y="4"/>
                      <a:pt x="176" y="9"/>
                      <a:pt x="175" y="2"/>
                    </a:cubicBezTo>
                    <a:cubicBezTo>
                      <a:pt x="167" y="6"/>
                      <a:pt x="150" y="5"/>
                      <a:pt x="152" y="18"/>
                    </a:cubicBezTo>
                    <a:cubicBezTo>
                      <a:pt x="155" y="14"/>
                      <a:pt x="157" y="17"/>
                      <a:pt x="160" y="17"/>
                    </a:cubicBezTo>
                    <a:cubicBezTo>
                      <a:pt x="165" y="15"/>
                      <a:pt x="162" y="12"/>
                      <a:pt x="166" y="9"/>
                    </a:cubicBezTo>
                    <a:cubicBezTo>
                      <a:pt x="170" y="13"/>
                      <a:pt x="167" y="16"/>
                      <a:pt x="164" y="19"/>
                    </a:cubicBezTo>
                    <a:cubicBezTo>
                      <a:pt x="159" y="19"/>
                      <a:pt x="153" y="20"/>
                      <a:pt x="148" y="23"/>
                    </a:cubicBezTo>
                    <a:cubicBezTo>
                      <a:pt x="147" y="22"/>
                      <a:pt x="147" y="22"/>
                      <a:pt x="146" y="21"/>
                    </a:cubicBezTo>
                    <a:cubicBezTo>
                      <a:pt x="156" y="14"/>
                      <a:pt x="144" y="12"/>
                      <a:pt x="152" y="7"/>
                    </a:cubicBezTo>
                    <a:cubicBezTo>
                      <a:pt x="146" y="7"/>
                      <a:pt x="146" y="11"/>
                      <a:pt x="140" y="13"/>
                    </a:cubicBezTo>
                    <a:cubicBezTo>
                      <a:pt x="138" y="17"/>
                      <a:pt x="144" y="15"/>
                      <a:pt x="142" y="18"/>
                    </a:cubicBezTo>
                    <a:cubicBezTo>
                      <a:pt x="136" y="18"/>
                      <a:pt x="138" y="21"/>
                      <a:pt x="133" y="25"/>
                    </a:cubicBezTo>
                    <a:cubicBezTo>
                      <a:pt x="131" y="19"/>
                      <a:pt x="127" y="30"/>
                      <a:pt x="125" y="26"/>
                    </a:cubicBezTo>
                    <a:cubicBezTo>
                      <a:pt x="123" y="22"/>
                      <a:pt x="130" y="20"/>
                      <a:pt x="129" y="16"/>
                    </a:cubicBezTo>
                    <a:cubicBezTo>
                      <a:pt x="139" y="21"/>
                      <a:pt x="139" y="4"/>
                      <a:pt x="149" y="6"/>
                    </a:cubicBezTo>
                    <a:cubicBezTo>
                      <a:pt x="143" y="3"/>
                      <a:pt x="136" y="7"/>
                      <a:pt x="130" y="5"/>
                    </a:cubicBezTo>
                    <a:cubicBezTo>
                      <a:pt x="129" y="8"/>
                      <a:pt x="127" y="12"/>
                      <a:pt x="127" y="16"/>
                    </a:cubicBezTo>
                    <a:cubicBezTo>
                      <a:pt x="125" y="14"/>
                      <a:pt x="123" y="14"/>
                      <a:pt x="121" y="15"/>
                    </a:cubicBezTo>
                    <a:cubicBezTo>
                      <a:pt x="119" y="19"/>
                      <a:pt x="128" y="17"/>
                      <a:pt x="126" y="20"/>
                    </a:cubicBezTo>
                    <a:cubicBezTo>
                      <a:pt x="115" y="20"/>
                      <a:pt x="116" y="24"/>
                      <a:pt x="111" y="27"/>
                    </a:cubicBezTo>
                    <a:cubicBezTo>
                      <a:pt x="111" y="22"/>
                      <a:pt x="111" y="17"/>
                      <a:pt x="114" y="13"/>
                    </a:cubicBezTo>
                    <a:cubicBezTo>
                      <a:pt x="118" y="16"/>
                      <a:pt x="116" y="18"/>
                      <a:pt x="119" y="21"/>
                    </a:cubicBezTo>
                    <a:cubicBezTo>
                      <a:pt x="120" y="15"/>
                      <a:pt x="122" y="9"/>
                      <a:pt x="126" y="4"/>
                    </a:cubicBezTo>
                    <a:cubicBezTo>
                      <a:pt x="124" y="1"/>
                      <a:pt x="109" y="1"/>
                      <a:pt x="114" y="8"/>
                    </a:cubicBezTo>
                    <a:cubicBezTo>
                      <a:pt x="114" y="10"/>
                      <a:pt x="109" y="12"/>
                      <a:pt x="106" y="12"/>
                    </a:cubicBezTo>
                    <a:cubicBezTo>
                      <a:pt x="103" y="10"/>
                      <a:pt x="112" y="9"/>
                      <a:pt x="109" y="6"/>
                    </a:cubicBezTo>
                    <a:cubicBezTo>
                      <a:pt x="104" y="8"/>
                      <a:pt x="106" y="3"/>
                      <a:pt x="107" y="1"/>
                    </a:cubicBezTo>
                    <a:cubicBezTo>
                      <a:pt x="103" y="6"/>
                      <a:pt x="93" y="13"/>
                      <a:pt x="86" y="16"/>
                    </a:cubicBezTo>
                    <a:cubicBezTo>
                      <a:pt x="87" y="14"/>
                      <a:pt x="85" y="13"/>
                      <a:pt x="86" y="12"/>
                    </a:cubicBezTo>
                    <a:cubicBezTo>
                      <a:pt x="90" y="7"/>
                      <a:pt x="103" y="8"/>
                      <a:pt x="99" y="0"/>
                    </a:cubicBezTo>
                    <a:cubicBezTo>
                      <a:pt x="94" y="2"/>
                      <a:pt x="96" y="5"/>
                      <a:pt x="92" y="7"/>
                    </a:cubicBezTo>
                    <a:cubicBezTo>
                      <a:pt x="86" y="7"/>
                      <a:pt x="91" y="4"/>
                      <a:pt x="89" y="1"/>
                    </a:cubicBezTo>
                    <a:cubicBezTo>
                      <a:pt x="80" y="5"/>
                      <a:pt x="88" y="11"/>
                      <a:pt x="82" y="15"/>
                    </a:cubicBezTo>
                    <a:cubicBezTo>
                      <a:pt x="78" y="10"/>
                      <a:pt x="73" y="16"/>
                      <a:pt x="70" y="10"/>
                    </a:cubicBezTo>
                    <a:cubicBezTo>
                      <a:pt x="68" y="13"/>
                      <a:pt x="69" y="17"/>
                      <a:pt x="64" y="20"/>
                    </a:cubicBezTo>
                    <a:cubicBezTo>
                      <a:pt x="57" y="12"/>
                      <a:pt x="58" y="16"/>
                      <a:pt x="51" y="12"/>
                    </a:cubicBezTo>
                    <a:cubicBezTo>
                      <a:pt x="52" y="17"/>
                      <a:pt x="49" y="18"/>
                      <a:pt x="44" y="21"/>
                    </a:cubicBezTo>
                    <a:cubicBezTo>
                      <a:pt x="50" y="29"/>
                      <a:pt x="44" y="36"/>
                      <a:pt x="35" y="43"/>
                    </a:cubicBezTo>
                    <a:cubicBezTo>
                      <a:pt x="29" y="38"/>
                      <a:pt x="22" y="43"/>
                      <a:pt x="18" y="49"/>
                    </a:cubicBezTo>
                    <a:cubicBezTo>
                      <a:pt x="13" y="48"/>
                      <a:pt x="18" y="44"/>
                      <a:pt x="12" y="42"/>
                    </a:cubicBezTo>
                    <a:cubicBezTo>
                      <a:pt x="11" y="46"/>
                      <a:pt x="16" y="67"/>
                      <a:pt x="8" y="58"/>
                    </a:cubicBezTo>
                    <a:cubicBezTo>
                      <a:pt x="7" y="60"/>
                      <a:pt x="0" y="62"/>
                      <a:pt x="5" y="64"/>
                    </a:cubicBezTo>
                    <a:cubicBezTo>
                      <a:pt x="9" y="64"/>
                      <a:pt x="13" y="63"/>
                      <a:pt x="17" y="64"/>
                    </a:cubicBezTo>
                    <a:cubicBezTo>
                      <a:pt x="18" y="60"/>
                      <a:pt x="17" y="56"/>
                      <a:pt x="20" y="52"/>
                    </a:cubicBezTo>
                    <a:cubicBezTo>
                      <a:pt x="22" y="53"/>
                      <a:pt x="24" y="53"/>
                      <a:pt x="25" y="56"/>
                    </a:cubicBezTo>
                    <a:cubicBezTo>
                      <a:pt x="27" y="51"/>
                      <a:pt x="30" y="52"/>
                      <a:pt x="34" y="51"/>
                    </a:cubicBezTo>
                    <a:cubicBezTo>
                      <a:pt x="32" y="48"/>
                      <a:pt x="30" y="49"/>
                      <a:pt x="29" y="47"/>
                    </a:cubicBezTo>
                    <a:cubicBezTo>
                      <a:pt x="35" y="41"/>
                      <a:pt x="36" y="47"/>
                      <a:pt x="40" y="40"/>
                    </a:cubicBezTo>
                    <a:cubicBezTo>
                      <a:pt x="43" y="44"/>
                      <a:pt x="49" y="46"/>
                      <a:pt x="56" y="46"/>
                    </a:cubicBezTo>
                    <a:cubicBezTo>
                      <a:pt x="46" y="53"/>
                      <a:pt x="60" y="57"/>
                      <a:pt x="51" y="64"/>
                    </a:cubicBezTo>
                    <a:cubicBezTo>
                      <a:pt x="57" y="73"/>
                      <a:pt x="65" y="66"/>
                      <a:pt x="71" y="69"/>
                    </a:cubicBezTo>
                    <a:cubicBezTo>
                      <a:pt x="69" y="66"/>
                      <a:pt x="67" y="67"/>
                      <a:pt x="65" y="63"/>
                    </a:cubicBezTo>
                    <a:cubicBezTo>
                      <a:pt x="66" y="61"/>
                      <a:pt x="66" y="59"/>
                      <a:pt x="68" y="58"/>
                    </a:cubicBezTo>
                    <a:cubicBezTo>
                      <a:pt x="70" y="60"/>
                      <a:pt x="69" y="62"/>
                      <a:pt x="71" y="63"/>
                    </a:cubicBezTo>
                    <a:cubicBezTo>
                      <a:pt x="72" y="64"/>
                      <a:pt x="78" y="62"/>
                      <a:pt x="76" y="59"/>
                    </a:cubicBezTo>
                    <a:cubicBezTo>
                      <a:pt x="75" y="59"/>
                      <a:pt x="81" y="47"/>
                      <a:pt x="86" y="46"/>
                    </a:cubicBezTo>
                    <a:cubicBezTo>
                      <a:pt x="84" y="48"/>
                      <a:pt x="83" y="50"/>
                      <a:pt x="83" y="52"/>
                    </a:cubicBezTo>
                    <a:cubicBezTo>
                      <a:pt x="86" y="51"/>
                      <a:pt x="92" y="50"/>
                      <a:pt x="91" y="55"/>
                    </a:cubicBezTo>
                    <a:cubicBezTo>
                      <a:pt x="94" y="52"/>
                      <a:pt x="98" y="50"/>
                      <a:pt x="101" y="51"/>
                    </a:cubicBezTo>
                    <a:cubicBezTo>
                      <a:pt x="101" y="52"/>
                      <a:pt x="102" y="53"/>
                      <a:pt x="101" y="54"/>
                    </a:cubicBezTo>
                    <a:cubicBezTo>
                      <a:pt x="96" y="55"/>
                      <a:pt x="91" y="54"/>
                      <a:pt x="85" y="59"/>
                    </a:cubicBezTo>
                    <a:cubicBezTo>
                      <a:pt x="85" y="58"/>
                      <a:pt x="85" y="53"/>
                      <a:pt x="82" y="55"/>
                    </a:cubicBezTo>
                    <a:cubicBezTo>
                      <a:pt x="85" y="62"/>
                      <a:pt x="73" y="61"/>
                      <a:pt x="75" y="69"/>
                    </a:cubicBezTo>
                    <a:cubicBezTo>
                      <a:pt x="79" y="65"/>
                      <a:pt x="82" y="74"/>
                      <a:pt x="86" y="69"/>
                    </a:cubicBezTo>
                    <a:cubicBezTo>
                      <a:pt x="90" y="67"/>
                      <a:pt x="84" y="64"/>
                      <a:pt x="86" y="62"/>
                    </a:cubicBezTo>
                    <a:cubicBezTo>
                      <a:pt x="88" y="61"/>
                      <a:pt x="89" y="60"/>
                      <a:pt x="90" y="61"/>
                    </a:cubicBezTo>
                    <a:cubicBezTo>
                      <a:pt x="93" y="63"/>
                      <a:pt x="88" y="65"/>
                      <a:pt x="90" y="67"/>
                    </a:cubicBezTo>
                    <a:cubicBezTo>
                      <a:pt x="92" y="66"/>
                      <a:pt x="93" y="70"/>
                      <a:pt x="96" y="65"/>
                    </a:cubicBezTo>
                    <a:cubicBezTo>
                      <a:pt x="94" y="64"/>
                      <a:pt x="93" y="62"/>
                      <a:pt x="91" y="60"/>
                    </a:cubicBezTo>
                    <a:cubicBezTo>
                      <a:pt x="93" y="59"/>
                      <a:pt x="93" y="57"/>
                      <a:pt x="94" y="56"/>
                    </a:cubicBezTo>
                    <a:cubicBezTo>
                      <a:pt x="96" y="62"/>
                      <a:pt x="99" y="56"/>
                      <a:pt x="101" y="60"/>
                    </a:cubicBezTo>
                    <a:cubicBezTo>
                      <a:pt x="98" y="64"/>
                      <a:pt x="97" y="57"/>
                      <a:pt x="94" y="61"/>
                    </a:cubicBezTo>
                    <a:cubicBezTo>
                      <a:pt x="100" y="64"/>
                      <a:pt x="97" y="67"/>
                      <a:pt x="98" y="71"/>
                    </a:cubicBezTo>
                    <a:cubicBezTo>
                      <a:pt x="105" y="68"/>
                      <a:pt x="100" y="63"/>
                      <a:pt x="104" y="59"/>
                    </a:cubicBezTo>
                    <a:cubicBezTo>
                      <a:pt x="107" y="57"/>
                      <a:pt x="109" y="64"/>
                      <a:pt x="112" y="63"/>
                    </a:cubicBezTo>
                    <a:cubicBezTo>
                      <a:pt x="114" y="59"/>
                      <a:pt x="118" y="57"/>
                      <a:pt x="112" y="54"/>
                    </a:cubicBezTo>
                    <a:cubicBezTo>
                      <a:pt x="115" y="51"/>
                      <a:pt x="120" y="47"/>
                      <a:pt x="124" y="49"/>
                    </a:cubicBezTo>
                    <a:cubicBezTo>
                      <a:pt x="117" y="54"/>
                      <a:pt x="118" y="60"/>
                      <a:pt x="114" y="66"/>
                    </a:cubicBezTo>
                    <a:cubicBezTo>
                      <a:pt x="111" y="60"/>
                      <a:pt x="96" y="73"/>
                      <a:pt x="104" y="74"/>
                    </a:cubicBezTo>
                    <a:cubicBezTo>
                      <a:pt x="103" y="70"/>
                      <a:pt x="109" y="75"/>
                      <a:pt x="112" y="69"/>
                    </a:cubicBezTo>
                    <a:cubicBezTo>
                      <a:pt x="115" y="75"/>
                      <a:pt x="123" y="71"/>
                      <a:pt x="131" y="76"/>
                    </a:cubicBezTo>
                    <a:cubicBezTo>
                      <a:pt x="136" y="74"/>
                      <a:pt x="133" y="71"/>
                      <a:pt x="134" y="68"/>
                    </a:cubicBezTo>
                    <a:cubicBezTo>
                      <a:pt x="136" y="69"/>
                      <a:pt x="138" y="65"/>
                      <a:pt x="140" y="69"/>
                    </a:cubicBezTo>
                    <a:cubicBezTo>
                      <a:pt x="143" y="65"/>
                      <a:pt x="143" y="65"/>
                      <a:pt x="147" y="64"/>
                    </a:cubicBezTo>
                    <a:cubicBezTo>
                      <a:pt x="145" y="58"/>
                      <a:pt x="142" y="67"/>
                      <a:pt x="140" y="64"/>
                    </a:cubicBezTo>
                    <a:cubicBezTo>
                      <a:pt x="137" y="61"/>
                      <a:pt x="137" y="59"/>
                      <a:pt x="138" y="57"/>
                    </a:cubicBezTo>
                    <a:cubicBezTo>
                      <a:pt x="142" y="56"/>
                      <a:pt x="145" y="61"/>
                      <a:pt x="150" y="56"/>
                    </a:cubicBezTo>
                    <a:cubicBezTo>
                      <a:pt x="146" y="52"/>
                      <a:pt x="148" y="49"/>
                      <a:pt x="151" y="46"/>
                    </a:cubicBezTo>
                    <a:cubicBezTo>
                      <a:pt x="154" y="49"/>
                      <a:pt x="157" y="43"/>
                      <a:pt x="160" y="44"/>
                    </a:cubicBezTo>
                    <a:cubicBezTo>
                      <a:pt x="161" y="45"/>
                      <a:pt x="160" y="47"/>
                      <a:pt x="160" y="48"/>
                    </a:cubicBezTo>
                    <a:cubicBezTo>
                      <a:pt x="157" y="52"/>
                      <a:pt x="154" y="50"/>
                      <a:pt x="151" y="51"/>
                    </a:cubicBezTo>
                    <a:cubicBezTo>
                      <a:pt x="154" y="59"/>
                      <a:pt x="144" y="65"/>
                      <a:pt x="147" y="73"/>
                    </a:cubicBezTo>
                    <a:cubicBezTo>
                      <a:pt x="143" y="73"/>
                      <a:pt x="140" y="68"/>
                      <a:pt x="136" y="72"/>
                    </a:cubicBezTo>
                    <a:cubicBezTo>
                      <a:pt x="140" y="79"/>
                      <a:pt x="149" y="71"/>
                      <a:pt x="150" y="77"/>
                    </a:cubicBezTo>
                    <a:cubicBezTo>
                      <a:pt x="157" y="75"/>
                      <a:pt x="157" y="70"/>
                      <a:pt x="162" y="64"/>
                    </a:cubicBezTo>
                    <a:cubicBezTo>
                      <a:pt x="163" y="66"/>
                      <a:pt x="165" y="65"/>
                      <a:pt x="166" y="67"/>
                    </a:cubicBezTo>
                    <a:cubicBezTo>
                      <a:pt x="165" y="71"/>
                      <a:pt x="161" y="69"/>
                      <a:pt x="161" y="72"/>
                    </a:cubicBezTo>
                    <a:cubicBezTo>
                      <a:pt x="163" y="76"/>
                      <a:pt x="166" y="72"/>
                      <a:pt x="169" y="75"/>
                    </a:cubicBezTo>
                    <a:cubicBezTo>
                      <a:pt x="175" y="71"/>
                      <a:pt x="166" y="64"/>
                      <a:pt x="167" y="62"/>
                    </a:cubicBezTo>
                    <a:cubicBezTo>
                      <a:pt x="169" y="61"/>
                      <a:pt x="170" y="62"/>
                      <a:pt x="171" y="63"/>
                    </a:cubicBezTo>
                    <a:cubicBezTo>
                      <a:pt x="173" y="68"/>
                      <a:pt x="172" y="72"/>
                      <a:pt x="177" y="76"/>
                    </a:cubicBezTo>
                    <a:cubicBezTo>
                      <a:pt x="180" y="76"/>
                      <a:pt x="182" y="72"/>
                      <a:pt x="184" y="78"/>
                    </a:cubicBezTo>
                    <a:cubicBezTo>
                      <a:pt x="187" y="73"/>
                      <a:pt x="190" y="78"/>
                      <a:pt x="189" y="81"/>
                    </a:cubicBezTo>
                    <a:cubicBezTo>
                      <a:pt x="195" y="71"/>
                      <a:pt x="202" y="78"/>
                      <a:pt x="204" y="70"/>
                    </a:cubicBezTo>
                    <a:cubicBezTo>
                      <a:pt x="202" y="67"/>
                      <a:pt x="200" y="69"/>
                      <a:pt x="198" y="65"/>
                    </a:cubicBezTo>
                    <a:cubicBezTo>
                      <a:pt x="204" y="64"/>
                      <a:pt x="201" y="62"/>
                      <a:pt x="204" y="58"/>
                    </a:cubicBezTo>
                    <a:cubicBezTo>
                      <a:pt x="204" y="64"/>
                      <a:pt x="210" y="59"/>
                      <a:pt x="213" y="61"/>
                    </a:cubicBezTo>
                    <a:cubicBezTo>
                      <a:pt x="213" y="64"/>
                      <a:pt x="208" y="64"/>
                      <a:pt x="205" y="64"/>
                    </a:cubicBezTo>
                    <a:cubicBezTo>
                      <a:pt x="207" y="69"/>
                      <a:pt x="203" y="73"/>
                      <a:pt x="203" y="78"/>
                    </a:cubicBezTo>
                    <a:cubicBezTo>
                      <a:pt x="209" y="73"/>
                      <a:pt x="209" y="80"/>
                      <a:pt x="215" y="79"/>
                    </a:cubicBezTo>
                    <a:cubicBezTo>
                      <a:pt x="216" y="75"/>
                      <a:pt x="211" y="77"/>
                      <a:pt x="213" y="75"/>
                    </a:cubicBezTo>
                    <a:cubicBezTo>
                      <a:pt x="216" y="77"/>
                      <a:pt x="219" y="75"/>
                      <a:pt x="221" y="76"/>
                    </a:cubicBezTo>
                    <a:cubicBezTo>
                      <a:pt x="223" y="77"/>
                      <a:pt x="220" y="78"/>
                      <a:pt x="221" y="80"/>
                    </a:cubicBezTo>
                    <a:cubicBezTo>
                      <a:pt x="225" y="82"/>
                      <a:pt x="228" y="76"/>
                      <a:pt x="229" y="77"/>
                    </a:cubicBezTo>
                    <a:cubicBezTo>
                      <a:pt x="229" y="82"/>
                      <a:pt x="244" y="78"/>
                      <a:pt x="244" y="84"/>
                    </a:cubicBezTo>
                    <a:cubicBezTo>
                      <a:pt x="249" y="80"/>
                      <a:pt x="255" y="79"/>
                      <a:pt x="259" y="82"/>
                    </a:cubicBezTo>
                    <a:cubicBezTo>
                      <a:pt x="263" y="79"/>
                      <a:pt x="269" y="76"/>
                      <a:pt x="268" y="72"/>
                    </a:cubicBezTo>
                    <a:cubicBezTo>
                      <a:pt x="268" y="73"/>
                      <a:pt x="269" y="73"/>
                      <a:pt x="270" y="73"/>
                    </a:cubicBezTo>
                    <a:cubicBezTo>
                      <a:pt x="266" y="77"/>
                      <a:pt x="272" y="82"/>
                      <a:pt x="274" y="83"/>
                    </a:cubicBezTo>
                    <a:cubicBezTo>
                      <a:pt x="274" y="79"/>
                      <a:pt x="284" y="87"/>
                      <a:pt x="284" y="79"/>
                    </a:cubicBezTo>
                    <a:cubicBezTo>
                      <a:pt x="289" y="84"/>
                      <a:pt x="296" y="83"/>
                      <a:pt x="302" y="82"/>
                    </a:cubicBezTo>
                    <a:cubicBezTo>
                      <a:pt x="300" y="78"/>
                      <a:pt x="296" y="79"/>
                      <a:pt x="299" y="75"/>
                    </a:cubicBezTo>
                    <a:cubicBezTo>
                      <a:pt x="298" y="81"/>
                      <a:pt x="304" y="77"/>
                      <a:pt x="306" y="77"/>
                    </a:cubicBezTo>
                    <a:cubicBezTo>
                      <a:pt x="303" y="84"/>
                      <a:pt x="321" y="74"/>
                      <a:pt x="318" y="84"/>
                    </a:cubicBezTo>
                    <a:cubicBezTo>
                      <a:pt x="314" y="77"/>
                      <a:pt x="310" y="84"/>
                      <a:pt x="305" y="83"/>
                    </a:cubicBezTo>
                    <a:cubicBezTo>
                      <a:pt x="305" y="84"/>
                      <a:pt x="306" y="84"/>
                      <a:pt x="305" y="85"/>
                    </a:cubicBezTo>
                    <a:cubicBezTo>
                      <a:pt x="305" y="86"/>
                      <a:pt x="305" y="87"/>
                      <a:pt x="305" y="88"/>
                    </a:cubicBezTo>
                    <a:cubicBezTo>
                      <a:pt x="312" y="84"/>
                      <a:pt x="317" y="85"/>
                      <a:pt x="327" y="86"/>
                    </a:cubicBezTo>
                    <a:cubicBezTo>
                      <a:pt x="337" y="86"/>
                      <a:pt x="354" y="90"/>
                      <a:pt x="362" y="87"/>
                    </a:cubicBezTo>
                    <a:cubicBezTo>
                      <a:pt x="364" y="86"/>
                      <a:pt x="364" y="86"/>
                      <a:pt x="364" y="85"/>
                    </a:cubicBezTo>
                    <a:cubicBezTo>
                      <a:pt x="363" y="84"/>
                      <a:pt x="364" y="84"/>
                      <a:pt x="364" y="85"/>
                    </a:cubicBezTo>
                    <a:cubicBezTo>
                      <a:pt x="364" y="85"/>
                      <a:pt x="365" y="86"/>
                      <a:pt x="365" y="86"/>
                    </a:cubicBezTo>
                    <a:cubicBezTo>
                      <a:pt x="372" y="93"/>
                      <a:pt x="389" y="81"/>
                      <a:pt x="387" y="91"/>
                    </a:cubicBezTo>
                    <a:cubicBezTo>
                      <a:pt x="387" y="87"/>
                      <a:pt x="400" y="85"/>
                      <a:pt x="399" y="90"/>
                    </a:cubicBezTo>
                    <a:cubicBezTo>
                      <a:pt x="413" y="85"/>
                      <a:pt x="426" y="87"/>
                      <a:pt x="439" y="90"/>
                    </a:cubicBezTo>
                    <a:cubicBezTo>
                      <a:pt x="448" y="88"/>
                      <a:pt x="461" y="85"/>
                      <a:pt x="465" y="91"/>
                    </a:cubicBezTo>
                    <a:cubicBezTo>
                      <a:pt x="464" y="90"/>
                      <a:pt x="465" y="89"/>
                      <a:pt x="466" y="87"/>
                    </a:cubicBezTo>
                    <a:cubicBezTo>
                      <a:pt x="481" y="89"/>
                      <a:pt x="505" y="89"/>
                      <a:pt x="524" y="92"/>
                    </a:cubicBezTo>
                    <a:cubicBezTo>
                      <a:pt x="539" y="86"/>
                      <a:pt x="551" y="95"/>
                      <a:pt x="566" y="89"/>
                    </a:cubicBezTo>
                    <a:cubicBezTo>
                      <a:pt x="569" y="91"/>
                      <a:pt x="572" y="89"/>
                      <a:pt x="575" y="93"/>
                    </a:cubicBezTo>
                    <a:cubicBezTo>
                      <a:pt x="588" y="85"/>
                      <a:pt x="600" y="94"/>
                      <a:pt x="614" y="87"/>
                    </a:cubicBezTo>
                    <a:cubicBezTo>
                      <a:pt x="615" y="88"/>
                      <a:pt x="616" y="90"/>
                      <a:pt x="616" y="91"/>
                    </a:cubicBezTo>
                    <a:cubicBezTo>
                      <a:pt x="625" y="89"/>
                      <a:pt x="634" y="85"/>
                      <a:pt x="641" y="86"/>
                    </a:cubicBezTo>
                    <a:cubicBezTo>
                      <a:pt x="643" y="86"/>
                      <a:pt x="646" y="89"/>
                      <a:pt x="648" y="89"/>
                    </a:cubicBezTo>
                    <a:cubicBezTo>
                      <a:pt x="652" y="89"/>
                      <a:pt x="655" y="84"/>
                      <a:pt x="659" y="85"/>
                    </a:cubicBezTo>
                    <a:cubicBezTo>
                      <a:pt x="661" y="85"/>
                      <a:pt x="662" y="88"/>
                      <a:pt x="665" y="87"/>
                    </a:cubicBezTo>
                    <a:cubicBezTo>
                      <a:pt x="669" y="87"/>
                      <a:pt x="669" y="86"/>
                      <a:pt x="675" y="85"/>
                    </a:cubicBezTo>
                    <a:cubicBezTo>
                      <a:pt x="687" y="81"/>
                      <a:pt x="703" y="89"/>
                      <a:pt x="708" y="79"/>
                    </a:cubicBezTo>
                    <a:cubicBezTo>
                      <a:pt x="708" y="81"/>
                      <a:pt x="709" y="82"/>
                      <a:pt x="712" y="83"/>
                    </a:cubicBezTo>
                    <a:cubicBezTo>
                      <a:pt x="715" y="79"/>
                      <a:pt x="717" y="79"/>
                      <a:pt x="721" y="74"/>
                    </a:cubicBezTo>
                    <a:cubicBezTo>
                      <a:pt x="722" y="77"/>
                      <a:pt x="720" y="79"/>
                      <a:pt x="721" y="81"/>
                    </a:cubicBezTo>
                    <a:cubicBezTo>
                      <a:pt x="728" y="77"/>
                      <a:pt x="735" y="72"/>
                      <a:pt x="736" y="64"/>
                    </a:cubicBezTo>
                    <a:cubicBezTo>
                      <a:pt x="742" y="66"/>
                      <a:pt x="744" y="59"/>
                      <a:pt x="748" y="58"/>
                    </a:cubicBezTo>
                    <a:cubicBezTo>
                      <a:pt x="745" y="56"/>
                      <a:pt x="748" y="50"/>
                      <a:pt x="743" y="51"/>
                    </a:cubicBezTo>
                    <a:cubicBezTo>
                      <a:pt x="742" y="55"/>
                      <a:pt x="745" y="56"/>
                      <a:pt x="744" y="58"/>
                    </a:cubicBezTo>
                    <a:cubicBezTo>
                      <a:pt x="740" y="59"/>
                      <a:pt x="732" y="63"/>
                      <a:pt x="732" y="56"/>
                    </a:cubicBezTo>
                    <a:cubicBezTo>
                      <a:pt x="731" y="61"/>
                      <a:pt x="726" y="59"/>
                      <a:pt x="726" y="62"/>
                    </a:cubicBezTo>
                    <a:cubicBezTo>
                      <a:pt x="733" y="58"/>
                      <a:pt x="727" y="71"/>
                      <a:pt x="730" y="69"/>
                    </a:cubicBezTo>
                    <a:cubicBezTo>
                      <a:pt x="732" y="68"/>
                      <a:pt x="729" y="62"/>
                      <a:pt x="732" y="65"/>
                    </a:cubicBezTo>
                    <a:cubicBezTo>
                      <a:pt x="733" y="68"/>
                      <a:pt x="731" y="70"/>
                      <a:pt x="728" y="72"/>
                    </a:cubicBezTo>
                    <a:cubicBezTo>
                      <a:pt x="727" y="66"/>
                      <a:pt x="723" y="75"/>
                      <a:pt x="721" y="72"/>
                    </a:cubicBezTo>
                    <a:cubicBezTo>
                      <a:pt x="721" y="71"/>
                      <a:pt x="720" y="70"/>
                      <a:pt x="719" y="70"/>
                    </a:cubicBezTo>
                    <a:cubicBezTo>
                      <a:pt x="726" y="65"/>
                      <a:pt x="720" y="62"/>
                      <a:pt x="725" y="56"/>
                    </a:cubicBezTo>
                    <a:cubicBezTo>
                      <a:pt x="732" y="58"/>
                      <a:pt x="730" y="47"/>
                      <a:pt x="736" y="53"/>
                    </a:cubicBezTo>
                    <a:cubicBezTo>
                      <a:pt x="737" y="50"/>
                      <a:pt x="746" y="41"/>
                      <a:pt x="739" y="40"/>
                    </a:cubicBezTo>
                    <a:cubicBezTo>
                      <a:pt x="741" y="41"/>
                      <a:pt x="734" y="48"/>
                      <a:pt x="733" y="43"/>
                    </a:cubicBezTo>
                    <a:cubicBezTo>
                      <a:pt x="729" y="46"/>
                      <a:pt x="726" y="58"/>
                      <a:pt x="720" y="51"/>
                    </a:cubicBezTo>
                    <a:cubicBezTo>
                      <a:pt x="722" y="47"/>
                      <a:pt x="723" y="47"/>
                      <a:pt x="727" y="47"/>
                    </a:cubicBezTo>
                    <a:cubicBezTo>
                      <a:pt x="723" y="44"/>
                      <a:pt x="729" y="42"/>
                      <a:pt x="728" y="39"/>
                    </a:cubicBezTo>
                    <a:cubicBezTo>
                      <a:pt x="724" y="39"/>
                      <a:pt x="725" y="30"/>
                      <a:pt x="730" y="27"/>
                    </a:cubicBezTo>
                    <a:cubicBezTo>
                      <a:pt x="731" y="29"/>
                      <a:pt x="732" y="30"/>
                      <a:pt x="733" y="32"/>
                    </a:cubicBezTo>
                    <a:cubicBezTo>
                      <a:pt x="734" y="31"/>
                      <a:pt x="735" y="31"/>
                      <a:pt x="736" y="30"/>
                    </a:cubicBezTo>
                    <a:cubicBezTo>
                      <a:pt x="737" y="29"/>
                      <a:pt x="736" y="27"/>
                      <a:pt x="736" y="26"/>
                    </a:cubicBezTo>
                    <a:cubicBezTo>
                      <a:pt x="735" y="27"/>
                      <a:pt x="733" y="28"/>
                      <a:pt x="732" y="26"/>
                    </a:cubicBezTo>
                    <a:cubicBezTo>
                      <a:pt x="734" y="22"/>
                      <a:pt x="738" y="21"/>
                      <a:pt x="736" y="17"/>
                    </a:cubicBezTo>
                    <a:cubicBezTo>
                      <a:pt x="733" y="19"/>
                      <a:pt x="734" y="21"/>
                      <a:pt x="730" y="23"/>
                    </a:cubicBezTo>
                    <a:cubicBezTo>
                      <a:pt x="724" y="22"/>
                      <a:pt x="725" y="19"/>
                      <a:pt x="724" y="13"/>
                    </a:cubicBezTo>
                    <a:cubicBezTo>
                      <a:pt x="728" y="14"/>
                      <a:pt x="731" y="16"/>
                      <a:pt x="735" y="14"/>
                    </a:cubicBezTo>
                    <a:cubicBezTo>
                      <a:pt x="732" y="10"/>
                      <a:pt x="725" y="13"/>
                      <a:pt x="725" y="7"/>
                    </a:cubicBezTo>
                    <a:cubicBezTo>
                      <a:pt x="723" y="9"/>
                      <a:pt x="723" y="10"/>
                      <a:pt x="723" y="11"/>
                    </a:cubicBezTo>
                    <a:cubicBezTo>
                      <a:pt x="715" y="0"/>
                      <a:pt x="704" y="15"/>
                      <a:pt x="697" y="8"/>
                    </a:cubicBezTo>
                    <a:cubicBezTo>
                      <a:pt x="692" y="9"/>
                      <a:pt x="697" y="17"/>
                      <a:pt x="693" y="15"/>
                    </a:cubicBezTo>
                    <a:cubicBezTo>
                      <a:pt x="696" y="11"/>
                      <a:pt x="689" y="17"/>
                      <a:pt x="689" y="12"/>
                    </a:cubicBezTo>
                    <a:cubicBezTo>
                      <a:pt x="692" y="10"/>
                      <a:pt x="695" y="8"/>
                      <a:pt x="693" y="6"/>
                    </a:cubicBezTo>
                    <a:cubicBezTo>
                      <a:pt x="687" y="9"/>
                      <a:pt x="689" y="7"/>
                      <a:pt x="689" y="10"/>
                    </a:cubicBezTo>
                    <a:cubicBezTo>
                      <a:pt x="684" y="9"/>
                      <a:pt x="676" y="11"/>
                      <a:pt x="674" y="13"/>
                    </a:cubicBezTo>
                    <a:cubicBezTo>
                      <a:pt x="672" y="12"/>
                      <a:pt x="672" y="10"/>
                      <a:pt x="672" y="9"/>
                    </a:cubicBezTo>
                    <a:cubicBezTo>
                      <a:pt x="668" y="10"/>
                      <a:pt x="664" y="10"/>
                      <a:pt x="660" y="10"/>
                    </a:cubicBezTo>
                    <a:cubicBezTo>
                      <a:pt x="661" y="11"/>
                      <a:pt x="658" y="13"/>
                      <a:pt x="658" y="15"/>
                    </a:cubicBezTo>
                    <a:cubicBezTo>
                      <a:pt x="658" y="8"/>
                      <a:pt x="656" y="16"/>
                      <a:pt x="654" y="14"/>
                    </a:cubicBezTo>
                    <a:cubicBezTo>
                      <a:pt x="654" y="13"/>
                      <a:pt x="653" y="13"/>
                      <a:pt x="652" y="12"/>
                    </a:cubicBezTo>
                    <a:cubicBezTo>
                      <a:pt x="654" y="11"/>
                      <a:pt x="655" y="12"/>
                      <a:pt x="657" y="10"/>
                    </a:cubicBezTo>
                    <a:cubicBezTo>
                      <a:pt x="653" y="8"/>
                      <a:pt x="643" y="5"/>
                      <a:pt x="644" y="13"/>
                    </a:cubicBezTo>
                    <a:cubicBezTo>
                      <a:pt x="645" y="12"/>
                      <a:pt x="648" y="11"/>
                      <a:pt x="646" y="13"/>
                    </a:cubicBezTo>
                    <a:cubicBezTo>
                      <a:pt x="642" y="15"/>
                      <a:pt x="644" y="12"/>
                      <a:pt x="642" y="9"/>
                    </a:cubicBezTo>
                    <a:cubicBezTo>
                      <a:pt x="638" y="11"/>
                      <a:pt x="631" y="8"/>
                      <a:pt x="630" y="13"/>
                    </a:cubicBezTo>
                    <a:cubicBezTo>
                      <a:pt x="626" y="9"/>
                      <a:pt x="618" y="13"/>
                      <a:pt x="622" y="8"/>
                    </a:cubicBezTo>
                    <a:cubicBezTo>
                      <a:pt x="621" y="9"/>
                      <a:pt x="620" y="8"/>
                      <a:pt x="620" y="7"/>
                    </a:cubicBezTo>
                    <a:cubicBezTo>
                      <a:pt x="617" y="8"/>
                      <a:pt x="619" y="10"/>
                      <a:pt x="618" y="12"/>
                    </a:cubicBezTo>
                    <a:cubicBezTo>
                      <a:pt x="617" y="10"/>
                      <a:pt x="615" y="12"/>
                      <a:pt x="614" y="11"/>
                    </a:cubicBezTo>
                    <a:cubicBezTo>
                      <a:pt x="616" y="10"/>
                      <a:pt x="618" y="8"/>
                      <a:pt x="616" y="6"/>
                    </a:cubicBezTo>
                    <a:cubicBezTo>
                      <a:pt x="611" y="7"/>
                      <a:pt x="607" y="11"/>
                      <a:pt x="600" y="9"/>
                    </a:cubicBezTo>
                    <a:cubicBezTo>
                      <a:pt x="601" y="9"/>
                      <a:pt x="607" y="9"/>
                      <a:pt x="604" y="6"/>
                    </a:cubicBezTo>
                    <a:cubicBezTo>
                      <a:pt x="601" y="6"/>
                      <a:pt x="595" y="6"/>
                      <a:pt x="594" y="11"/>
                    </a:cubicBezTo>
                    <a:cubicBezTo>
                      <a:pt x="589" y="4"/>
                      <a:pt x="584" y="11"/>
                      <a:pt x="580" y="12"/>
                    </a:cubicBezTo>
                    <a:cubicBezTo>
                      <a:pt x="582" y="11"/>
                      <a:pt x="583" y="9"/>
                      <a:pt x="582" y="7"/>
                    </a:cubicBezTo>
                    <a:cubicBezTo>
                      <a:pt x="578" y="12"/>
                      <a:pt x="581" y="4"/>
                      <a:pt x="578" y="7"/>
                    </a:cubicBezTo>
                    <a:cubicBezTo>
                      <a:pt x="576" y="11"/>
                      <a:pt x="574" y="9"/>
                      <a:pt x="571" y="7"/>
                    </a:cubicBezTo>
                    <a:cubicBezTo>
                      <a:pt x="566" y="14"/>
                      <a:pt x="564" y="5"/>
                      <a:pt x="559" y="11"/>
                    </a:cubicBezTo>
                    <a:close/>
                    <a:moveTo>
                      <a:pt x="231" y="32"/>
                    </a:moveTo>
                    <a:cubicBezTo>
                      <a:pt x="227" y="31"/>
                      <a:pt x="230" y="31"/>
                      <a:pt x="227" y="28"/>
                    </a:cubicBezTo>
                    <a:cubicBezTo>
                      <a:pt x="231" y="24"/>
                      <a:pt x="236" y="30"/>
                      <a:pt x="231" y="32"/>
                    </a:cubicBezTo>
                    <a:close/>
                    <a:moveTo>
                      <a:pt x="231" y="21"/>
                    </a:moveTo>
                    <a:cubicBezTo>
                      <a:pt x="230" y="21"/>
                      <a:pt x="222" y="23"/>
                      <a:pt x="227" y="23"/>
                    </a:cubicBezTo>
                    <a:cubicBezTo>
                      <a:pt x="228" y="25"/>
                      <a:pt x="222" y="25"/>
                      <a:pt x="221" y="22"/>
                    </a:cubicBezTo>
                    <a:cubicBezTo>
                      <a:pt x="224" y="23"/>
                      <a:pt x="228" y="16"/>
                      <a:pt x="231" y="21"/>
                    </a:cubicBezTo>
                    <a:close/>
                    <a:moveTo>
                      <a:pt x="201" y="36"/>
                    </a:moveTo>
                    <a:cubicBezTo>
                      <a:pt x="201" y="32"/>
                      <a:pt x="207" y="22"/>
                      <a:pt x="209" y="30"/>
                    </a:cubicBezTo>
                    <a:cubicBezTo>
                      <a:pt x="203" y="27"/>
                      <a:pt x="206" y="33"/>
                      <a:pt x="201" y="36"/>
                    </a:cubicBezTo>
                    <a:close/>
                    <a:moveTo>
                      <a:pt x="211" y="26"/>
                    </a:moveTo>
                    <a:cubicBezTo>
                      <a:pt x="213" y="25"/>
                      <a:pt x="213" y="26"/>
                      <a:pt x="212" y="27"/>
                    </a:cubicBezTo>
                    <a:cubicBezTo>
                      <a:pt x="217" y="29"/>
                      <a:pt x="212" y="22"/>
                      <a:pt x="217" y="23"/>
                    </a:cubicBezTo>
                    <a:cubicBezTo>
                      <a:pt x="216" y="26"/>
                      <a:pt x="217" y="30"/>
                      <a:pt x="213" y="32"/>
                    </a:cubicBezTo>
                    <a:cubicBezTo>
                      <a:pt x="212" y="30"/>
                      <a:pt x="212" y="28"/>
                      <a:pt x="211" y="26"/>
                    </a:cubicBezTo>
                    <a:close/>
                    <a:moveTo>
                      <a:pt x="217" y="16"/>
                    </a:moveTo>
                    <a:cubicBezTo>
                      <a:pt x="216" y="19"/>
                      <a:pt x="217" y="19"/>
                      <a:pt x="219" y="18"/>
                    </a:cubicBezTo>
                    <a:cubicBezTo>
                      <a:pt x="220" y="19"/>
                      <a:pt x="219" y="20"/>
                      <a:pt x="220" y="21"/>
                    </a:cubicBezTo>
                    <a:cubicBezTo>
                      <a:pt x="219" y="21"/>
                      <a:pt x="219" y="22"/>
                      <a:pt x="218" y="23"/>
                    </a:cubicBezTo>
                    <a:cubicBezTo>
                      <a:pt x="216" y="20"/>
                      <a:pt x="215" y="21"/>
                      <a:pt x="213" y="19"/>
                    </a:cubicBezTo>
                    <a:cubicBezTo>
                      <a:pt x="214" y="18"/>
                      <a:pt x="215" y="17"/>
                      <a:pt x="217" y="16"/>
                    </a:cubicBezTo>
                    <a:close/>
                    <a:moveTo>
                      <a:pt x="196" y="25"/>
                    </a:moveTo>
                    <a:cubicBezTo>
                      <a:pt x="193" y="27"/>
                      <a:pt x="196" y="29"/>
                      <a:pt x="195" y="31"/>
                    </a:cubicBezTo>
                    <a:cubicBezTo>
                      <a:pt x="193" y="27"/>
                      <a:pt x="186" y="16"/>
                      <a:pt x="180" y="21"/>
                    </a:cubicBezTo>
                    <a:cubicBezTo>
                      <a:pt x="177" y="18"/>
                      <a:pt x="187" y="17"/>
                      <a:pt x="184" y="14"/>
                    </a:cubicBezTo>
                    <a:cubicBezTo>
                      <a:pt x="187" y="17"/>
                      <a:pt x="191" y="19"/>
                      <a:pt x="196" y="25"/>
                    </a:cubicBezTo>
                    <a:close/>
                    <a:moveTo>
                      <a:pt x="181" y="31"/>
                    </a:moveTo>
                    <a:cubicBezTo>
                      <a:pt x="181" y="30"/>
                      <a:pt x="180" y="28"/>
                      <a:pt x="179" y="26"/>
                    </a:cubicBezTo>
                    <a:cubicBezTo>
                      <a:pt x="180" y="26"/>
                      <a:pt x="182" y="25"/>
                      <a:pt x="184" y="24"/>
                    </a:cubicBezTo>
                    <a:cubicBezTo>
                      <a:pt x="187" y="27"/>
                      <a:pt x="184" y="29"/>
                      <a:pt x="181" y="31"/>
                    </a:cubicBezTo>
                    <a:close/>
                    <a:moveTo>
                      <a:pt x="184" y="11"/>
                    </a:moveTo>
                    <a:cubicBezTo>
                      <a:pt x="181" y="15"/>
                      <a:pt x="179" y="12"/>
                      <a:pt x="177" y="15"/>
                    </a:cubicBezTo>
                    <a:cubicBezTo>
                      <a:pt x="172" y="11"/>
                      <a:pt x="183" y="10"/>
                      <a:pt x="180" y="7"/>
                    </a:cubicBezTo>
                    <a:cubicBezTo>
                      <a:pt x="184" y="5"/>
                      <a:pt x="181" y="10"/>
                      <a:pt x="184" y="11"/>
                    </a:cubicBezTo>
                    <a:close/>
                    <a:moveTo>
                      <a:pt x="88" y="30"/>
                    </a:moveTo>
                    <a:cubicBezTo>
                      <a:pt x="87" y="25"/>
                      <a:pt x="93" y="22"/>
                      <a:pt x="97" y="18"/>
                    </a:cubicBezTo>
                    <a:cubicBezTo>
                      <a:pt x="96" y="17"/>
                      <a:pt x="95" y="16"/>
                      <a:pt x="95" y="16"/>
                    </a:cubicBezTo>
                    <a:cubicBezTo>
                      <a:pt x="101" y="18"/>
                      <a:pt x="102" y="25"/>
                      <a:pt x="88" y="30"/>
                    </a:cubicBezTo>
                    <a:close/>
                    <a:moveTo>
                      <a:pt x="74" y="17"/>
                    </a:moveTo>
                    <a:cubicBezTo>
                      <a:pt x="79" y="24"/>
                      <a:pt x="80" y="13"/>
                      <a:pt x="85" y="18"/>
                    </a:cubicBezTo>
                    <a:cubicBezTo>
                      <a:pt x="87" y="24"/>
                      <a:pt x="81" y="35"/>
                      <a:pt x="85" y="38"/>
                    </a:cubicBezTo>
                    <a:cubicBezTo>
                      <a:pt x="86" y="42"/>
                      <a:pt x="80" y="37"/>
                      <a:pt x="79" y="39"/>
                    </a:cubicBezTo>
                    <a:cubicBezTo>
                      <a:pt x="78" y="34"/>
                      <a:pt x="81" y="30"/>
                      <a:pt x="82" y="25"/>
                    </a:cubicBezTo>
                    <a:cubicBezTo>
                      <a:pt x="78" y="21"/>
                      <a:pt x="71" y="28"/>
                      <a:pt x="66" y="23"/>
                    </a:cubicBezTo>
                    <a:cubicBezTo>
                      <a:pt x="69" y="21"/>
                      <a:pt x="72" y="19"/>
                      <a:pt x="74" y="17"/>
                    </a:cubicBezTo>
                    <a:close/>
                    <a:moveTo>
                      <a:pt x="48" y="23"/>
                    </a:moveTo>
                    <a:cubicBezTo>
                      <a:pt x="52" y="17"/>
                      <a:pt x="55" y="22"/>
                      <a:pt x="59" y="18"/>
                    </a:cubicBezTo>
                    <a:cubicBezTo>
                      <a:pt x="56" y="23"/>
                      <a:pt x="53" y="27"/>
                      <a:pt x="51" y="32"/>
                    </a:cubicBezTo>
                    <a:cubicBezTo>
                      <a:pt x="50" y="29"/>
                      <a:pt x="50" y="26"/>
                      <a:pt x="48" y="23"/>
                    </a:cubicBezTo>
                    <a:close/>
                    <a:moveTo>
                      <a:pt x="54" y="40"/>
                    </a:moveTo>
                    <a:cubicBezTo>
                      <a:pt x="56" y="40"/>
                      <a:pt x="58" y="40"/>
                      <a:pt x="59" y="40"/>
                    </a:cubicBezTo>
                    <a:cubicBezTo>
                      <a:pt x="57" y="51"/>
                      <a:pt x="48" y="41"/>
                      <a:pt x="46" y="36"/>
                    </a:cubicBezTo>
                    <a:cubicBezTo>
                      <a:pt x="55" y="39"/>
                      <a:pt x="57" y="20"/>
                      <a:pt x="66" y="25"/>
                    </a:cubicBezTo>
                    <a:cubicBezTo>
                      <a:pt x="63" y="28"/>
                      <a:pt x="64" y="34"/>
                      <a:pt x="58" y="33"/>
                    </a:cubicBezTo>
                    <a:cubicBezTo>
                      <a:pt x="61" y="36"/>
                      <a:pt x="64" y="37"/>
                      <a:pt x="68" y="35"/>
                    </a:cubicBezTo>
                    <a:cubicBezTo>
                      <a:pt x="71" y="32"/>
                      <a:pt x="65" y="34"/>
                      <a:pt x="65" y="30"/>
                    </a:cubicBezTo>
                    <a:cubicBezTo>
                      <a:pt x="67" y="31"/>
                      <a:pt x="71" y="28"/>
                      <a:pt x="74" y="28"/>
                    </a:cubicBezTo>
                    <a:cubicBezTo>
                      <a:pt x="78" y="32"/>
                      <a:pt x="68" y="34"/>
                      <a:pt x="71" y="38"/>
                    </a:cubicBezTo>
                    <a:cubicBezTo>
                      <a:pt x="66" y="38"/>
                      <a:pt x="57" y="41"/>
                      <a:pt x="56" y="35"/>
                    </a:cubicBezTo>
                    <a:cubicBezTo>
                      <a:pt x="55" y="37"/>
                      <a:pt x="56" y="39"/>
                      <a:pt x="54" y="40"/>
                    </a:cubicBezTo>
                    <a:close/>
                    <a:moveTo>
                      <a:pt x="61" y="55"/>
                    </a:moveTo>
                    <a:cubicBezTo>
                      <a:pt x="59" y="55"/>
                      <a:pt x="57" y="53"/>
                      <a:pt x="56" y="51"/>
                    </a:cubicBezTo>
                    <a:cubicBezTo>
                      <a:pt x="63" y="47"/>
                      <a:pt x="63" y="47"/>
                      <a:pt x="64" y="41"/>
                    </a:cubicBezTo>
                    <a:cubicBezTo>
                      <a:pt x="68" y="42"/>
                      <a:pt x="66" y="45"/>
                      <a:pt x="70" y="48"/>
                    </a:cubicBezTo>
                    <a:cubicBezTo>
                      <a:pt x="72" y="45"/>
                      <a:pt x="71" y="41"/>
                      <a:pt x="76" y="38"/>
                    </a:cubicBezTo>
                    <a:cubicBezTo>
                      <a:pt x="76" y="40"/>
                      <a:pt x="77" y="42"/>
                      <a:pt x="79" y="44"/>
                    </a:cubicBezTo>
                    <a:cubicBezTo>
                      <a:pt x="73" y="47"/>
                      <a:pt x="76" y="52"/>
                      <a:pt x="67" y="56"/>
                    </a:cubicBezTo>
                    <a:cubicBezTo>
                      <a:pt x="65" y="54"/>
                      <a:pt x="66" y="52"/>
                      <a:pt x="64" y="50"/>
                    </a:cubicBezTo>
                    <a:cubicBezTo>
                      <a:pt x="62" y="52"/>
                      <a:pt x="63" y="54"/>
                      <a:pt x="61" y="55"/>
                    </a:cubicBezTo>
                    <a:close/>
                    <a:moveTo>
                      <a:pt x="60" y="68"/>
                    </a:moveTo>
                    <a:cubicBezTo>
                      <a:pt x="56" y="66"/>
                      <a:pt x="58" y="66"/>
                      <a:pt x="55" y="61"/>
                    </a:cubicBezTo>
                    <a:cubicBezTo>
                      <a:pt x="57" y="60"/>
                      <a:pt x="58" y="59"/>
                      <a:pt x="60" y="57"/>
                    </a:cubicBezTo>
                    <a:cubicBezTo>
                      <a:pt x="60" y="59"/>
                      <a:pt x="61" y="62"/>
                      <a:pt x="63" y="60"/>
                    </a:cubicBezTo>
                    <a:cubicBezTo>
                      <a:pt x="61" y="62"/>
                      <a:pt x="62" y="64"/>
                      <a:pt x="60" y="68"/>
                    </a:cubicBezTo>
                    <a:close/>
                    <a:moveTo>
                      <a:pt x="95" y="48"/>
                    </a:moveTo>
                    <a:cubicBezTo>
                      <a:pt x="92" y="46"/>
                      <a:pt x="96" y="44"/>
                      <a:pt x="96" y="42"/>
                    </a:cubicBezTo>
                    <a:cubicBezTo>
                      <a:pt x="91" y="39"/>
                      <a:pt x="92" y="44"/>
                      <a:pt x="88" y="46"/>
                    </a:cubicBezTo>
                    <a:cubicBezTo>
                      <a:pt x="87" y="45"/>
                      <a:pt x="86" y="43"/>
                      <a:pt x="85" y="42"/>
                    </a:cubicBezTo>
                    <a:cubicBezTo>
                      <a:pt x="96" y="36"/>
                      <a:pt x="95" y="29"/>
                      <a:pt x="107" y="20"/>
                    </a:cubicBezTo>
                    <a:cubicBezTo>
                      <a:pt x="111" y="23"/>
                      <a:pt x="104" y="32"/>
                      <a:pt x="100" y="27"/>
                    </a:cubicBezTo>
                    <a:cubicBezTo>
                      <a:pt x="100" y="32"/>
                      <a:pt x="99" y="35"/>
                      <a:pt x="101" y="40"/>
                    </a:cubicBezTo>
                    <a:cubicBezTo>
                      <a:pt x="95" y="42"/>
                      <a:pt x="100" y="46"/>
                      <a:pt x="95" y="48"/>
                    </a:cubicBezTo>
                    <a:close/>
                    <a:moveTo>
                      <a:pt x="104" y="52"/>
                    </a:moveTo>
                    <a:cubicBezTo>
                      <a:pt x="105" y="51"/>
                      <a:pt x="107" y="49"/>
                      <a:pt x="109" y="48"/>
                    </a:cubicBezTo>
                    <a:cubicBezTo>
                      <a:pt x="111" y="50"/>
                      <a:pt x="111" y="51"/>
                      <a:pt x="112" y="53"/>
                    </a:cubicBezTo>
                    <a:cubicBezTo>
                      <a:pt x="109" y="55"/>
                      <a:pt x="106" y="55"/>
                      <a:pt x="104" y="52"/>
                    </a:cubicBezTo>
                    <a:close/>
                    <a:moveTo>
                      <a:pt x="127" y="45"/>
                    </a:moveTo>
                    <a:cubicBezTo>
                      <a:pt x="124" y="42"/>
                      <a:pt x="126" y="39"/>
                      <a:pt x="127" y="36"/>
                    </a:cubicBezTo>
                    <a:cubicBezTo>
                      <a:pt x="124" y="36"/>
                      <a:pt x="121" y="35"/>
                      <a:pt x="119" y="35"/>
                    </a:cubicBezTo>
                    <a:cubicBezTo>
                      <a:pt x="117" y="37"/>
                      <a:pt x="119" y="40"/>
                      <a:pt x="115" y="39"/>
                    </a:cubicBezTo>
                    <a:cubicBezTo>
                      <a:pt x="114" y="38"/>
                      <a:pt x="118" y="36"/>
                      <a:pt x="117" y="35"/>
                    </a:cubicBezTo>
                    <a:cubicBezTo>
                      <a:pt x="116" y="32"/>
                      <a:pt x="113" y="35"/>
                      <a:pt x="112" y="33"/>
                    </a:cubicBezTo>
                    <a:cubicBezTo>
                      <a:pt x="113" y="35"/>
                      <a:pt x="113" y="50"/>
                      <a:pt x="105" y="44"/>
                    </a:cubicBezTo>
                    <a:cubicBezTo>
                      <a:pt x="108" y="43"/>
                      <a:pt x="106" y="40"/>
                      <a:pt x="109" y="39"/>
                    </a:cubicBezTo>
                    <a:cubicBezTo>
                      <a:pt x="107" y="38"/>
                      <a:pt x="105" y="37"/>
                      <a:pt x="103" y="38"/>
                    </a:cubicBezTo>
                    <a:cubicBezTo>
                      <a:pt x="106" y="25"/>
                      <a:pt x="120" y="33"/>
                      <a:pt x="128" y="31"/>
                    </a:cubicBezTo>
                    <a:cubicBezTo>
                      <a:pt x="132" y="36"/>
                      <a:pt x="133" y="41"/>
                      <a:pt x="127" y="45"/>
                    </a:cubicBezTo>
                    <a:close/>
                    <a:moveTo>
                      <a:pt x="132" y="31"/>
                    </a:moveTo>
                    <a:cubicBezTo>
                      <a:pt x="140" y="27"/>
                      <a:pt x="141" y="24"/>
                      <a:pt x="145" y="22"/>
                    </a:cubicBezTo>
                    <a:cubicBezTo>
                      <a:pt x="146" y="25"/>
                      <a:pt x="143" y="34"/>
                      <a:pt x="139" y="30"/>
                    </a:cubicBezTo>
                    <a:cubicBezTo>
                      <a:pt x="134" y="34"/>
                      <a:pt x="139" y="39"/>
                      <a:pt x="136" y="43"/>
                    </a:cubicBezTo>
                    <a:cubicBezTo>
                      <a:pt x="133" y="39"/>
                      <a:pt x="135" y="35"/>
                      <a:pt x="132" y="31"/>
                    </a:cubicBezTo>
                    <a:close/>
                    <a:moveTo>
                      <a:pt x="155" y="26"/>
                    </a:moveTo>
                    <a:cubicBezTo>
                      <a:pt x="161" y="26"/>
                      <a:pt x="164" y="21"/>
                      <a:pt x="171" y="23"/>
                    </a:cubicBezTo>
                    <a:cubicBezTo>
                      <a:pt x="172" y="26"/>
                      <a:pt x="172" y="33"/>
                      <a:pt x="168" y="33"/>
                    </a:cubicBezTo>
                    <a:cubicBezTo>
                      <a:pt x="164" y="30"/>
                      <a:pt x="170" y="28"/>
                      <a:pt x="168" y="26"/>
                    </a:cubicBezTo>
                    <a:cubicBezTo>
                      <a:pt x="167" y="25"/>
                      <a:pt x="166" y="25"/>
                      <a:pt x="165" y="24"/>
                    </a:cubicBezTo>
                    <a:cubicBezTo>
                      <a:pt x="162" y="28"/>
                      <a:pt x="162" y="31"/>
                      <a:pt x="158" y="35"/>
                    </a:cubicBezTo>
                    <a:cubicBezTo>
                      <a:pt x="154" y="31"/>
                      <a:pt x="159" y="29"/>
                      <a:pt x="155" y="26"/>
                    </a:cubicBezTo>
                    <a:close/>
                    <a:moveTo>
                      <a:pt x="149" y="42"/>
                    </a:moveTo>
                    <a:cubicBezTo>
                      <a:pt x="148" y="39"/>
                      <a:pt x="151" y="38"/>
                      <a:pt x="148" y="35"/>
                    </a:cubicBezTo>
                    <a:cubicBezTo>
                      <a:pt x="150" y="34"/>
                      <a:pt x="152" y="35"/>
                      <a:pt x="154" y="33"/>
                    </a:cubicBezTo>
                    <a:cubicBezTo>
                      <a:pt x="157" y="36"/>
                      <a:pt x="153" y="39"/>
                      <a:pt x="149" y="42"/>
                    </a:cubicBezTo>
                    <a:close/>
                    <a:moveTo>
                      <a:pt x="134" y="63"/>
                    </a:moveTo>
                    <a:cubicBezTo>
                      <a:pt x="137" y="68"/>
                      <a:pt x="128" y="66"/>
                      <a:pt x="130" y="70"/>
                    </a:cubicBezTo>
                    <a:cubicBezTo>
                      <a:pt x="126" y="67"/>
                      <a:pt x="126" y="57"/>
                      <a:pt x="127" y="52"/>
                    </a:cubicBezTo>
                    <a:cubicBezTo>
                      <a:pt x="134" y="49"/>
                      <a:pt x="143" y="49"/>
                      <a:pt x="143" y="40"/>
                    </a:cubicBezTo>
                    <a:cubicBezTo>
                      <a:pt x="149" y="41"/>
                      <a:pt x="144" y="47"/>
                      <a:pt x="145" y="50"/>
                    </a:cubicBezTo>
                    <a:cubicBezTo>
                      <a:pt x="138" y="46"/>
                      <a:pt x="123" y="64"/>
                      <a:pt x="134" y="63"/>
                    </a:cubicBezTo>
                    <a:close/>
                    <a:moveTo>
                      <a:pt x="170" y="42"/>
                    </a:moveTo>
                    <a:cubicBezTo>
                      <a:pt x="168" y="40"/>
                      <a:pt x="164" y="38"/>
                      <a:pt x="160" y="41"/>
                    </a:cubicBezTo>
                    <a:cubicBezTo>
                      <a:pt x="158" y="33"/>
                      <a:pt x="172" y="39"/>
                      <a:pt x="174" y="29"/>
                    </a:cubicBezTo>
                    <a:cubicBezTo>
                      <a:pt x="174" y="33"/>
                      <a:pt x="175" y="37"/>
                      <a:pt x="180" y="32"/>
                    </a:cubicBezTo>
                    <a:cubicBezTo>
                      <a:pt x="186" y="42"/>
                      <a:pt x="170" y="33"/>
                      <a:pt x="170" y="42"/>
                    </a:cubicBezTo>
                    <a:close/>
                    <a:moveTo>
                      <a:pt x="189" y="32"/>
                    </a:moveTo>
                    <a:cubicBezTo>
                      <a:pt x="190" y="35"/>
                      <a:pt x="189" y="39"/>
                      <a:pt x="185" y="39"/>
                    </a:cubicBezTo>
                    <a:cubicBezTo>
                      <a:pt x="184" y="36"/>
                      <a:pt x="186" y="32"/>
                      <a:pt x="189" y="32"/>
                    </a:cubicBezTo>
                    <a:close/>
                    <a:moveTo>
                      <a:pt x="159" y="58"/>
                    </a:moveTo>
                    <a:cubicBezTo>
                      <a:pt x="164" y="58"/>
                      <a:pt x="165" y="48"/>
                      <a:pt x="170" y="54"/>
                    </a:cubicBezTo>
                    <a:cubicBezTo>
                      <a:pt x="165" y="53"/>
                      <a:pt x="164" y="65"/>
                      <a:pt x="159" y="58"/>
                    </a:cubicBezTo>
                    <a:close/>
                    <a:moveTo>
                      <a:pt x="173" y="58"/>
                    </a:moveTo>
                    <a:cubicBezTo>
                      <a:pt x="171" y="55"/>
                      <a:pt x="177" y="53"/>
                      <a:pt x="172" y="49"/>
                    </a:cubicBezTo>
                    <a:cubicBezTo>
                      <a:pt x="174" y="48"/>
                      <a:pt x="175" y="47"/>
                      <a:pt x="174" y="46"/>
                    </a:cubicBezTo>
                    <a:cubicBezTo>
                      <a:pt x="176" y="45"/>
                      <a:pt x="176" y="46"/>
                      <a:pt x="175" y="47"/>
                    </a:cubicBezTo>
                    <a:cubicBezTo>
                      <a:pt x="177" y="49"/>
                      <a:pt x="178" y="49"/>
                      <a:pt x="180" y="48"/>
                    </a:cubicBezTo>
                    <a:cubicBezTo>
                      <a:pt x="181" y="50"/>
                      <a:pt x="179" y="50"/>
                      <a:pt x="179" y="49"/>
                    </a:cubicBezTo>
                    <a:cubicBezTo>
                      <a:pt x="174" y="52"/>
                      <a:pt x="178" y="55"/>
                      <a:pt x="173" y="58"/>
                    </a:cubicBezTo>
                    <a:close/>
                    <a:moveTo>
                      <a:pt x="194" y="38"/>
                    </a:moveTo>
                    <a:cubicBezTo>
                      <a:pt x="197" y="42"/>
                      <a:pt x="189" y="43"/>
                      <a:pt x="196" y="45"/>
                    </a:cubicBezTo>
                    <a:cubicBezTo>
                      <a:pt x="193" y="47"/>
                      <a:pt x="192" y="48"/>
                      <a:pt x="194" y="50"/>
                    </a:cubicBezTo>
                    <a:cubicBezTo>
                      <a:pt x="188" y="49"/>
                      <a:pt x="190" y="41"/>
                      <a:pt x="194" y="38"/>
                    </a:cubicBezTo>
                    <a:close/>
                    <a:moveTo>
                      <a:pt x="182" y="60"/>
                    </a:moveTo>
                    <a:cubicBezTo>
                      <a:pt x="180" y="58"/>
                      <a:pt x="181" y="57"/>
                      <a:pt x="180" y="56"/>
                    </a:cubicBezTo>
                    <a:cubicBezTo>
                      <a:pt x="183" y="54"/>
                      <a:pt x="187" y="53"/>
                      <a:pt x="189" y="56"/>
                    </a:cubicBezTo>
                    <a:cubicBezTo>
                      <a:pt x="187" y="59"/>
                      <a:pt x="185" y="56"/>
                      <a:pt x="182" y="60"/>
                    </a:cubicBezTo>
                    <a:close/>
                    <a:moveTo>
                      <a:pt x="201" y="43"/>
                    </a:moveTo>
                    <a:cubicBezTo>
                      <a:pt x="203" y="39"/>
                      <a:pt x="207" y="38"/>
                      <a:pt x="211" y="35"/>
                    </a:cubicBezTo>
                    <a:cubicBezTo>
                      <a:pt x="214" y="42"/>
                      <a:pt x="205" y="42"/>
                      <a:pt x="201" y="43"/>
                    </a:cubicBezTo>
                    <a:close/>
                    <a:moveTo>
                      <a:pt x="197" y="55"/>
                    </a:moveTo>
                    <a:cubicBezTo>
                      <a:pt x="198" y="57"/>
                      <a:pt x="197" y="58"/>
                      <a:pt x="198" y="60"/>
                    </a:cubicBezTo>
                    <a:cubicBezTo>
                      <a:pt x="196" y="61"/>
                      <a:pt x="194" y="58"/>
                      <a:pt x="192" y="61"/>
                    </a:cubicBezTo>
                    <a:cubicBezTo>
                      <a:pt x="190" y="58"/>
                      <a:pt x="194" y="55"/>
                      <a:pt x="197" y="55"/>
                    </a:cubicBezTo>
                    <a:close/>
                    <a:moveTo>
                      <a:pt x="184" y="72"/>
                    </a:moveTo>
                    <a:cubicBezTo>
                      <a:pt x="182" y="70"/>
                      <a:pt x="181" y="68"/>
                      <a:pt x="183" y="66"/>
                    </a:cubicBezTo>
                    <a:cubicBezTo>
                      <a:pt x="188" y="63"/>
                      <a:pt x="191" y="70"/>
                      <a:pt x="196" y="65"/>
                    </a:cubicBezTo>
                    <a:cubicBezTo>
                      <a:pt x="198" y="73"/>
                      <a:pt x="190" y="69"/>
                      <a:pt x="184" y="72"/>
                    </a:cubicBezTo>
                    <a:close/>
                    <a:moveTo>
                      <a:pt x="214" y="36"/>
                    </a:moveTo>
                    <a:cubicBezTo>
                      <a:pt x="216" y="36"/>
                      <a:pt x="218" y="38"/>
                      <a:pt x="217" y="36"/>
                    </a:cubicBezTo>
                    <a:cubicBezTo>
                      <a:pt x="221" y="40"/>
                      <a:pt x="224" y="38"/>
                      <a:pt x="229" y="37"/>
                    </a:cubicBezTo>
                    <a:cubicBezTo>
                      <a:pt x="231" y="43"/>
                      <a:pt x="214" y="41"/>
                      <a:pt x="214" y="36"/>
                    </a:cubicBezTo>
                    <a:close/>
                    <a:moveTo>
                      <a:pt x="225" y="57"/>
                    </a:moveTo>
                    <a:cubicBezTo>
                      <a:pt x="223" y="59"/>
                      <a:pt x="226" y="61"/>
                      <a:pt x="222" y="63"/>
                    </a:cubicBezTo>
                    <a:cubicBezTo>
                      <a:pt x="220" y="61"/>
                      <a:pt x="217" y="62"/>
                      <a:pt x="215" y="59"/>
                    </a:cubicBezTo>
                    <a:cubicBezTo>
                      <a:pt x="218" y="57"/>
                      <a:pt x="214" y="55"/>
                      <a:pt x="218" y="53"/>
                    </a:cubicBezTo>
                    <a:cubicBezTo>
                      <a:pt x="222" y="56"/>
                      <a:pt x="227" y="55"/>
                      <a:pt x="232" y="59"/>
                    </a:cubicBezTo>
                    <a:cubicBezTo>
                      <a:pt x="228" y="61"/>
                      <a:pt x="229" y="58"/>
                      <a:pt x="225" y="57"/>
                    </a:cubicBezTo>
                    <a:close/>
                    <a:moveTo>
                      <a:pt x="224" y="72"/>
                    </a:moveTo>
                    <a:cubicBezTo>
                      <a:pt x="223" y="67"/>
                      <a:pt x="222" y="72"/>
                      <a:pt x="218" y="73"/>
                    </a:cubicBezTo>
                    <a:cubicBezTo>
                      <a:pt x="219" y="67"/>
                      <a:pt x="224" y="66"/>
                      <a:pt x="228" y="63"/>
                    </a:cubicBezTo>
                    <a:cubicBezTo>
                      <a:pt x="229" y="65"/>
                      <a:pt x="228" y="68"/>
                      <a:pt x="227" y="66"/>
                    </a:cubicBezTo>
                    <a:cubicBezTo>
                      <a:pt x="224" y="68"/>
                      <a:pt x="228" y="70"/>
                      <a:pt x="224" y="72"/>
                    </a:cubicBezTo>
                    <a:close/>
                    <a:moveTo>
                      <a:pt x="241" y="73"/>
                    </a:moveTo>
                    <a:cubicBezTo>
                      <a:pt x="240" y="72"/>
                      <a:pt x="242" y="72"/>
                      <a:pt x="242" y="72"/>
                    </a:cubicBezTo>
                    <a:cubicBezTo>
                      <a:pt x="245" y="71"/>
                      <a:pt x="241" y="68"/>
                      <a:pt x="243" y="66"/>
                    </a:cubicBezTo>
                    <a:cubicBezTo>
                      <a:pt x="241" y="65"/>
                      <a:pt x="241" y="68"/>
                      <a:pt x="242" y="69"/>
                    </a:cubicBezTo>
                    <a:cubicBezTo>
                      <a:pt x="239" y="70"/>
                      <a:pt x="239" y="62"/>
                      <a:pt x="242" y="60"/>
                    </a:cubicBezTo>
                    <a:cubicBezTo>
                      <a:pt x="242" y="65"/>
                      <a:pt x="242" y="65"/>
                      <a:pt x="246" y="71"/>
                    </a:cubicBezTo>
                    <a:cubicBezTo>
                      <a:pt x="244" y="73"/>
                      <a:pt x="243" y="72"/>
                      <a:pt x="241" y="73"/>
                    </a:cubicBezTo>
                    <a:close/>
                    <a:moveTo>
                      <a:pt x="251" y="78"/>
                    </a:moveTo>
                    <a:cubicBezTo>
                      <a:pt x="251" y="73"/>
                      <a:pt x="256" y="72"/>
                      <a:pt x="255" y="68"/>
                    </a:cubicBezTo>
                    <a:cubicBezTo>
                      <a:pt x="257" y="68"/>
                      <a:pt x="258" y="76"/>
                      <a:pt x="257" y="79"/>
                    </a:cubicBezTo>
                    <a:cubicBezTo>
                      <a:pt x="254" y="73"/>
                      <a:pt x="255" y="74"/>
                      <a:pt x="251" y="78"/>
                    </a:cubicBezTo>
                    <a:close/>
                    <a:moveTo>
                      <a:pt x="354" y="12"/>
                    </a:moveTo>
                    <a:cubicBezTo>
                      <a:pt x="355" y="11"/>
                      <a:pt x="356" y="13"/>
                      <a:pt x="357" y="13"/>
                    </a:cubicBezTo>
                    <a:cubicBezTo>
                      <a:pt x="359" y="12"/>
                      <a:pt x="358" y="10"/>
                      <a:pt x="361" y="9"/>
                    </a:cubicBezTo>
                    <a:cubicBezTo>
                      <a:pt x="361" y="10"/>
                      <a:pt x="362" y="11"/>
                      <a:pt x="363" y="12"/>
                    </a:cubicBezTo>
                    <a:cubicBezTo>
                      <a:pt x="360" y="13"/>
                      <a:pt x="357" y="15"/>
                      <a:pt x="354" y="12"/>
                    </a:cubicBezTo>
                    <a:close/>
                    <a:moveTo>
                      <a:pt x="716" y="72"/>
                    </a:moveTo>
                    <a:cubicBezTo>
                      <a:pt x="717" y="79"/>
                      <a:pt x="704" y="74"/>
                      <a:pt x="698" y="77"/>
                    </a:cubicBezTo>
                    <a:cubicBezTo>
                      <a:pt x="697" y="72"/>
                      <a:pt x="708" y="74"/>
                      <a:pt x="704" y="69"/>
                    </a:cubicBezTo>
                    <a:cubicBezTo>
                      <a:pt x="707" y="71"/>
                      <a:pt x="711" y="68"/>
                      <a:pt x="714" y="65"/>
                    </a:cubicBezTo>
                    <a:cubicBezTo>
                      <a:pt x="714" y="71"/>
                      <a:pt x="706" y="74"/>
                      <a:pt x="702" y="75"/>
                    </a:cubicBezTo>
                    <a:cubicBezTo>
                      <a:pt x="706" y="77"/>
                      <a:pt x="711" y="73"/>
                      <a:pt x="716" y="72"/>
                    </a:cubicBezTo>
                    <a:close/>
                    <a:moveTo>
                      <a:pt x="717" y="62"/>
                    </a:moveTo>
                    <a:cubicBezTo>
                      <a:pt x="718" y="66"/>
                      <a:pt x="708" y="63"/>
                      <a:pt x="710" y="59"/>
                    </a:cubicBezTo>
                    <a:cubicBezTo>
                      <a:pt x="717" y="63"/>
                      <a:pt x="711" y="54"/>
                      <a:pt x="716" y="51"/>
                    </a:cubicBezTo>
                    <a:cubicBezTo>
                      <a:pt x="722" y="56"/>
                      <a:pt x="711" y="60"/>
                      <a:pt x="717" y="62"/>
                    </a:cubicBezTo>
                    <a:close/>
                    <a:moveTo>
                      <a:pt x="712" y="39"/>
                    </a:moveTo>
                    <a:cubicBezTo>
                      <a:pt x="714" y="43"/>
                      <a:pt x="714" y="33"/>
                      <a:pt x="717" y="39"/>
                    </a:cubicBezTo>
                    <a:cubicBezTo>
                      <a:pt x="712" y="44"/>
                      <a:pt x="711" y="46"/>
                      <a:pt x="706" y="43"/>
                    </a:cubicBezTo>
                    <a:cubicBezTo>
                      <a:pt x="713" y="44"/>
                      <a:pt x="708" y="28"/>
                      <a:pt x="712" y="39"/>
                    </a:cubicBezTo>
                    <a:close/>
                    <a:moveTo>
                      <a:pt x="721" y="30"/>
                    </a:moveTo>
                    <a:cubicBezTo>
                      <a:pt x="717" y="32"/>
                      <a:pt x="712" y="33"/>
                      <a:pt x="708" y="32"/>
                    </a:cubicBezTo>
                    <a:cubicBezTo>
                      <a:pt x="709" y="28"/>
                      <a:pt x="716" y="17"/>
                      <a:pt x="720" y="10"/>
                    </a:cubicBezTo>
                    <a:cubicBezTo>
                      <a:pt x="722" y="17"/>
                      <a:pt x="720" y="21"/>
                      <a:pt x="721" y="30"/>
                    </a:cubicBezTo>
                    <a:close/>
                    <a:moveTo>
                      <a:pt x="716" y="13"/>
                    </a:moveTo>
                    <a:cubicBezTo>
                      <a:pt x="714" y="14"/>
                      <a:pt x="713" y="15"/>
                      <a:pt x="711" y="17"/>
                    </a:cubicBezTo>
                    <a:cubicBezTo>
                      <a:pt x="709" y="11"/>
                      <a:pt x="706" y="17"/>
                      <a:pt x="704" y="13"/>
                    </a:cubicBezTo>
                    <a:cubicBezTo>
                      <a:pt x="708" y="13"/>
                      <a:pt x="713" y="8"/>
                      <a:pt x="716" y="13"/>
                    </a:cubicBezTo>
                    <a:close/>
                  </a:path>
                </a:pathLst>
              </a:custGeom>
              <a:grpFill/>
              <a:ln>
                <a:noFill/>
              </a:ln>
            </p:spPr>
            <p:txBody>
              <a:bodyPr vert="horz" wrap="square" lIns="91440" tIns="45720" rIns="91440" bIns="45720" numCol="1" anchor="t" anchorCtr="0" compatLnSpc="1"/>
              <a:lstStyle/>
              <a:p>
                <a:pPr fontAlgn="auto"/>
                <a:endParaRPr lang="zh-CN" altLang="en-US" strike="noStrike" noProof="1">
                  <a:solidFill>
                    <a:srgbClr val="5F7797"/>
                  </a:solidFill>
                </a:endParaRPr>
              </a:p>
            </p:txBody>
          </p:sp>
          <p:sp>
            <p:nvSpPr>
              <p:cNvPr id="47" name="Freeform 548"/>
              <p:cNvSpPr>
                <a:spLocks noEditPoints="1"/>
              </p:cNvSpPr>
              <p:nvPr/>
            </p:nvSpPr>
            <p:spPr bwMode="auto">
              <a:xfrm>
                <a:off x="5895033" y="3079098"/>
                <a:ext cx="369965" cy="34350"/>
              </a:xfrm>
              <a:custGeom>
                <a:avLst/>
                <a:gdLst>
                  <a:gd name="T0" fmla="*/ 480 w 748"/>
                  <a:gd name="T1" fmla="*/ 13 h 95"/>
                  <a:gd name="T2" fmla="*/ 427 w 748"/>
                  <a:gd name="T3" fmla="*/ 8 h 95"/>
                  <a:gd name="T4" fmla="*/ 366 w 748"/>
                  <a:gd name="T5" fmla="*/ 13 h 95"/>
                  <a:gd name="T6" fmla="*/ 311 w 748"/>
                  <a:gd name="T7" fmla="*/ 15 h 95"/>
                  <a:gd name="T8" fmla="*/ 289 w 748"/>
                  <a:gd name="T9" fmla="*/ 1 h 95"/>
                  <a:gd name="T10" fmla="*/ 234 w 748"/>
                  <a:gd name="T11" fmla="*/ 11 h 95"/>
                  <a:gd name="T12" fmla="*/ 205 w 748"/>
                  <a:gd name="T13" fmla="*/ 13 h 95"/>
                  <a:gd name="T14" fmla="*/ 152 w 748"/>
                  <a:gd name="T15" fmla="*/ 18 h 95"/>
                  <a:gd name="T16" fmla="*/ 142 w 748"/>
                  <a:gd name="T17" fmla="*/ 18 h 95"/>
                  <a:gd name="T18" fmla="*/ 126 w 748"/>
                  <a:gd name="T19" fmla="*/ 20 h 95"/>
                  <a:gd name="T20" fmla="*/ 107 w 748"/>
                  <a:gd name="T21" fmla="*/ 1 h 95"/>
                  <a:gd name="T22" fmla="*/ 64 w 748"/>
                  <a:gd name="T23" fmla="*/ 20 h 95"/>
                  <a:gd name="T24" fmla="*/ 17 w 748"/>
                  <a:gd name="T25" fmla="*/ 64 h 95"/>
                  <a:gd name="T26" fmla="*/ 71 w 748"/>
                  <a:gd name="T27" fmla="*/ 69 h 95"/>
                  <a:gd name="T28" fmla="*/ 101 w 748"/>
                  <a:gd name="T29" fmla="*/ 51 h 95"/>
                  <a:gd name="T30" fmla="*/ 90 w 748"/>
                  <a:gd name="T31" fmla="*/ 67 h 95"/>
                  <a:gd name="T32" fmla="*/ 112 w 748"/>
                  <a:gd name="T33" fmla="*/ 63 h 95"/>
                  <a:gd name="T34" fmla="*/ 140 w 748"/>
                  <a:gd name="T35" fmla="*/ 69 h 95"/>
                  <a:gd name="T36" fmla="*/ 151 w 748"/>
                  <a:gd name="T37" fmla="*/ 51 h 95"/>
                  <a:gd name="T38" fmla="*/ 167 w 748"/>
                  <a:gd name="T39" fmla="*/ 62 h 95"/>
                  <a:gd name="T40" fmla="*/ 213 w 748"/>
                  <a:gd name="T41" fmla="*/ 61 h 95"/>
                  <a:gd name="T42" fmla="*/ 244 w 748"/>
                  <a:gd name="T43" fmla="*/ 84 h 95"/>
                  <a:gd name="T44" fmla="*/ 306 w 748"/>
                  <a:gd name="T45" fmla="*/ 77 h 95"/>
                  <a:gd name="T46" fmla="*/ 364 w 748"/>
                  <a:gd name="T47" fmla="*/ 85 h 95"/>
                  <a:gd name="T48" fmla="*/ 566 w 748"/>
                  <a:gd name="T49" fmla="*/ 89 h 95"/>
                  <a:gd name="T50" fmla="*/ 675 w 748"/>
                  <a:gd name="T51" fmla="*/ 85 h 95"/>
                  <a:gd name="T52" fmla="*/ 744 w 748"/>
                  <a:gd name="T53" fmla="*/ 58 h 95"/>
                  <a:gd name="T54" fmla="*/ 725 w 748"/>
                  <a:gd name="T55" fmla="*/ 56 h 95"/>
                  <a:gd name="T56" fmla="*/ 733 w 748"/>
                  <a:gd name="T57" fmla="*/ 32 h 95"/>
                  <a:gd name="T58" fmla="*/ 725 w 748"/>
                  <a:gd name="T59" fmla="*/ 7 h 95"/>
                  <a:gd name="T60" fmla="*/ 672 w 748"/>
                  <a:gd name="T61" fmla="*/ 9 h 95"/>
                  <a:gd name="T62" fmla="*/ 642 w 748"/>
                  <a:gd name="T63" fmla="*/ 9 h 95"/>
                  <a:gd name="T64" fmla="*/ 604 w 748"/>
                  <a:gd name="T65" fmla="*/ 6 h 95"/>
                  <a:gd name="T66" fmla="*/ 227 w 748"/>
                  <a:gd name="T67" fmla="*/ 28 h 95"/>
                  <a:gd name="T68" fmla="*/ 201 w 748"/>
                  <a:gd name="T69" fmla="*/ 36 h 95"/>
                  <a:gd name="T70" fmla="*/ 220 w 748"/>
                  <a:gd name="T71" fmla="*/ 21 h 95"/>
                  <a:gd name="T72" fmla="*/ 196 w 748"/>
                  <a:gd name="T73" fmla="*/ 25 h 95"/>
                  <a:gd name="T74" fmla="*/ 184 w 748"/>
                  <a:gd name="T75" fmla="*/ 11 h 95"/>
                  <a:gd name="T76" fmla="*/ 79 w 748"/>
                  <a:gd name="T77" fmla="*/ 39 h 95"/>
                  <a:gd name="T78" fmla="*/ 54 w 748"/>
                  <a:gd name="T79" fmla="*/ 40 h 95"/>
                  <a:gd name="T80" fmla="*/ 71 w 748"/>
                  <a:gd name="T81" fmla="*/ 38 h 95"/>
                  <a:gd name="T82" fmla="*/ 79 w 748"/>
                  <a:gd name="T83" fmla="*/ 44 h 95"/>
                  <a:gd name="T84" fmla="*/ 60 w 748"/>
                  <a:gd name="T85" fmla="*/ 68 h 95"/>
                  <a:gd name="T86" fmla="*/ 95 w 748"/>
                  <a:gd name="T87" fmla="*/ 48 h 95"/>
                  <a:gd name="T88" fmla="*/ 115 w 748"/>
                  <a:gd name="T89" fmla="*/ 39 h 95"/>
                  <a:gd name="T90" fmla="*/ 132 w 748"/>
                  <a:gd name="T91" fmla="*/ 31 h 95"/>
                  <a:gd name="T92" fmla="*/ 168 w 748"/>
                  <a:gd name="T93" fmla="*/ 26 h 95"/>
                  <a:gd name="T94" fmla="*/ 134 w 748"/>
                  <a:gd name="T95" fmla="*/ 63 h 95"/>
                  <a:gd name="T96" fmla="*/ 174 w 748"/>
                  <a:gd name="T97" fmla="*/ 29 h 95"/>
                  <a:gd name="T98" fmla="*/ 159 w 748"/>
                  <a:gd name="T99" fmla="*/ 58 h 95"/>
                  <a:gd name="T100" fmla="*/ 194 w 748"/>
                  <a:gd name="T101" fmla="*/ 38 h 95"/>
                  <a:gd name="T102" fmla="*/ 201 w 748"/>
                  <a:gd name="T103" fmla="*/ 43 h 95"/>
                  <a:gd name="T104" fmla="*/ 183 w 748"/>
                  <a:gd name="T105" fmla="*/ 66 h 95"/>
                  <a:gd name="T106" fmla="*/ 222 w 748"/>
                  <a:gd name="T107" fmla="*/ 63 h 95"/>
                  <a:gd name="T108" fmla="*/ 227 w 748"/>
                  <a:gd name="T109" fmla="*/ 66 h 95"/>
                  <a:gd name="T110" fmla="*/ 241 w 748"/>
                  <a:gd name="T111" fmla="*/ 73 h 95"/>
                  <a:gd name="T112" fmla="*/ 363 w 748"/>
                  <a:gd name="T113" fmla="*/ 12 h 95"/>
                  <a:gd name="T114" fmla="*/ 717 w 748"/>
                  <a:gd name="T115" fmla="*/ 62 h 95"/>
                  <a:gd name="T116" fmla="*/ 721 w 748"/>
                  <a:gd name="T117" fmla="*/ 3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8" h="95">
                    <a:moveTo>
                      <a:pt x="559" y="11"/>
                    </a:moveTo>
                    <a:cubicBezTo>
                      <a:pt x="559" y="7"/>
                      <a:pt x="557" y="9"/>
                      <a:pt x="557" y="5"/>
                    </a:cubicBezTo>
                    <a:cubicBezTo>
                      <a:pt x="546" y="13"/>
                      <a:pt x="543" y="8"/>
                      <a:pt x="534" y="8"/>
                    </a:cubicBezTo>
                    <a:cubicBezTo>
                      <a:pt x="537" y="7"/>
                      <a:pt x="541" y="7"/>
                      <a:pt x="539" y="3"/>
                    </a:cubicBezTo>
                    <a:cubicBezTo>
                      <a:pt x="529" y="8"/>
                      <a:pt x="508" y="10"/>
                      <a:pt x="498" y="11"/>
                    </a:cubicBezTo>
                    <a:cubicBezTo>
                      <a:pt x="499" y="11"/>
                      <a:pt x="499" y="9"/>
                      <a:pt x="498" y="8"/>
                    </a:cubicBezTo>
                    <a:cubicBezTo>
                      <a:pt x="491" y="10"/>
                      <a:pt x="491" y="13"/>
                      <a:pt x="485" y="9"/>
                    </a:cubicBezTo>
                    <a:cubicBezTo>
                      <a:pt x="483" y="14"/>
                      <a:pt x="481" y="8"/>
                      <a:pt x="480" y="13"/>
                    </a:cubicBezTo>
                    <a:cubicBezTo>
                      <a:pt x="478" y="10"/>
                      <a:pt x="476" y="12"/>
                      <a:pt x="476" y="9"/>
                    </a:cubicBezTo>
                    <a:cubicBezTo>
                      <a:pt x="473" y="9"/>
                      <a:pt x="470" y="11"/>
                      <a:pt x="467" y="8"/>
                    </a:cubicBezTo>
                    <a:cubicBezTo>
                      <a:pt x="463" y="10"/>
                      <a:pt x="469" y="13"/>
                      <a:pt x="465" y="15"/>
                    </a:cubicBezTo>
                    <a:cubicBezTo>
                      <a:pt x="464" y="14"/>
                      <a:pt x="463" y="13"/>
                      <a:pt x="462" y="13"/>
                    </a:cubicBezTo>
                    <a:cubicBezTo>
                      <a:pt x="463" y="12"/>
                      <a:pt x="464" y="10"/>
                      <a:pt x="462" y="9"/>
                    </a:cubicBezTo>
                    <a:cubicBezTo>
                      <a:pt x="461" y="10"/>
                      <a:pt x="459" y="11"/>
                      <a:pt x="458" y="12"/>
                    </a:cubicBezTo>
                    <a:cubicBezTo>
                      <a:pt x="445" y="2"/>
                      <a:pt x="432" y="14"/>
                      <a:pt x="426" y="14"/>
                    </a:cubicBezTo>
                    <a:cubicBezTo>
                      <a:pt x="422" y="9"/>
                      <a:pt x="428" y="10"/>
                      <a:pt x="427" y="8"/>
                    </a:cubicBezTo>
                    <a:cubicBezTo>
                      <a:pt x="420" y="9"/>
                      <a:pt x="412" y="6"/>
                      <a:pt x="410" y="14"/>
                    </a:cubicBezTo>
                    <a:cubicBezTo>
                      <a:pt x="405" y="6"/>
                      <a:pt x="404" y="18"/>
                      <a:pt x="401" y="13"/>
                    </a:cubicBezTo>
                    <a:cubicBezTo>
                      <a:pt x="400" y="11"/>
                      <a:pt x="406" y="9"/>
                      <a:pt x="402" y="7"/>
                    </a:cubicBezTo>
                    <a:cubicBezTo>
                      <a:pt x="397" y="8"/>
                      <a:pt x="397" y="14"/>
                      <a:pt x="392" y="11"/>
                    </a:cubicBezTo>
                    <a:cubicBezTo>
                      <a:pt x="393" y="10"/>
                      <a:pt x="394" y="9"/>
                      <a:pt x="392" y="7"/>
                    </a:cubicBezTo>
                    <a:cubicBezTo>
                      <a:pt x="386" y="13"/>
                      <a:pt x="381" y="11"/>
                      <a:pt x="375" y="13"/>
                    </a:cubicBezTo>
                    <a:cubicBezTo>
                      <a:pt x="376" y="13"/>
                      <a:pt x="376" y="7"/>
                      <a:pt x="374" y="9"/>
                    </a:cubicBezTo>
                    <a:cubicBezTo>
                      <a:pt x="375" y="12"/>
                      <a:pt x="368" y="13"/>
                      <a:pt x="366" y="13"/>
                    </a:cubicBezTo>
                    <a:cubicBezTo>
                      <a:pt x="370" y="11"/>
                      <a:pt x="369" y="8"/>
                      <a:pt x="370" y="5"/>
                    </a:cubicBezTo>
                    <a:cubicBezTo>
                      <a:pt x="365" y="4"/>
                      <a:pt x="369" y="8"/>
                      <a:pt x="365" y="10"/>
                    </a:cubicBezTo>
                    <a:cubicBezTo>
                      <a:pt x="361" y="4"/>
                      <a:pt x="353" y="5"/>
                      <a:pt x="350" y="11"/>
                    </a:cubicBezTo>
                    <a:cubicBezTo>
                      <a:pt x="346" y="10"/>
                      <a:pt x="340" y="11"/>
                      <a:pt x="338" y="8"/>
                    </a:cubicBezTo>
                    <a:cubicBezTo>
                      <a:pt x="336" y="8"/>
                      <a:pt x="326" y="14"/>
                      <a:pt x="322" y="8"/>
                    </a:cubicBezTo>
                    <a:cubicBezTo>
                      <a:pt x="318" y="9"/>
                      <a:pt x="321" y="12"/>
                      <a:pt x="319" y="14"/>
                    </a:cubicBezTo>
                    <a:cubicBezTo>
                      <a:pt x="317" y="11"/>
                      <a:pt x="315" y="8"/>
                      <a:pt x="315" y="6"/>
                    </a:cubicBezTo>
                    <a:cubicBezTo>
                      <a:pt x="310" y="8"/>
                      <a:pt x="314" y="12"/>
                      <a:pt x="311" y="15"/>
                    </a:cubicBezTo>
                    <a:cubicBezTo>
                      <a:pt x="309" y="12"/>
                      <a:pt x="301" y="15"/>
                      <a:pt x="302" y="11"/>
                    </a:cubicBezTo>
                    <a:cubicBezTo>
                      <a:pt x="304" y="12"/>
                      <a:pt x="311" y="14"/>
                      <a:pt x="310" y="8"/>
                    </a:cubicBezTo>
                    <a:cubicBezTo>
                      <a:pt x="305" y="11"/>
                      <a:pt x="302" y="7"/>
                      <a:pt x="298" y="7"/>
                    </a:cubicBezTo>
                    <a:cubicBezTo>
                      <a:pt x="298" y="11"/>
                      <a:pt x="299" y="8"/>
                      <a:pt x="302" y="9"/>
                    </a:cubicBezTo>
                    <a:cubicBezTo>
                      <a:pt x="298" y="10"/>
                      <a:pt x="297" y="14"/>
                      <a:pt x="295" y="13"/>
                    </a:cubicBezTo>
                    <a:cubicBezTo>
                      <a:pt x="292" y="11"/>
                      <a:pt x="295" y="6"/>
                      <a:pt x="292" y="8"/>
                    </a:cubicBezTo>
                    <a:cubicBezTo>
                      <a:pt x="294" y="10"/>
                      <a:pt x="287" y="15"/>
                      <a:pt x="286" y="13"/>
                    </a:cubicBezTo>
                    <a:cubicBezTo>
                      <a:pt x="284" y="8"/>
                      <a:pt x="293" y="5"/>
                      <a:pt x="289" y="1"/>
                    </a:cubicBezTo>
                    <a:cubicBezTo>
                      <a:pt x="285" y="11"/>
                      <a:pt x="272" y="11"/>
                      <a:pt x="263" y="11"/>
                    </a:cubicBezTo>
                    <a:cubicBezTo>
                      <a:pt x="263" y="8"/>
                      <a:pt x="264" y="2"/>
                      <a:pt x="260" y="4"/>
                    </a:cubicBezTo>
                    <a:cubicBezTo>
                      <a:pt x="258" y="8"/>
                      <a:pt x="261" y="7"/>
                      <a:pt x="260" y="9"/>
                    </a:cubicBezTo>
                    <a:cubicBezTo>
                      <a:pt x="257" y="10"/>
                      <a:pt x="256" y="12"/>
                      <a:pt x="253" y="6"/>
                    </a:cubicBezTo>
                    <a:cubicBezTo>
                      <a:pt x="251" y="7"/>
                      <a:pt x="252" y="9"/>
                      <a:pt x="250" y="10"/>
                    </a:cubicBezTo>
                    <a:cubicBezTo>
                      <a:pt x="245" y="1"/>
                      <a:pt x="245" y="12"/>
                      <a:pt x="243" y="10"/>
                    </a:cubicBezTo>
                    <a:cubicBezTo>
                      <a:pt x="238" y="7"/>
                      <a:pt x="247" y="6"/>
                      <a:pt x="242" y="3"/>
                    </a:cubicBezTo>
                    <a:cubicBezTo>
                      <a:pt x="237" y="7"/>
                      <a:pt x="240" y="10"/>
                      <a:pt x="234" y="11"/>
                    </a:cubicBezTo>
                    <a:cubicBezTo>
                      <a:pt x="234" y="8"/>
                      <a:pt x="232" y="6"/>
                      <a:pt x="230" y="6"/>
                    </a:cubicBezTo>
                    <a:cubicBezTo>
                      <a:pt x="229" y="8"/>
                      <a:pt x="227" y="11"/>
                      <a:pt x="226" y="5"/>
                    </a:cubicBezTo>
                    <a:cubicBezTo>
                      <a:pt x="220" y="7"/>
                      <a:pt x="230" y="10"/>
                      <a:pt x="224" y="12"/>
                    </a:cubicBezTo>
                    <a:cubicBezTo>
                      <a:pt x="223" y="11"/>
                      <a:pt x="222" y="10"/>
                      <a:pt x="220" y="10"/>
                    </a:cubicBezTo>
                    <a:cubicBezTo>
                      <a:pt x="223" y="8"/>
                      <a:pt x="223" y="6"/>
                      <a:pt x="221" y="4"/>
                    </a:cubicBezTo>
                    <a:cubicBezTo>
                      <a:pt x="214" y="5"/>
                      <a:pt x="221" y="17"/>
                      <a:pt x="213" y="12"/>
                    </a:cubicBezTo>
                    <a:cubicBezTo>
                      <a:pt x="219" y="11"/>
                      <a:pt x="214" y="9"/>
                      <a:pt x="216" y="4"/>
                    </a:cubicBezTo>
                    <a:cubicBezTo>
                      <a:pt x="212" y="5"/>
                      <a:pt x="207" y="9"/>
                      <a:pt x="205" y="13"/>
                    </a:cubicBezTo>
                    <a:cubicBezTo>
                      <a:pt x="202" y="10"/>
                      <a:pt x="204" y="7"/>
                      <a:pt x="201" y="5"/>
                    </a:cubicBezTo>
                    <a:cubicBezTo>
                      <a:pt x="194" y="9"/>
                      <a:pt x="192" y="14"/>
                      <a:pt x="188" y="12"/>
                    </a:cubicBezTo>
                    <a:cubicBezTo>
                      <a:pt x="191" y="10"/>
                      <a:pt x="183" y="7"/>
                      <a:pt x="188" y="6"/>
                    </a:cubicBezTo>
                    <a:cubicBezTo>
                      <a:pt x="189" y="7"/>
                      <a:pt x="188" y="8"/>
                      <a:pt x="190" y="10"/>
                    </a:cubicBezTo>
                    <a:cubicBezTo>
                      <a:pt x="197" y="2"/>
                      <a:pt x="183" y="7"/>
                      <a:pt x="179" y="4"/>
                    </a:cubicBezTo>
                    <a:cubicBezTo>
                      <a:pt x="174" y="7"/>
                      <a:pt x="174" y="12"/>
                      <a:pt x="169" y="8"/>
                    </a:cubicBezTo>
                    <a:cubicBezTo>
                      <a:pt x="169" y="4"/>
                      <a:pt x="176" y="9"/>
                      <a:pt x="175" y="2"/>
                    </a:cubicBezTo>
                    <a:cubicBezTo>
                      <a:pt x="167" y="6"/>
                      <a:pt x="150" y="5"/>
                      <a:pt x="152" y="18"/>
                    </a:cubicBezTo>
                    <a:cubicBezTo>
                      <a:pt x="155" y="14"/>
                      <a:pt x="157" y="17"/>
                      <a:pt x="160" y="17"/>
                    </a:cubicBezTo>
                    <a:cubicBezTo>
                      <a:pt x="165" y="15"/>
                      <a:pt x="162" y="12"/>
                      <a:pt x="166" y="9"/>
                    </a:cubicBezTo>
                    <a:cubicBezTo>
                      <a:pt x="170" y="13"/>
                      <a:pt x="167" y="16"/>
                      <a:pt x="164" y="19"/>
                    </a:cubicBezTo>
                    <a:cubicBezTo>
                      <a:pt x="159" y="19"/>
                      <a:pt x="153" y="20"/>
                      <a:pt x="148" y="23"/>
                    </a:cubicBezTo>
                    <a:cubicBezTo>
                      <a:pt x="147" y="22"/>
                      <a:pt x="147" y="22"/>
                      <a:pt x="146" y="21"/>
                    </a:cubicBezTo>
                    <a:cubicBezTo>
                      <a:pt x="156" y="14"/>
                      <a:pt x="144" y="12"/>
                      <a:pt x="152" y="7"/>
                    </a:cubicBezTo>
                    <a:cubicBezTo>
                      <a:pt x="146" y="7"/>
                      <a:pt x="146" y="11"/>
                      <a:pt x="140" y="13"/>
                    </a:cubicBezTo>
                    <a:cubicBezTo>
                      <a:pt x="138" y="17"/>
                      <a:pt x="144" y="15"/>
                      <a:pt x="142" y="18"/>
                    </a:cubicBezTo>
                    <a:cubicBezTo>
                      <a:pt x="136" y="18"/>
                      <a:pt x="138" y="21"/>
                      <a:pt x="133" y="25"/>
                    </a:cubicBezTo>
                    <a:cubicBezTo>
                      <a:pt x="131" y="19"/>
                      <a:pt x="127" y="30"/>
                      <a:pt x="125" y="26"/>
                    </a:cubicBezTo>
                    <a:cubicBezTo>
                      <a:pt x="123" y="22"/>
                      <a:pt x="130" y="20"/>
                      <a:pt x="129" y="16"/>
                    </a:cubicBezTo>
                    <a:cubicBezTo>
                      <a:pt x="139" y="21"/>
                      <a:pt x="139" y="4"/>
                      <a:pt x="149" y="6"/>
                    </a:cubicBezTo>
                    <a:cubicBezTo>
                      <a:pt x="143" y="3"/>
                      <a:pt x="136" y="7"/>
                      <a:pt x="130" y="5"/>
                    </a:cubicBezTo>
                    <a:cubicBezTo>
                      <a:pt x="129" y="8"/>
                      <a:pt x="127" y="12"/>
                      <a:pt x="127" y="16"/>
                    </a:cubicBezTo>
                    <a:cubicBezTo>
                      <a:pt x="125" y="14"/>
                      <a:pt x="123" y="14"/>
                      <a:pt x="121" y="15"/>
                    </a:cubicBezTo>
                    <a:cubicBezTo>
                      <a:pt x="119" y="19"/>
                      <a:pt x="128" y="17"/>
                      <a:pt x="126" y="20"/>
                    </a:cubicBezTo>
                    <a:cubicBezTo>
                      <a:pt x="115" y="20"/>
                      <a:pt x="116" y="24"/>
                      <a:pt x="111" y="27"/>
                    </a:cubicBezTo>
                    <a:cubicBezTo>
                      <a:pt x="111" y="22"/>
                      <a:pt x="111" y="17"/>
                      <a:pt x="114" y="13"/>
                    </a:cubicBezTo>
                    <a:cubicBezTo>
                      <a:pt x="118" y="16"/>
                      <a:pt x="116" y="18"/>
                      <a:pt x="119" y="21"/>
                    </a:cubicBezTo>
                    <a:cubicBezTo>
                      <a:pt x="120" y="15"/>
                      <a:pt x="122" y="9"/>
                      <a:pt x="126" y="4"/>
                    </a:cubicBezTo>
                    <a:cubicBezTo>
                      <a:pt x="124" y="1"/>
                      <a:pt x="109" y="1"/>
                      <a:pt x="114" y="8"/>
                    </a:cubicBezTo>
                    <a:cubicBezTo>
                      <a:pt x="114" y="10"/>
                      <a:pt x="109" y="12"/>
                      <a:pt x="106" y="12"/>
                    </a:cubicBezTo>
                    <a:cubicBezTo>
                      <a:pt x="103" y="10"/>
                      <a:pt x="112" y="9"/>
                      <a:pt x="109" y="6"/>
                    </a:cubicBezTo>
                    <a:cubicBezTo>
                      <a:pt x="104" y="8"/>
                      <a:pt x="106" y="3"/>
                      <a:pt x="107" y="1"/>
                    </a:cubicBezTo>
                    <a:cubicBezTo>
                      <a:pt x="103" y="6"/>
                      <a:pt x="93" y="13"/>
                      <a:pt x="86" y="16"/>
                    </a:cubicBezTo>
                    <a:cubicBezTo>
                      <a:pt x="87" y="14"/>
                      <a:pt x="85" y="13"/>
                      <a:pt x="86" y="12"/>
                    </a:cubicBezTo>
                    <a:cubicBezTo>
                      <a:pt x="90" y="7"/>
                      <a:pt x="103" y="8"/>
                      <a:pt x="99" y="0"/>
                    </a:cubicBezTo>
                    <a:cubicBezTo>
                      <a:pt x="94" y="2"/>
                      <a:pt x="96" y="5"/>
                      <a:pt x="92" y="7"/>
                    </a:cubicBezTo>
                    <a:cubicBezTo>
                      <a:pt x="86" y="7"/>
                      <a:pt x="91" y="4"/>
                      <a:pt x="89" y="1"/>
                    </a:cubicBezTo>
                    <a:cubicBezTo>
                      <a:pt x="80" y="5"/>
                      <a:pt x="88" y="11"/>
                      <a:pt x="82" y="15"/>
                    </a:cubicBezTo>
                    <a:cubicBezTo>
                      <a:pt x="78" y="10"/>
                      <a:pt x="73" y="16"/>
                      <a:pt x="70" y="10"/>
                    </a:cubicBezTo>
                    <a:cubicBezTo>
                      <a:pt x="68" y="13"/>
                      <a:pt x="69" y="17"/>
                      <a:pt x="64" y="20"/>
                    </a:cubicBezTo>
                    <a:cubicBezTo>
                      <a:pt x="57" y="12"/>
                      <a:pt x="58" y="16"/>
                      <a:pt x="51" y="12"/>
                    </a:cubicBezTo>
                    <a:cubicBezTo>
                      <a:pt x="52" y="17"/>
                      <a:pt x="49" y="18"/>
                      <a:pt x="44" y="21"/>
                    </a:cubicBezTo>
                    <a:cubicBezTo>
                      <a:pt x="50" y="29"/>
                      <a:pt x="44" y="36"/>
                      <a:pt x="35" y="43"/>
                    </a:cubicBezTo>
                    <a:cubicBezTo>
                      <a:pt x="29" y="38"/>
                      <a:pt x="22" y="43"/>
                      <a:pt x="18" y="49"/>
                    </a:cubicBezTo>
                    <a:cubicBezTo>
                      <a:pt x="13" y="48"/>
                      <a:pt x="18" y="44"/>
                      <a:pt x="12" y="42"/>
                    </a:cubicBezTo>
                    <a:cubicBezTo>
                      <a:pt x="11" y="46"/>
                      <a:pt x="16" y="67"/>
                      <a:pt x="8" y="58"/>
                    </a:cubicBezTo>
                    <a:cubicBezTo>
                      <a:pt x="7" y="60"/>
                      <a:pt x="0" y="62"/>
                      <a:pt x="5" y="64"/>
                    </a:cubicBezTo>
                    <a:cubicBezTo>
                      <a:pt x="9" y="64"/>
                      <a:pt x="13" y="63"/>
                      <a:pt x="17" y="64"/>
                    </a:cubicBezTo>
                    <a:cubicBezTo>
                      <a:pt x="18" y="60"/>
                      <a:pt x="17" y="56"/>
                      <a:pt x="20" y="52"/>
                    </a:cubicBezTo>
                    <a:cubicBezTo>
                      <a:pt x="22" y="53"/>
                      <a:pt x="24" y="53"/>
                      <a:pt x="25" y="56"/>
                    </a:cubicBezTo>
                    <a:cubicBezTo>
                      <a:pt x="27" y="51"/>
                      <a:pt x="30" y="52"/>
                      <a:pt x="34" y="51"/>
                    </a:cubicBezTo>
                    <a:cubicBezTo>
                      <a:pt x="32" y="48"/>
                      <a:pt x="30" y="49"/>
                      <a:pt x="29" y="47"/>
                    </a:cubicBezTo>
                    <a:cubicBezTo>
                      <a:pt x="35" y="41"/>
                      <a:pt x="36" y="47"/>
                      <a:pt x="40" y="40"/>
                    </a:cubicBezTo>
                    <a:cubicBezTo>
                      <a:pt x="43" y="44"/>
                      <a:pt x="49" y="46"/>
                      <a:pt x="56" y="46"/>
                    </a:cubicBezTo>
                    <a:cubicBezTo>
                      <a:pt x="46" y="53"/>
                      <a:pt x="60" y="57"/>
                      <a:pt x="51" y="64"/>
                    </a:cubicBezTo>
                    <a:cubicBezTo>
                      <a:pt x="57" y="73"/>
                      <a:pt x="65" y="66"/>
                      <a:pt x="71" y="69"/>
                    </a:cubicBezTo>
                    <a:cubicBezTo>
                      <a:pt x="69" y="66"/>
                      <a:pt x="67" y="67"/>
                      <a:pt x="65" y="63"/>
                    </a:cubicBezTo>
                    <a:cubicBezTo>
                      <a:pt x="66" y="61"/>
                      <a:pt x="66" y="59"/>
                      <a:pt x="68" y="58"/>
                    </a:cubicBezTo>
                    <a:cubicBezTo>
                      <a:pt x="70" y="60"/>
                      <a:pt x="69" y="62"/>
                      <a:pt x="71" y="63"/>
                    </a:cubicBezTo>
                    <a:cubicBezTo>
                      <a:pt x="72" y="64"/>
                      <a:pt x="78" y="62"/>
                      <a:pt x="76" y="59"/>
                    </a:cubicBezTo>
                    <a:cubicBezTo>
                      <a:pt x="75" y="59"/>
                      <a:pt x="81" y="47"/>
                      <a:pt x="86" y="46"/>
                    </a:cubicBezTo>
                    <a:cubicBezTo>
                      <a:pt x="84" y="48"/>
                      <a:pt x="83" y="50"/>
                      <a:pt x="83" y="52"/>
                    </a:cubicBezTo>
                    <a:cubicBezTo>
                      <a:pt x="86" y="51"/>
                      <a:pt x="92" y="50"/>
                      <a:pt x="91" y="55"/>
                    </a:cubicBezTo>
                    <a:cubicBezTo>
                      <a:pt x="94" y="52"/>
                      <a:pt x="98" y="50"/>
                      <a:pt x="101" y="51"/>
                    </a:cubicBezTo>
                    <a:cubicBezTo>
                      <a:pt x="101" y="52"/>
                      <a:pt x="102" y="53"/>
                      <a:pt x="101" y="54"/>
                    </a:cubicBezTo>
                    <a:cubicBezTo>
                      <a:pt x="96" y="55"/>
                      <a:pt x="91" y="54"/>
                      <a:pt x="85" y="59"/>
                    </a:cubicBezTo>
                    <a:cubicBezTo>
                      <a:pt x="85" y="58"/>
                      <a:pt x="85" y="53"/>
                      <a:pt x="82" y="55"/>
                    </a:cubicBezTo>
                    <a:cubicBezTo>
                      <a:pt x="85" y="62"/>
                      <a:pt x="73" y="61"/>
                      <a:pt x="75" y="69"/>
                    </a:cubicBezTo>
                    <a:cubicBezTo>
                      <a:pt x="79" y="65"/>
                      <a:pt x="82" y="74"/>
                      <a:pt x="86" y="69"/>
                    </a:cubicBezTo>
                    <a:cubicBezTo>
                      <a:pt x="90" y="67"/>
                      <a:pt x="84" y="64"/>
                      <a:pt x="86" y="62"/>
                    </a:cubicBezTo>
                    <a:cubicBezTo>
                      <a:pt x="88" y="61"/>
                      <a:pt x="89" y="60"/>
                      <a:pt x="90" y="61"/>
                    </a:cubicBezTo>
                    <a:cubicBezTo>
                      <a:pt x="93" y="63"/>
                      <a:pt x="88" y="65"/>
                      <a:pt x="90" y="67"/>
                    </a:cubicBezTo>
                    <a:cubicBezTo>
                      <a:pt x="92" y="66"/>
                      <a:pt x="93" y="70"/>
                      <a:pt x="96" y="65"/>
                    </a:cubicBezTo>
                    <a:cubicBezTo>
                      <a:pt x="94" y="64"/>
                      <a:pt x="93" y="62"/>
                      <a:pt x="91" y="60"/>
                    </a:cubicBezTo>
                    <a:cubicBezTo>
                      <a:pt x="93" y="59"/>
                      <a:pt x="93" y="57"/>
                      <a:pt x="94" y="56"/>
                    </a:cubicBezTo>
                    <a:cubicBezTo>
                      <a:pt x="96" y="62"/>
                      <a:pt x="99" y="56"/>
                      <a:pt x="101" y="60"/>
                    </a:cubicBezTo>
                    <a:cubicBezTo>
                      <a:pt x="98" y="64"/>
                      <a:pt x="97" y="57"/>
                      <a:pt x="94" y="61"/>
                    </a:cubicBezTo>
                    <a:cubicBezTo>
                      <a:pt x="100" y="64"/>
                      <a:pt x="97" y="67"/>
                      <a:pt x="98" y="71"/>
                    </a:cubicBezTo>
                    <a:cubicBezTo>
                      <a:pt x="105" y="68"/>
                      <a:pt x="100" y="63"/>
                      <a:pt x="104" y="59"/>
                    </a:cubicBezTo>
                    <a:cubicBezTo>
                      <a:pt x="107" y="57"/>
                      <a:pt x="109" y="64"/>
                      <a:pt x="112" y="63"/>
                    </a:cubicBezTo>
                    <a:cubicBezTo>
                      <a:pt x="114" y="59"/>
                      <a:pt x="118" y="57"/>
                      <a:pt x="112" y="54"/>
                    </a:cubicBezTo>
                    <a:cubicBezTo>
                      <a:pt x="115" y="51"/>
                      <a:pt x="120" y="47"/>
                      <a:pt x="124" y="49"/>
                    </a:cubicBezTo>
                    <a:cubicBezTo>
                      <a:pt x="117" y="54"/>
                      <a:pt x="118" y="60"/>
                      <a:pt x="114" y="66"/>
                    </a:cubicBezTo>
                    <a:cubicBezTo>
                      <a:pt x="111" y="60"/>
                      <a:pt x="96" y="73"/>
                      <a:pt x="104" y="74"/>
                    </a:cubicBezTo>
                    <a:cubicBezTo>
                      <a:pt x="103" y="70"/>
                      <a:pt x="109" y="75"/>
                      <a:pt x="112" y="69"/>
                    </a:cubicBezTo>
                    <a:cubicBezTo>
                      <a:pt x="115" y="75"/>
                      <a:pt x="123" y="71"/>
                      <a:pt x="131" y="76"/>
                    </a:cubicBezTo>
                    <a:cubicBezTo>
                      <a:pt x="136" y="74"/>
                      <a:pt x="133" y="71"/>
                      <a:pt x="134" y="68"/>
                    </a:cubicBezTo>
                    <a:cubicBezTo>
                      <a:pt x="136" y="69"/>
                      <a:pt x="138" y="65"/>
                      <a:pt x="140" y="69"/>
                    </a:cubicBezTo>
                    <a:cubicBezTo>
                      <a:pt x="143" y="65"/>
                      <a:pt x="143" y="65"/>
                      <a:pt x="147" y="64"/>
                    </a:cubicBezTo>
                    <a:cubicBezTo>
                      <a:pt x="145" y="58"/>
                      <a:pt x="142" y="67"/>
                      <a:pt x="140" y="64"/>
                    </a:cubicBezTo>
                    <a:cubicBezTo>
                      <a:pt x="137" y="61"/>
                      <a:pt x="137" y="59"/>
                      <a:pt x="138" y="57"/>
                    </a:cubicBezTo>
                    <a:cubicBezTo>
                      <a:pt x="142" y="56"/>
                      <a:pt x="145" y="61"/>
                      <a:pt x="150" y="56"/>
                    </a:cubicBezTo>
                    <a:cubicBezTo>
                      <a:pt x="146" y="52"/>
                      <a:pt x="148" y="49"/>
                      <a:pt x="151" y="46"/>
                    </a:cubicBezTo>
                    <a:cubicBezTo>
                      <a:pt x="154" y="49"/>
                      <a:pt x="157" y="43"/>
                      <a:pt x="160" y="44"/>
                    </a:cubicBezTo>
                    <a:cubicBezTo>
                      <a:pt x="161" y="45"/>
                      <a:pt x="160" y="47"/>
                      <a:pt x="160" y="48"/>
                    </a:cubicBezTo>
                    <a:cubicBezTo>
                      <a:pt x="157" y="52"/>
                      <a:pt x="154" y="50"/>
                      <a:pt x="151" y="51"/>
                    </a:cubicBezTo>
                    <a:cubicBezTo>
                      <a:pt x="154" y="59"/>
                      <a:pt x="144" y="65"/>
                      <a:pt x="147" y="73"/>
                    </a:cubicBezTo>
                    <a:cubicBezTo>
                      <a:pt x="143" y="73"/>
                      <a:pt x="140" y="68"/>
                      <a:pt x="136" y="72"/>
                    </a:cubicBezTo>
                    <a:cubicBezTo>
                      <a:pt x="140" y="79"/>
                      <a:pt x="149" y="71"/>
                      <a:pt x="150" y="77"/>
                    </a:cubicBezTo>
                    <a:cubicBezTo>
                      <a:pt x="157" y="75"/>
                      <a:pt x="157" y="70"/>
                      <a:pt x="162" y="64"/>
                    </a:cubicBezTo>
                    <a:cubicBezTo>
                      <a:pt x="163" y="66"/>
                      <a:pt x="165" y="65"/>
                      <a:pt x="166" y="67"/>
                    </a:cubicBezTo>
                    <a:cubicBezTo>
                      <a:pt x="165" y="71"/>
                      <a:pt x="161" y="69"/>
                      <a:pt x="161" y="72"/>
                    </a:cubicBezTo>
                    <a:cubicBezTo>
                      <a:pt x="163" y="76"/>
                      <a:pt x="166" y="72"/>
                      <a:pt x="169" y="75"/>
                    </a:cubicBezTo>
                    <a:cubicBezTo>
                      <a:pt x="175" y="71"/>
                      <a:pt x="166" y="64"/>
                      <a:pt x="167" y="62"/>
                    </a:cubicBezTo>
                    <a:cubicBezTo>
                      <a:pt x="169" y="61"/>
                      <a:pt x="170" y="62"/>
                      <a:pt x="171" y="63"/>
                    </a:cubicBezTo>
                    <a:cubicBezTo>
                      <a:pt x="173" y="68"/>
                      <a:pt x="172" y="72"/>
                      <a:pt x="177" y="76"/>
                    </a:cubicBezTo>
                    <a:cubicBezTo>
                      <a:pt x="180" y="76"/>
                      <a:pt x="182" y="72"/>
                      <a:pt x="184" y="78"/>
                    </a:cubicBezTo>
                    <a:cubicBezTo>
                      <a:pt x="187" y="73"/>
                      <a:pt x="190" y="78"/>
                      <a:pt x="189" y="81"/>
                    </a:cubicBezTo>
                    <a:cubicBezTo>
                      <a:pt x="195" y="71"/>
                      <a:pt x="202" y="78"/>
                      <a:pt x="204" y="70"/>
                    </a:cubicBezTo>
                    <a:cubicBezTo>
                      <a:pt x="202" y="67"/>
                      <a:pt x="200" y="69"/>
                      <a:pt x="198" y="65"/>
                    </a:cubicBezTo>
                    <a:cubicBezTo>
                      <a:pt x="204" y="64"/>
                      <a:pt x="201" y="62"/>
                      <a:pt x="204" y="58"/>
                    </a:cubicBezTo>
                    <a:cubicBezTo>
                      <a:pt x="204" y="64"/>
                      <a:pt x="210" y="59"/>
                      <a:pt x="213" y="61"/>
                    </a:cubicBezTo>
                    <a:cubicBezTo>
                      <a:pt x="213" y="64"/>
                      <a:pt x="208" y="64"/>
                      <a:pt x="205" y="64"/>
                    </a:cubicBezTo>
                    <a:cubicBezTo>
                      <a:pt x="207" y="69"/>
                      <a:pt x="203" y="73"/>
                      <a:pt x="203" y="78"/>
                    </a:cubicBezTo>
                    <a:cubicBezTo>
                      <a:pt x="209" y="73"/>
                      <a:pt x="209" y="80"/>
                      <a:pt x="215" y="79"/>
                    </a:cubicBezTo>
                    <a:cubicBezTo>
                      <a:pt x="216" y="75"/>
                      <a:pt x="211" y="77"/>
                      <a:pt x="213" y="75"/>
                    </a:cubicBezTo>
                    <a:cubicBezTo>
                      <a:pt x="216" y="77"/>
                      <a:pt x="219" y="75"/>
                      <a:pt x="221" y="76"/>
                    </a:cubicBezTo>
                    <a:cubicBezTo>
                      <a:pt x="223" y="77"/>
                      <a:pt x="220" y="78"/>
                      <a:pt x="221" y="80"/>
                    </a:cubicBezTo>
                    <a:cubicBezTo>
                      <a:pt x="225" y="82"/>
                      <a:pt x="228" y="76"/>
                      <a:pt x="229" y="77"/>
                    </a:cubicBezTo>
                    <a:cubicBezTo>
                      <a:pt x="229" y="82"/>
                      <a:pt x="244" y="78"/>
                      <a:pt x="244" y="84"/>
                    </a:cubicBezTo>
                    <a:cubicBezTo>
                      <a:pt x="249" y="80"/>
                      <a:pt x="255" y="79"/>
                      <a:pt x="259" y="82"/>
                    </a:cubicBezTo>
                    <a:cubicBezTo>
                      <a:pt x="263" y="79"/>
                      <a:pt x="269" y="76"/>
                      <a:pt x="268" y="72"/>
                    </a:cubicBezTo>
                    <a:cubicBezTo>
                      <a:pt x="268" y="73"/>
                      <a:pt x="269" y="73"/>
                      <a:pt x="270" y="73"/>
                    </a:cubicBezTo>
                    <a:cubicBezTo>
                      <a:pt x="266" y="77"/>
                      <a:pt x="272" y="82"/>
                      <a:pt x="274" y="83"/>
                    </a:cubicBezTo>
                    <a:cubicBezTo>
                      <a:pt x="274" y="79"/>
                      <a:pt x="284" y="87"/>
                      <a:pt x="284" y="79"/>
                    </a:cubicBezTo>
                    <a:cubicBezTo>
                      <a:pt x="289" y="84"/>
                      <a:pt x="296" y="83"/>
                      <a:pt x="302" y="82"/>
                    </a:cubicBezTo>
                    <a:cubicBezTo>
                      <a:pt x="300" y="78"/>
                      <a:pt x="296" y="79"/>
                      <a:pt x="299" y="75"/>
                    </a:cubicBezTo>
                    <a:cubicBezTo>
                      <a:pt x="298" y="81"/>
                      <a:pt x="304" y="77"/>
                      <a:pt x="306" y="77"/>
                    </a:cubicBezTo>
                    <a:cubicBezTo>
                      <a:pt x="303" y="84"/>
                      <a:pt x="321" y="74"/>
                      <a:pt x="318" y="84"/>
                    </a:cubicBezTo>
                    <a:cubicBezTo>
                      <a:pt x="314" y="77"/>
                      <a:pt x="310" y="84"/>
                      <a:pt x="305" y="83"/>
                    </a:cubicBezTo>
                    <a:cubicBezTo>
                      <a:pt x="305" y="84"/>
                      <a:pt x="306" y="84"/>
                      <a:pt x="305" y="85"/>
                    </a:cubicBezTo>
                    <a:cubicBezTo>
                      <a:pt x="305" y="86"/>
                      <a:pt x="305" y="87"/>
                      <a:pt x="305" y="88"/>
                    </a:cubicBezTo>
                    <a:cubicBezTo>
                      <a:pt x="312" y="84"/>
                      <a:pt x="317" y="85"/>
                      <a:pt x="327" y="86"/>
                    </a:cubicBezTo>
                    <a:cubicBezTo>
                      <a:pt x="337" y="86"/>
                      <a:pt x="354" y="90"/>
                      <a:pt x="362" y="87"/>
                    </a:cubicBezTo>
                    <a:cubicBezTo>
                      <a:pt x="364" y="86"/>
                      <a:pt x="364" y="86"/>
                      <a:pt x="364" y="85"/>
                    </a:cubicBezTo>
                    <a:cubicBezTo>
                      <a:pt x="363" y="84"/>
                      <a:pt x="364" y="84"/>
                      <a:pt x="364" y="85"/>
                    </a:cubicBezTo>
                    <a:cubicBezTo>
                      <a:pt x="364" y="85"/>
                      <a:pt x="365" y="86"/>
                      <a:pt x="365" y="86"/>
                    </a:cubicBezTo>
                    <a:cubicBezTo>
                      <a:pt x="372" y="93"/>
                      <a:pt x="389" y="81"/>
                      <a:pt x="387" y="91"/>
                    </a:cubicBezTo>
                    <a:cubicBezTo>
                      <a:pt x="387" y="87"/>
                      <a:pt x="400" y="85"/>
                      <a:pt x="399" y="90"/>
                    </a:cubicBezTo>
                    <a:cubicBezTo>
                      <a:pt x="413" y="85"/>
                      <a:pt x="426" y="87"/>
                      <a:pt x="439" y="90"/>
                    </a:cubicBezTo>
                    <a:cubicBezTo>
                      <a:pt x="448" y="88"/>
                      <a:pt x="461" y="85"/>
                      <a:pt x="465" y="91"/>
                    </a:cubicBezTo>
                    <a:cubicBezTo>
                      <a:pt x="464" y="90"/>
                      <a:pt x="465" y="89"/>
                      <a:pt x="466" y="87"/>
                    </a:cubicBezTo>
                    <a:cubicBezTo>
                      <a:pt x="481" y="89"/>
                      <a:pt x="505" y="89"/>
                      <a:pt x="524" y="92"/>
                    </a:cubicBezTo>
                    <a:cubicBezTo>
                      <a:pt x="539" y="86"/>
                      <a:pt x="551" y="95"/>
                      <a:pt x="566" y="89"/>
                    </a:cubicBezTo>
                    <a:cubicBezTo>
                      <a:pt x="569" y="91"/>
                      <a:pt x="572" y="89"/>
                      <a:pt x="575" y="93"/>
                    </a:cubicBezTo>
                    <a:cubicBezTo>
                      <a:pt x="588" y="85"/>
                      <a:pt x="600" y="94"/>
                      <a:pt x="614" y="87"/>
                    </a:cubicBezTo>
                    <a:cubicBezTo>
                      <a:pt x="615" y="88"/>
                      <a:pt x="616" y="90"/>
                      <a:pt x="616" y="91"/>
                    </a:cubicBezTo>
                    <a:cubicBezTo>
                      <a:pt x="625" y="89"/>
                      <a:pt x="634" y="85"/>
                      <a:pt x="641" y="86"/>
                    </a:cubicBezTo>
                    <a:cubicBezTo>
                      <a:pt x="643" y="86"/>
                      <a:pt x="646" y="89"/>
                      <a:pt x="648" y="89"/>
                    </a:cubicBezTo>
                    <a:cubicBezTo>
                      <a:pt x="652" y="89"/>
                      <a:pt x="655" y="84"/>
                      <a:pt x="659" y="85"/>
                    </a:cubicBezTo>
                    <a:cubicBezTo>
                      <a:pt x="661" y="85"/>
                      <a:pt x="662" y="88"/>
                      <a:pt x="665" y="87"/>
                    </a:cubicBezTo>
                    <a:cubicBezTo>
                      <a:pt x="669" y="87"/>
                      <a:pt x="669" y="86"/>
                      <a:pt x="675" y="85"/>
                    </a:cubicBezTo>
                    <a:cubicBezTo>
                      <a:pt x="687" y="81"/>
                      <a:pt x="703" y="89"/>
                      <a:pt x="708" y="79"/>
                    </a:cubicBezTo>
                    <a:cubicBezTo>
                      <a:pt x="708" y="81"/>
                      <a:pt x="709" y="82"/>
                      <a:pt x="712" y="83"/>
                    </a:cubicBezTo>
                    <a:cubicBezTo>
                      <a:pt x="715" y="79"/>
                      <a:pt x="717" y="79"/>
                      <a:pt x="721" y="74"/>
                    </a:cubicBezTo>
                    <a:cubicBezTo>
                      <a:pt x="722" y="77"/>
                      <a:pt x="720" y="79"/>
                      <a:pt x="721" y="81"/>
                    </a:cubicBezTo>
                    <a:cubicBezTo>
                      <a:pt x="728" y="77"/>
                      <a:pt x="735" y="72"/>
                      <a:pt x="736" y="64"/>
                    </a:cubicBezTo>
                    <a:cubicBezTo>
                      <a:pt x="742" y="66"/>
                      <a:pt x="744" y="59"/>
                      <a:pt x="748" y="58"/>
                    </a:cubicBezTo>
                    <a:cubicBezTo>
                      <a:pt x="745" y="56"/>
                      <a:pt x="748" y="50"/>
                      <a:pt x="743" y="51"/>
                    </a:cubicBezTo>
                    <a:cubicBezTo>
                      <a:pt x="742" y="55"/>
                      <a:pt x="745" y="56"/>
                      <a:pt x="744" y="58"/>
                    </a:cubicBezTo>
                    <a:cubicBezTo>
                      <a:pt x="740" y="59"/>
                      <a:pt x="732" y="63"/>
                      <a:pt x="732" y="56"/>
                    </a:cubicBezTo>
                    <a:cubicBezTo>
                      <a:pt x="731" y="61"/>
                      <a:pt x="726" y="59"/>
                      <a:pt x="726" y="62"/>
                    </a:cubicBezTo>
                    <a:cubicBezTo>
                      <a:pt x="733" y="58"/>
                      <a:pt x="727" y="71"/>
                      <a:pt x="730" y="69"/>
                    </a:cubicBezTo>
                    <a:cubicBezTo>
                      <a:pt x="732" y="68"/>
                      <a:pt x="729" y="62"/>
                      <a:pt x="732" y="65"/>
                    </a:cubicBezTo>
                    <a:cubicBezTo>
                      <a:pt x="733" y="68"/>
                      <a:pt x="731" y="70"/>
                      <a:pt x="728" y="72"/>
                    </a:cubicBezTo>
                    <a:cubicBezTo>
                      <a:pt x="727" y="66"/>
                      <a:pt x="723" y="75"/>
                      <a:pt x="721" y="72"/>
                    </a:cubicBezTo>
                    <a:cubicBezTo>
                      <a:pt x="721" y="71"/>
                      <a:pt x="720" y="70"/>
                      <a:pt x="719" y="70"/>
                    </a:cubicBezTo>
                    <a:cubicBezTo>
                      <a:pt x="726" y="65"/>
                      <a:pt x="720" y="62"/>
                      <a:pt x="725" y="56"/>
                    </a:cubicBezTo>
                    <a:cubicBezTo>
                      <a:pt x="732" y="58"/>
                      <a:pt x="730" y="47"/>
                      <a:pt x="736" y="53"/>
                    </a:cubicBezTo>
                    <a:cubicBezTo>
                      <a:pt x="737" y="50"/>
                      <a:pt x="746" y="41"/>
                      <a:pt x="739" y="40"/>
                    </a:cubicBezTo>
                    <a:cubicBezTo>
                      <a:pt x="741" y="41"/>
                      <a:pt x="734" y="48"/>
                      <a:pt x="733" y="43"/>
                    </a:cubicBezTo>
                    <a:cubicBezTo>
                      <a:pt x="729" y="46"/>
                      <a:pt x="726" y="58"/>
                      <a:pt x="720" y="51"/>
                    </a:cubicBezTo>
                    <a:cubicBezTo>
                      <a:pt x="722" y="47"/>
                      <a:pt x="723" y="47"/>
                      <a:pt x="727" y="47"/>
                    </a:cubicBezTo>
                    <a:cubicBezTo>
                      <a:pt x="723" y="44"/>
                      <a:pt x="729" y="42"/>
                      <a:pt x="728" y="39"/>
                    </a:cubicBezTo>
                    <a:cubicBezTo>
                      <a:pt x="724" y="39"/>
                      <a:pt x="725" y="30"/>
                      <a:pt x="730" y="27"/>
                    </a:cubicBezTo>
                    <a:cubicBezTo>
                      <a:pt x="731" y="29"/>
                      <a:pt x="732" y="30"/>
                      <a:pt x="733" y="32"/>
                    </a:cubicBezTo>
                    <a:cubicBezTo>
                      <a:pt x="734" y="31"/>
                      <a:pt x="735" y="31"/>
                      <a:pt x="736" y="30"/>
                    </a:cubicBezTo>
                    <a:cubicBezTo>
                      <a:pt x="737" y="29"/>
                      <a:pt x="736" y="27"/>
                      <a:pt x="736" y="26"/>
                    </a:cubicBezTo>
                    <a:cubicBezTo>
                      <a:pt x="735" y="27"/>
                      <a:pt x="733" y="28"/>
                      <a:pt x="732" y="26"/>
                    </a:cubicBezTo>
                    <a:cubicBezTo>
                      <a:pt x="734" y="22"/>
                      <a:pt x="738" y="21"/>
                      <a:pt x="736" y="17"/>
                    </a:cubicBezTo>
                    <a:cubicBezTo>
                      <a:pt x="733" y="19"/>
                      <a:pt x="734" y="21"/>
                      <a:pt x="730" y="23"/>
                    </a:cubicBezTo>
                    <a:cubicBezTo>
                      <a:pt x="724" y="22"/>
                      <a:pt x="725" y="19"/>
                      <a:pt x="724" y="13"/>
                    </a:cubicBezTo>
                    <a:cubicBezTo>
                      <a:pt x="728" y="14"/>
                      <a:pt x="731" y="16"/>
                      <a:pt x="735" y="14"/>
                    </a:cubicBezTo>
                    <a:cubicBezTo>
                      <a:pt x="732" y="10"/>
                      <a:pt x="725" y="13"/>
                      <a:pt x="725" y="7"/>
                    </a:cubicBezTo>
                    <a:cubicBezTo>
                      <a:pt x="723" y="9"/>
                      <a:pt x="723" y="10"/>
                      <a:pt x="723" y="11"/>
                    </a:cubicBezTo>
                    <a:cubicBezTo>
                      <a:pt x="715" y="0"/>
                      <a:pt x="704" y="15"/>
                      <a:pt x="697" y="8"/>
                    </a:cubicBezTo>
                    <a:cubicBezTo>
                      <a:pt x="692" y="9"/>
                      <a:pt x="697" y="17"/>
                      <a:pt x="693" y="15"/>
                    </a:cubicBezTo>
                    <a:cubicBezTo>
                      <a:pt x="696" y="11"/>
                      <a:pt x="689" y="17"/>
                      <a:pt x="689" y="12"/>
                    </a:cubicBezTo>
                    <a:cubicBezTo>
                      <a:pt x="692" y="10"/>
                      <a:pt x="695" y="8"/>
                      <a:pt x="693" y="6"/>
                    </a:cubicBezTo>
                    <a:cubicBezTo>
                      <a:pt x="687" y="9"/>
                      <a:pt x="689" y="7"/>
                      <a:pt x="689" y="10"/>
                    </a:cubicBezTo>
                    <a:cubicBezTo>
                      <a:pt x="684" y="9"/>
                      <a:pt x="676" y="11"/>
                      <a:pt x="674" y="13"/>
                    </a:cubicBezTo>
                    <a:cubicBezTo>
                      <a:pt x="672" y="12"/>
                      <a:pt x="672" y="10"/>
                      <a:pt x="672" y="9"/>
                    </a:cubicBezTo>
                    <a:cubicBezTo>
                      <a:pt x="668" y="10"/>
                      <a:pt x="664" y="10"/>
                      <a:pt x="660" y="10"/>
                    </a:cubicBezTo>
                    <a:cubicBezTo>
                      <a:pt x="661" y="11"/>
                      <a:pt x="658" y="13"/>
                      <a:pt x="658" y="15"/>
                    </a:cubicBezTo>
                    <a:cubicBezTo>
                      <a:pt x="658" y="8"/>
                      <a:pt x="656" y="16"/>
                      <a:pt x="654" y="14"/>
                    </a:cubicBezTo>
                    <a:cubicBezTo>
                      <a:pt x="654" y="13"/>
                      <a:pt x="653" y="13"/>
                      <a:pt x="652" y="12"/>
                    </a:cubicBezTo>
                    <a:cubicBezTo>
                      <a:pt x="654" y="11"/>
                      <a:pt x="655" y="12"/>
                      <a:pt x="657" y="10"/>
                    </a:cubicBezTo>
                    <a:cubicBezTo>
                      <a:pt x="653" y="8"/>
                      <a:pt x="643" y="5"/>
                      <a:pt x="644" y="13"/>
                    </a:cubicBezTo>
                    <a:cubicBezTo>
                      <a:pt x="645" y="12"/>
                      <a:pt x="648" y="11"/>
                      <a:pt x="646" y="13"/>
                    </a:cubicBezTo>
                    <a:cubicBezTo>
                      <a:pt x="642" y="15"/>
                      <a:pt x="644" y="12"/>
                      <a:pt x="642" y="9"/>
                    </a:cubicBezTo>
                    <a:cubicBezTo>
                      <a:pt x="638" y="11"/>
                      <a:pt x="631" y="8"/>
                      <a:pt x="630" y="13"/>
                    </a:cubicBezTo>
                    <a:cubicBezTo>
                      <a:pt x="626" y="9"/>
                      <a:pt x="618" y="13"/>
                      <a:pt x="622" y="8"/>
                    </a:cubicBezTo>
                    <a:cubicBezTo>
                      <a:pt x="621" y="9"/>
                      <a:pt x="620" y="8"/>
                      <a:pt x="620" y="7"/>
                    </a:cubicBezTo>
                    <a:cubicBezTo>
                      <a:pt x="617" y="8"/>
                      <a:pt x="619" y="10"/>
                      <a:pt x="618" y="12"/>
                    </a:cubicBezTo>
                    <a:cubicBezTo>
                      <a:pt x="617" y="10"/>
                      <a:pt x="615" y="12"/>
                      <a:pt x="614" y="11"/>
                    </a:cubicBezTo>
                    <a:cubicBezTo>
                      <a:pt x="616" y="10"/>
                      <a:pt x="618" y="8"/>
                      <a:pt x="616" y="6"/>
                    </a:cubicBezTo>
                    <a:cubicBezTo>
                      <a:pt x="611" y="7"/>
                      <a:pt x="607" y="11"/>
                      <a:pt x="600" y="9"/>
                    </a:cubicBezTo>
                    <a:cubicBezTo>
                      <a:pt x="601" y="9"/>
                      <a:pt x="607" y="9"/>
                      <a:pt x="604" y="6"/>
                    </a:cubicBezTo>
                    <a:cubicBezTo>
                      <a:pt x="601" y="6"/>
                      <a:pt x="595" y="6"/>
                      <a:pt x="594" y="11"/>
                    </a:cubicBezTo>
                    <a:cubicBezTo>
                      <a:pt x="589" y="4"/>
                      <a:pt x="584" y="11"/>
                      <a:pt x="580" y="12"/>
                    </a:cubicBezTo>
                    <a:cubicBezTo>
                      <a:pt x="582" y="11"/>
                      <a:pt x="583" y="9"/>
                      <a:pt x="582" y="7"/>
                    </a:cubicBezTo>
                    <a:cubicBezTo>
                      <a:pt x="578" y="12"/>
                      <a:pt x="581" y="4"/>
                      <a:pt x="578" y="7"/>
                    </a:cubicBezTo>
                    <a:cubicBezTo>
                      <a:pt x="576" y="11"/>
                      <a:pt x="574" y="9"/>
                      <a:pt x="571" y="7"/>
                    </a:cubicBezTo>
                    <a:cubicBezTo>
                      <a:pt x="566" y="14"/>
                      <a:pt x="564" y="5"/>
                      <a:pt x="559" y="11"/>
                    </a:cubicBezTo>
                    <a:close/>
                    <a:moveTo>
                      <a:pt x="231" y="32"/>
                    </a:moveTo>
                    <a:cubicBezTo>
                      <a:pt x="227" y="31"/>
                      <a:pt x="230" y="31"/>
                      <a:pt x="227" y="28"/>
                    </a:cubicBezTo>
                    <a:cubicBezTo>
                      <a:pt x="231" y="24"/>
                      <a:pt x="236" y="30"/>
                      <a:pt x="231" y="32"/>
                    </a:cubicBezTo>
                    <a:close/>
                    <a:moveTo>
                      <a:pt x="231" y="21"/>
                    </a:moveTo>
                    <a:cubicBezTo>
                      <a:pt x="230" y="21"/>
                      <a:pt x="222" y="23"/>
                      <a:pt x="227" y="23"/>
                    </a:cubicBezTo>
                    <a:cubicBezTo>
                      <a:pt x="228" y="25"/>
                      <a:pt x="222" y="25"/>
                      <a:pt x="221" y="22"/>
                    </a:cubicBezTo>
                    <a:cubicBezTo>
                      <a:pt x="224" y="23"/>
                      <a:pt x="228" y="16"/>
                      <a:pt x="231" y="21"/>
                    </a:cubicBezTo>
                    <a:close/>
                    <a:moveTo>
                      <a:pt x="201" y="36"/>
                    </a:moveTo>
                    <a:cubicBezTo>
                      <a:pt x="201" y="32"/>
                      <a:pt x="207" y="22"/>
                      <a:pt x="209" y="30"/>
                    </a:cubicBezTo>
                    <a:cubicBezTo>
                      <a:pt x="203" y="27"/>
                      <a:pt x="206" y="33"/>
                      <a:pt x="201" y="36"/>
                    </a:cubicBezTo>
                    <a:close/>
                    <a:moveTo>
                      <a:pt x="211" y="26"/>
                    </a:moveTo>
                    <a:cubicBezTo>
                      <a:pt x="213" y="25"/>
                      <a:pt x="213" y="26"/>
                      <a:pt x="212" y="27"/>
                    </a:cubicBezTo>
                    <a:cubicBezTo>
                      <a:pt x="217" y="29"/>
                      <a:pt x="212" y="22"/>
                      <a:pt x="217" y="23"/>
                    </a:cubicBezTo>
                    <a:cubicBezTo>
                      <a:pt x="216" y="26"/>
                      <a:pt x="217" y="30"/>
                      <a:pt x="213" y="32"/>
                    </a:cubicBezTo>
                    <a:cubicBezTo>
                      <a:pt x="212" y="30"/>
                      <a:pt x="212" y="28"/>
                      <a:pt x="211" y="26"/>
                    </a:cubicBezTo>
                    <a:close/>
                    <a:moveTo>
                      <a:pt x="217" y="16"/>
                    </a:moveTo>
                    <a:cubicBezTo>
                      <a:pt x="216" y="19"/>
                      <a:pt x="217" y="19"/>
                      <a:pt x="219" y="18"/>
                    </a:cubicBezTo>
                    <a:cubicBezTo>
                      <a:pt x="220" y="19"/>
                      <a:pt x="219" y="20"/>
                      <a:pt x="220" y="21"/>
                    </a:cubicBezTo>
                    <a:cubicBezTo>
                      <a:pt x="219" y="21"/>
                      <a:pt x="219" y="22"/>
                      <a:pt x="218" y="23"/>
                    </a:cubicBezTo>
                    <a:cubicBezTo>
                      <a:pt x="216" y="20"/>
                      <a:pt x="215" y="21"/>
                      <a:pt x="213" y="19"/>
                    </a:cubicBezTo>
                    <a:cubicBezTo>
                      <a:pt x="214" y="18"/>
                      <a:pt x="215" y="17"/>
                      <a:pt x="217" y="16"/>
                    </a:cubicBezTo>
                    <a:close/>
                    <a:moveTo>
                      <a:pt x="196" y="25"/>
                    </a:moveTo>
                    <a:cubicBezTo>
                      <a:pt x="193" y="27"/>
                      <a:pt x="196" y="29"/>
                      <a:pt x="195" y="31"/>
                    </a:cubicBezTo>
                    <a:cubicBezTo>
                      <a:pt x="193" y="27"/>
                      <a:pt x="186" y="16"/>
                      <a:pt x="180" y="21"/>
                    </a:cubicBezTo>
                    <a:cubicBezTo>
                      <a:pt x="177" y="18"/>
                      <a:pt x="187" y="17"/>
                      <a:pt x="184" y="14"/>
                    </a:cubicBezTo>
                    <a:cubicBezTo>
                      <a:pt x="187" y="17"/>
                      <a:pt x="191" y="19"/>
                      <a:pt x="196" y="25"/>
                    </a:cubicBezTo>
                    <a:close/>
                    <a:moveTo>
                      <a:pt x="181" y="31"/>
                    </a:moveTo>
                    <a:cubicBezTo>
                      <a:pt x="181" y="30"/>
                      <a:pt x="180" y="28"/>
                      <a:pt x="179" y="26"/>
                    </a:cubicBezTo>
                    <a:cubicBezTo>
                      <a:pt x="180" y="26"/>
                      <a:pt x="182" y="25"/>
                      <a:pt x="184" y="24"/>
                    </a:cubicBezTo>
                    <a:cubicBezTo>
                      <a:pt x="187" y="27"/>
                      <a:pt x="184" y="29"/>
                      <a:pt x="181" y="31"/>
                    </a:cubicBezTo>
                    <a:close/>
                    <a:moveTo>
                      <a:pt x="184" y="11"/>
                    </a:moveTo>
                    <a:cubicBezTo>
                      <a:pt x="181" y="15"/>
                      <a:pt x="179" y="12"/>
                      <a:pt x="177" y="15"/>
                    </a:cubicBezTo>
                    <a:cubicBezTo>
                      <a:pt x="172" y="11"/>
                      <a:pt x="183" y="10"/>
                      <a:pt x="180" y="7"/>
                    </a:cubicBezTo>
                    <a:cubicBezTo>
                      <a:pt x="184" y="5"/>
                      <a:pt x="181" y="10"/>
                      <a:pt x="184" y="11"/>
                    </a:cubicBezTo>
                    <a:close/>
                    <a:moveTo>
                      <a:pt x="88" y="30"/>
                    </a:moveTo>
                    <a:cubicBezTo>
                      <a:pt x="87" y="25"/>
                      <a:pt x="93" y="22"/>
                      <a:pt x="97" y="18"/>
                    </a:cubicBezTo>
                    <a:cubicBezTo>
                      <a:pt x="96" y="17"/>
                      <a:pt x="95" y="16"/>
                      <a:pt x="95" y="16"/>
                    </a:cubicBezTo>
                    <a:cubicBezTo>
                      <a:pt x="101" y="18"/>
                      <a:pt x="102" y="25"/>
                      <a:pt x="88" y="30"/>
                    </a:cubicBezTo>
                    <a:close/>
                    <a:moveTo>
                      <a:pt x="74" y="17"/>
                    </a:moveTo>
                    <a:cubicBezTo>
                      <a:pt x="79" y="24"/>
                      <a:pt x="80" y="13"/>
                      <a:pt x="85" y="18"/>
                    </a:cubicBezTo>
                    <a:cubicBezTo>
                      <a:pt x="87" y="24"/>
                      <a:pt x="81" y="35"/>
                      <a:pt x="85" y="38"/>
                    </a:cubicBezTo>
                    <a:cubicBezTo>
                      <a:pt x="86" y="42"/>
                      <a:pt x="80" y="37"/>
                      <a:pt x="79" y="39"/>
                    </a:cubicBezTo>
                    <a:cubicBezTo>
                      <a:pt x="78" y="34"/>
                      <a:pt x="81" y="30"/>
                      <a:pt x="82" y="25"/>
                    </a:cubicBezTo>
                    <a:cubicBezTo>
                      <a:pt x="78" y="21"/>
                      <a:pt x="71" y="28"/>
                      <a:pt x="66" y="23"/>
                    </a:cubicBezTo>
                    <a:cubicBezTo>
                      <a:pt x="69" y="21"/>
                      <a:pt x="72" y="19"/>
                      <a:pt x="74" y="17"/>
                    </a:cubicBezTo>
                    <a:close/>
                    <a:moveTo>
                      <a:pt x="48" y="23"/>
                    </a:moveTo>
                    <a:cubicBezTo>
                      <a:pt x="52" y="17"/>
                      <a:pt x="55" y="22"/>
                      <a:pt x="59" y="18"/>
                    </a:cubicBezTo>
                    <a:cubicBezTo>
                      <a:pt x="56" y="23"/>
                      <a:pt x="53" y="27"/>
                      <a:pt x="51" y="32"/>
                    </a:cubicBezTo>
                    <a:cubicBezTo>
                      <a:pt x="50" y="29"/>
                      <a:pt x="50" y="26"/>
                      <a:pt x="48" y="23"/>
                    </a:cubicBezTo>
                    <a:close/>
                    <a:moveTo>
                      <a:pt x="54" y="40"/>
                    </a:moveTo>
                    <a:cubicBezTo>
                      <a:pt x="56" y="40"/>
                      <a:pt x="58" y="40"/>
                      <a:pt x="59" y="40"/>
                    </a:cubicBezTo>
                    <a:cubicBezTo>
                      <a:pt x="57" y="51"/>
                      <a:pt x="48" y="41"/>
                      <a:pt x="46" y="36"/>
                    </a:cubicBezTo>
                    <a:cubicBezTo>
                      <a:pt x="55" y="39"/>
                      <a:pt x="57" y="20"/>
                      <a:pt x="66" y="25"/>
                    </a:cubicBezTo>
                    <a:cubicBezTo>
                      <a:pt x="63" y="28"/>
                      <a:pt x="64" y="34"/>
                      <a:pt x="58" y="33"/>
                    </a:cubicBezTo>
                    <a:cubicBezTo>
                      <a:pt x="61" y="36"/>
                      <a:pt x="64" y="37"/>
                      <a:pt x="68" y="35"/>
                    </a:cubicBezTo>
                    <a:cubicBezTo>
                      <a:pt x="71" y="32"/>
                      <a:pt x="65" y="34"/>
                      <a:pt x="65" y="30"/>
                    </a:cubicBezTo>
                    <a:cubicBezTo>
                      <a:pt x="67" y="31"/>
                      <a:pt x="71" y="28"/>
                      <a:pt x="74" y="28"/>
                    </a:cubicBezTo>
                    <a:cubicBezTo>
                      <a:pt x="78" y="32"/>
                      <a:pt x="68" y="34"/>
                      <a:pt x="71" y="38"/>
                    </a:cubicBezTo>
                    <a:cubicBezTo>
                      <a:pt x="66" y="38"/>
                      <a:pt x="57" y="41"/>
                      <a:pt x="56" y="35"/>
                    </a:cubicBezTo>
                    <a:cubicBezTo>
                      <a:pt x="55" y="37"/>
                      <a:pt x="56" y="39"/>
                      <a:pt x="54" y="40"/>
                    </a:cubicBezTo>
                    <a:close/>
                    <a:moveTo>
                      <a:pt x="61" y="55"/>
                    </a:moveTo>
                    <a:cubicBezTo>
                      <a:pt x="59" y="55"/>
                      <a:pt x="57" y="53"/>
                      <a:pt x="56" y="51"/>
                    </a:cubicBezTo>
                    <a:cubicBezTo>
                      <a:pt x="63" y="47"/>
                      <a:pt x="63" y="47"/>
                      <a:pt x="64" y="41"/>
                    </a:cubicBezTo>
                    <a:cubicBezTo>
                      <a:pt x="68" y="42"/>
                      <a:pt x="66" y="45"/>
                      <a:pt x="70" y="48"/>
                    </a:cubicBezTo>
                    <a:cubicBezTo>
                      <a:pt x="72" y="45"/>
                      <a:pt x="71" y="41"/>
                      <a:pt x="76" y="38"/>
                    </a:cubicBezTo>
                    <a:cubicBezTo>
                      <a:pt x="76" y="40"/>
                      <a:pt x="77" y="42"/>
                      <a:pt x="79" y="44"/>
                    </a:cubicBezTo>
                    <a:cubicBezTo>
                      <a:pt x="73" y="47"/>
                      <a:pt x="76" y="52"/>
                      <a:pt x="67" y="56"/>
                    </a:cubicBezTo>
                    <a:cubicBezTo>
                      <a:pt x="65" y="54"/>
                      <a:pt x="66" y="52"/>
                      <a:pt x="64" y="50"/>
                    </a:cubicBezTo>
                    <a:cubicBezTo>
                      <a:pt x="62" y="52"/>
                      <a:pt x="63" y="54"/>
                      <a:pt x="61" y="55"/>
                    </a:cubicBezTo>
                    <a:close/>
                    <a:moveTo>
                      <a:pt x="60" y="68"/>
                    </a:moveTo>
                    <a:cubicBezTo>
                      <a:pt x="56" y="66"/>
                      <a:pt x="58" y="66"/>
                      <a:pt x="55" y="61"/>
                    </a:cubicBezTo>
                    <a:cubicBezTo>
                      <a:pt x="57" y="60"/>
                      <a:pt x="58" y="59"/>
                      <a:pt x="60" y="57"/>
                    </a:cubicBezTo>
                    <a:cubicBezTo>
                      <a:pt x="60" y="59"/>
                      <a:pt x="61" y="62"/>
                      <a:pt x="63" y="60"/>
                    </a:cubicBezTo>
                    <a:cubicBezTo>
                      <a:pt x="61" y="62"/>
                      <a:pt x="62" y="64"/>
                      <a:pt x="60" y="68"/>
                    </a:cubicBezTo>
                    <a:close/>
                    <a:moveTo>
                      <a:pt x="95" y="48"/>
                    </a:moveTo>
                    <a:cubicBezTo>
                      <a:pt x="92" y="46"/>
                      <a:pt x="96" y="44"/>
                      <a:pt x="96" y="42"/>
                    </a:cubicBezTo>
                    <a:cubicBezTo>
                      <a:pt x="91" y="39"/>
                      <a:pt x="92" y="44"/>
                      <a:pt x="88" y="46"/>
                    </a:cubicBezTo>
                    <a:cubicBezTo>
                      <a:pt x="87" y="45"/>
                      <a:pt x="86" y="43"/>
                      <a:pt x="85" y="42"/>
                    </a:cubicBezTo>
                    <a:cubicBezTo>
                      <a:pt x="96" y="36"/>
                      <a:pt x="95" y="29"/>
                      <a:pt x="107" y="20"/>
                    </a:cubicBezTo>
                    <a:cubicBezTo>
                      <a:pt x="111" y="23"/>
                      <a:pt x="104" y="32"/>
                      <a:pt x="100" y="27"/>
                    </a:cubicBezTo>
                    <a:cubicBezTo>
                      <a:pt x="100" y="32"/>
                      <a:pt x="99" y="35"/>
                      <a:pt x="101" y="40"/>
                    </a:cubicBezTo>
                    <a:cubicBezTo>
                      <a:pt x="95" y="42"/>
                      <a:pt x="100" y="46"/>
                      <a:pt x="95" y="48"/>
                    </a:cubicBezTo>
                    <a:close/>
                    <a:moveTo>
                      <a:pt x="104" y="52"/>
                    </a:moveTo>
                    <a:cubicBezTo>
                      <a:pt x="105" y="51"/>
                      <a:pt x="107" y="49"/>
                      <a:pt x="109" y="48"/>
                    </a:cubicBezTo>
                    <a:cubicBezTo>
                      <a:pt x="111" y="50"/>
                      <a:pt x="111" y="51"/>
                      <a:pt x="112" y="53"/>
                    </a:cubicBezTo>
                    <a:cubicBezTo>
                      <a:pt x="109" y="55"/>
                      <a:pt x="106" y="55"/>
                      <a:pt x="104" y="52"/>
                    </a:cubicBezTo>
                    <a:close/>
                    <a:moveTo>
                      <a:pt x="127" y="45"/>
                    </a:moveTo>
                    <a:cubicBezTo>
                      <a:pt x="124" y="42"/>
                      <a:pt x="126" y="39"/>
                      <a:pt x="127" y="36"/>
                    </a:cubicBezTo>
                    <a:cubicBezTo>
                      <a:pt x="124" y="36"/>
                      <a:pt x="121" y="35"/>
                      <a:pt x="119" y="35"/>
                    </a:cubicBezTo>
                    <a:cubicBezTo>
                      <a:pt x="117" y="37"/>
                      <a:pt x="119" y="40"/>
                      <a:pt x="115" y="39"/>
                    </a:cubicBezTo>
                    <a:cubicBezTo>
                      <a:pt x="114" y="38"/>
                      <a:pt x="118" y="36"/>
                      <a:pt x="117" y="35"/>
                    </a:cubicBezTo>
                    <a:cubicBezTo>
                      <a:pt x="116" y="32"/>
                      <a:pt x="113" y="35"/>
                      <a:pt x="112" y="33"/>
                    </a:cubicBezTo>
                    <a:cubicBezTo>
                      <a:pt x="113" y="35"/>
                      <a:pt x="113" y="50"/>
                      <a:pt x="105" y="44"/>
                    </a:cubicBezTo>
                    <a:cubicBezTo>
                      <a:pt x="108" y="43"/>
                      <a:pt x="106" y="40"/>
                      <a:pt x="109" y="39"/>
                    </a:cubicBezTo>
                    <a:cubicBezTo>
                      <a:pt x="107" y="38"/>
                      <a:pt x="105" y="37"/>
                      <a:pt x="103" y="38"/>
                    </a:cubicBezTo>
                    <a:cubicBezTo>
                      <a:pt x="106" y="25"/>
                      <a:pt x="120" y="33"/>
                      <a:pt x="128" y="31"/>
                    </a:cubicBezTo>
                    <a:cubicBezTo>
                      <a:pt x="132" y="36"/>
                      <a:pt x="133" y="41"/>
                      <a:pt x="127" y="45"/>
                    </a:cubicBezTo>
                    <a:close/>
                    <a:moveTo>
                      <a:pt x="132" y="31"/>
                    </a:moveTo>
                    <a:cubicBezTo>
                      <a:pt x="140" y="27"/>
                      <a:pt x="141" y="24"/>
                      <a:pt x="145" y="22"/>
                    </a:cubicBezTo>
                    <a:cubicBezTo>
                      <a:pt x="146" y="25"/>
                      <a:pt x="143" y="34"/>
                      <a:pt x="139" y="30"/>
                    </a:cubicBezTo>
                    <a:cubicBezTo>
                      <a:pt x="134" y="34"/>
                      <a:pt x="139" y="39"/>
                      <a:pt x="136" y="43"/>
                    </a:cubicBezTo>
                    <a:cubicBezTo>
                      <a:pt x="133" y="39"/>
                      <a:pt x="135" y="35"/>
                      <a:pt x="132" y="31"/>
                    </a:cubicBezTo>
                    <a:close/>
                    <a:moveTo>
                      <a:pt x="155" y="26"/>
                    </a:moveTo>
                    <a:cubicBezTo>
                      <a:pt x="161" y="26"/>
                      <a:pt x="164" y="21"/>
                      <a:pt x="171" y="23"/>
                    </a:cubicBezTo>
                    <a:cubicBezTo>
                      <a:pt x="172" y="26"/>
                      <a:pt x="172" y="33"/>
                      <a:pt x="168" y="33"/>
                    </a:cubicBezTo>
                    <a:cubicBezTo>
                      <a:pt x="164" y="30"/>
                      <a:pt x="170" y="28"/>
                      <a:pt x="168" y="26"/>
                    </a:cubicBezTo>
                    <a:cubicBezTo>
                      <a:pt x="167" y="25"/>
                      <a:pt x="166" y="25"/>
                      <a:pt x="165" y="24"/>
                    </a:cubicBezTo>
                    <a:cubicBezTo>
                      <a:pt x="162" y="28"/>
                      <a:pt x="162" y="31"/>
                      <a:pt x="158" y="35"/>
                    </a:cubicBezTo>
                    <a:cubicBezTo>
                      <a:pt x="154" y="31"/>
                      <a:pt x="159" y="29"/>
                      <a:pt x="155" y="26"/>
                    </a:cubicBezTo>
                    <a:close/>
                    <a:moveTo>
                      <a:pt x="149" y="42"/>
                    </a:moveTo>
                    <a:cubicBezTo>
                      <a:pt x="148" y="39"/>
                      <a:pt x="151" y="38"/>
                      <a:pt x="148" y="35"/>
                    </a:cubicBezTo>
                    <a:cubicBezTo>
                      <a:pt x="150" y="34"/>
                      <a:pt x="152" y="35"/>
                      <a:pt x="154" y="33"/>
                    </a:cubicBezTo>
                    <a:cubicBezTo>
                      <a:pt x="157" y="36"/>
                      <a:pt x="153" y="39"/>
                      <a:pt x="149" y="42"/>
                    </a:cubicBezTo>
                    <a:close/>
                    <a:moveTo>
                      <a:pt x="134" y="63"/>
                    </a:moveTo>
                    <a:cubicBezTo>
                      <a:pt x="137" y="68"/>
                      <a:pt x="128" y="66"/>
                      <a:pt x="130" y="70"/>
                    </a:cubicBezTo>
                    <a:cubicBezTo>
                      <a:pt x="126" y="67"/>
                      <a:pt x="126" y="57"/>
                      <a:pt x="127" y="52"/>
                    </a:cubicBezTo>
                    <a:cubicBezTo>
                      <a:pt x="134" y="49"/>
                      <a:pt x="143" y="49"/>
                      <a:pt x="143" y="40"/>
                    </a:cubicBezTo>
                    <a:cubicBezTo>
                      <a:pt x="149" y="41"/>
                      <a:pt x="144" y="47"/>
                      <a:pt x="145" y="50"/>
                    </a:cubicBezTo>
                    <a:cubicBezTo>
                      <a:pt x="138" y="46"/>
                      <a:pt x="123" y="64"/>
                      <a:pt x="134" y="63"/>
                    </a:cubicBezTo>
                    <a:close/>
                    <a:moveTo>
                      <a:pt x="170" y="42"/>
                    </a:moveTo>
                    <a:cubicBezTo>
                      <a:pt x="168" y="40"/>
                      <a:pt x="164" y="38"/>
                      <a:pt x="160" y="41"/>
                    </a:cubicBezTo>
                    <a:cubicBezTo>
                      <a:pt x="158" y="33"/>
                      <a:pt x="172" y="39"/>
                      <a:pt x="174" y="29"/>
                    </a:cubicBezTo>
                    <a:cubicBezTo>
                      <a:pt x="174" y="33"/>
                      <a:pt x="175" y="37"/>
                      <a:pt x="180" y="32"/>
                    </a:cubicBezTo>
                    <a:cubicBezTo>
                      <a:pt x="186" y="42"/>
                      <a:pt x="170" y="33"/>
                      <a:pt x="170" y="42"/>
                    </a:cubicBezTo>
                    <a:close/>
                    <a:moveTo>
                      <a:pt x="189" y="32"/>
                    </a:moveTo>
                    <a:cubicBezTo>
                      <a:pt x="190" y="35"/>
                      <a:pt x="189" y="39"/>
                      <a:pt x="185" y="39"/>
                    </a:cubicBezTo>
                    <a:cubicBezTo>
                      <a:pt x="184" y="36"/>
                      <a:pt x="186" y="32"/>
                      <a:pt x="189" y="32"/>
                    </a:cubicBezTo>
                    <a:close/>
                    <a:moveTo>
                      <a:pt x="159" y="58"/>
                    </a:moveTo>
                    <a:cubicBezTo>
                      <a:pt x="164" y="58"/>
                      <a:pt x="165" y="48"/>
                      <a:pt x="170" y="54"/>
                    </a:cubicBezTo>
                    <a:cubicBezTo>
                      <a:pt x="165" y="53"/>
                      <a:pt x="164" y="65"/>
                      <a:pt x="159" y="58"/>
                    </a:cubicBezTo>
                    <a:close/>
                    <a:moveTo>
                      <a:pt x="173" y="58"/>
                    </a:moveTo>
                    <a:cubicBezTo>
                      <a:pt x="171" y="55"/>
                      <a:pt x="177" y="53"/>
                      <a:pt x="172" y="49"/>
                    </a:cubicBezTo>
                    <a:cubicBezTo>
                      <a:pt x="174" y="48"/>
                      <a:pt x="175" y="47"/>
                      <a:pt x="174" y="46"/>
                    </a:cubicBezTo>
                    <a:cubicBezTo>
                      <a:pt x="176" y="45"/>
                      <a:pt x="176" y="46"/>
                      <a:pt x="175" y="47"/>
                    </a:cubicBezTo>
                    <a:cubicBezTo>
                      <a:pt x="177" y="49"/>
                      <a:pt x="178" y="49"/>
                      <a:pt x="180" y="48"/>
                    </a:cubicBezTo>
                    <a:cubicBezTo>
                      <a:pt x="181" y="50"/>
                      <a:pt x="179" y="50"/>
                      <a:pt x="179" y="49"/>
                    </a:cubicBezTo>
                    <a:cubicBezTo>
                      <a:pt x="174" y="52"/>
                      <a:pt x="178" y="55"/>
                      <a:pt x="173" y="58"/>
                    </a:cubicBezTo>
                    <a:close/>
                    <a:moveTo>
                      <a:pt x="194" y="38"/>
                    </a:moveTo>
                    <a:cubicBezTo>
                      <a:pt x="197" y="42"/>
                      <a:pt x="189" y="43"/>
                      <a:pt x="196" y="45"/>
                    </a:cubicBezTo>
                    <a:cubicBezTo>
                      <a:pt x="193" y="47"/>
                      <a:pt x="192" y="48"/>
                      <a:pt x="194" y="50"/>
                    </a:cubicBezTo>
                    <a:cubicBezTo>
                      <a:pt x="188" y="49"/>
                      <a:pt x="190" y="41"/>
                      <a:pt x="194" y="38"/>
                    </a:cubicBezTo>
                    <a:close/>
                    <a:moveTo>
                      <a:pt x="182" y="60"/>
                    </a:moveTo>
                    <a:cubicBezTo>
                      <a:pt x="180" y="58"/>
                      <a:pt x="181" y="57"/>
                      <a:pt x="180" y="56"/>
                    </a:cubicBezTo>
                    <a:cubicBezTo>
                      <a:pt x="183" y="54"/>
                      <a:pt x="187" y="53"/>
                      <a:pt x="189" y="56"/>
                    </a:cubicBezTo>
                    <a:cubicBezTo>
                      <a:pt x="187" y="59"/>
                      <a:pt x="185" y="56"/>
                      <a:pt x="182" y="60"/>
                    </a:cubicBezTo>
                    <a:close/>
                    <a:moveTo>
                      <a:pt x="201" y="43"/>
                    </a:moveTo>
                    <a:cubicBezTo>
                      <a:pt x="203" y="39"/>
                      <a:pt x="207" y="38"/>
                      <a:pt x="211" y="35"/>
                    </a:cubicBezTo>
                    <a:cubicBezTo>
                      <a:pt x="214" y="42"/>
                      <a:pt x="205" y="42"/>
                      <a:pt x="201" y="43"/>
                    </a:cubicBezTo>
                    <a:close/>
                    <a:moveTo>
                      <a:pt x="197" y="55"/>
                    </a:moveTo>
                    <a:cubicBezTo>
                      <a:pt x="198" y="57"/>
                      <a:pt x="197" y="58"/>
                      <a:pt x="198" y="60"/>
                    </a:cubicBezTo>
                    <a:cubicBezTo>
                      <a:pt x="196" y="61"/>
                      <a:pt x="194" y="58"/>
                      <a:pt x="192" y="61"/>
                    </a:cubicBezTo>
                    <a:cubicBezTo>
                      <a:pt x="190" y="58"/>
                      <a:pt x="194" y="55"/>
                      <a:pt x="197" y="55"/>
                    </a:cubicBezTo>
                    <a:close/>
                    <a:moveTo>
                      <a:pt x="184" y="72"/>
                    </a:moveTo>
                    <a:cubicBezTo>
                      <a:pt x="182" y="70"/>
                      <a:pt x="181" y="68"/>
                      <a:pt x="183" y="66"/>
                    </a:cubicBezTo>
                    <a:cubicBezTo>
                      <a:pt x="188" y="63"/>
                      <a:pt x="191" y="70"/>
                      <a:pt x="196" y="65"/>
                    </a:cubicBezTo>
                    <a:cubicBezTo>
                      <a:pt x="198" y="73"/>
                      <a:pt x="190" y="69"/>
                      <a:pt x="184" y="72"/>
                    </a:cubicBezTo>
                    <a:close/>
                    <a:moveTo>
                      <a:pt x="214" y="36"/>
                    </a:moveTo>
                    <a:cubicBezTo>
                      <a:pt x="216" y="36"/>
                      <a:pt x="218" y="38"/>
                      <a:pt x="217" y="36"/>
                    </a:cubicBezTo>
                    <a:cubicBezTo>
                      <a:pt x="221" y="40"/>
                      <a:pt x="224" y="38"/>
                      <a:pt x="229" y="37"/>
                    </a:cubicBezTo>
                    <a:cubicBezTo>
                      <a:pt x="231" y="43"/>
                      <a:pt x="214" y="41"/>
                      <a:pt x="214" y="36"/>
                    </a:cubicBezTo>
                    <a:close/>
                    <a:moveTo>
                      <a:pt x="225" y="57"/>
                    </a:moveTo>
                    <a:cubicBezTo>
                      <a:pt x="223" y="59"/>
                      <a:pt x="226" y="61"/>
                      <a:pt x="222" y="63"/>
                    </a:cubicBezTo>
                    <a:cubicBezTo>
                      <a:pt x="220" y="61"/>
                      <a:pt x="217" y="62"/>
                      <a:pt x="215" y="59"/>
                    </a:cubicBezTo>
                    <a:cubicBezTo>
                      <a:pt x="218" y="57"/>
                      <a:pt x="214" y="55"/>
                      <a:pt x="218" y="53"/>
                    </a:cubicBezTo>
                    <a:cubicBezTo>
                      <a:pt x="222" y="56"/>
                      <a:pt x="227" y="55"/>
                      <a:pt x="232" y="59"/>
                    </a:cubicBezTo>
                    <a:cubicBezTo>
                      <a:pt x="228" y="61"/>
                      <a:pt x="229" y="58"/>
                      <a:pt x="225" y="57"/>
                    </a:cubicBezTo>
                    <a:close/>
                    <a:moveTo>
                      <a:pt x="224" y="72"/>
                    </a:moveTo>
                    <a:cubicBezTo>
                      <a:pt x="223" y="67"/>
                      <a:pt x="222" y="72"/>
                      <a:pt x="218" y="73"/>
                    </a:cubicBezTo>
                    <a:cubicBezTo>
                      <a:pt x="219" y="67"/>
                      <a:pt x="224" y="66"/>
                      <a:pt x="228" y="63"/>
                    </a:cubicBezTo>
                    <a:cubicBezTo>
                      <a:pt x="229" y="65"/>
                      <a:pt x="228" y="68"/>
                      <a:pt x="227" y="66"/>
                    </a:cubicBezTo>
                    <a:cubicBezTo>
                      <a:pt x="224" y="68"/>
                      <a:pt x="228" y="70"/>
                      <a:pt x="224" y="72"/>
                    </a:cubicBezTo>
                    <a:close/>
                    <a:moveTo>
                      <a:pt x="241" y="73"/>
                    </a:moveTo>
                    <a:cubicBezTo>
                      <a:pt x="240" y="72"/>
                      <a:pt x="242" y="72"/>
                      <a:pt x="242" y="72"/>
                    </a:cubicBezTo>
                    <a:cubicBezTo>
                      <a:pt x="245" y="71"/>
                      <a:pt x="241" y="68"/>
                      <a:pt x="243" y="66"/>
                    </a:cubicBezTo>
                    <a:cubicBezTo>
                      <a:pt x="241" y="65"/>
                      <a:pt x="241" y="68"/>
                      <a:pt x="242" y="69"/>
                    </a:cubicBezTo>
                    <a:cubicBezTo>
                      <a:pt x="239" y="70"/>
                      <a:pt x="239" y="62"/>
                      <a:pt x="242" y="60"/>
                    </a:cubicBezTo>
                    <a:cubicBezTo>
                      <a:pt x="242" y="65"/>
                      <a:pt x="242" y="65"/>
                      <a:pt x="246" y="71"/>
                    </a:cubicBezTo>
                    <a:cubicBezTo>
                      <a:pt x="244" y="73"/>
                      <a:pt x="243" y="72"/>
                      <a:pt x="241" y="73"/>
                    </a:cubicBezTo>
                    <a:close/>
                    <a:moveTo>
                      <a:pt x="251" y="78"/>
                    </a:moveTo>
                    <a:cubicBezTo>
                      <a:pt x="251" y="73"/>
                      <a:pt x="256" y="72"/>
                      <a:pt x="255" y="68"/>
                    </a:cubicBezTo>
                    <a:cubicBezTo>
                      <a:pt x="257" y="68"/>
                      <a:pt x="258" y="76"/>
                      <a:pt x="257" y="79"/>
                    </a:cubicBezTo>
                    <a:cubicBezTo>
                      <a:pt x="254" y="73"/>
                      <a:pt x="255" y="74"/>
                      <a:pt x="251" y="78"/>
                    </a:cubicBezTo>
                    <a:close/>
                    <a:moveTo>
                      <a:pt x="354" y="12"/>
                    </a:moveTo>
                    <a:cubicBezTo>
                      <a:pt x="355" y="11"/>
                      <a:pt x="356" y="13"/>
                      <a:pt x="357" y="13"/>
                    </a:cubicBezTo>
                    <a:cubicBezTo>
                      <a:pt x="359" y="12"/>
                      <a:pt x="358" y="10"/>
                      <a:pt x="361" y="9"/>
                    </a:cubicBezTo>
                    <a:cubicBezTo>
                      <a:pt x="361" y="10"/>
                      <a:pt x="362" y="11"/>
                      <a:pt x="363" y="12"/>
                    </a:cubicBezTo>
                    <a:cubicBezTo>
                      <a:pt x="360" y="13"/>
                      <a:pt x="357" y="15"/>
                      <a:pt x="354" y="12"/>
                    </a:cubicBezTo>
                    <a:close/>
                    <a:moveTo>
                      <a:pt x="716" y="72"/>
                    </a:moveTo>
                    <a:cubicBezTo>
                      <a:pt x="717" y="79"/>
                      <a:pt x="704" y="74"/>
                      <a:pt x="698" y="77"/>
                    </a:cubicBezTo>
                    <a:cubicBezTo>
                      <a:pt x="697" y="72"/>
                      <a:pt x="708" y="74"/>
                      <a:pt x="704" y="69"/>
                    </a:cubicBezTo>
                    <a:cubicBezTo>
                      <a:pt x="707" y="71"/>
                      <a:pt x="711" y="68"/>
                      <a:pt x="714" y="65"/>
                    </a:cubicBezTo>
                    <a:cubicBezTo>
                      <a:pt x="714" y="71"/>
                      <a:pt x="706" y="74"/>
                      <a:pt x="702" y="75"/>
                    </a:cubicBezTo>
                    <a:cubicBezTo>
                      <a:pt x="706" y="77"/>
                      <a:pt x="711" y="73"/>
                      <a:pt x="716" y="72"/>
                    </a:cubicBezTo>
                    <a:close/>
                    <a:moveTo>
                      <a:pt x="717" y="62"/>
                    </a:moveTo>
                    <a:cubicBezTo>
                      <a:pt x="718" y="66"/>
                      <a:pt x="708" y="63"/>
                      <a:pt x="710" y="59"/>
                    </a:cubicBezTo>
                    <a:cubicBezTo>
                      <a:pt x="717" y="63"/>
                      <a:pt x="711" y="54"/>
                      <a:pt x="716" y="51"/>
                    </a:cubicBezTo>
                    <a:cubicBezTo>
                      <a:pt x="722" y="56"/>
                      <a:pt x="711" y="60"/>
                      <a:pt x="717" y="62"/>
                    </a:cubicBezTo>
                    <a:close/>
                    <a:moveTo>
                      <a:pt x="712" y="39"/>
                    </a:moveTo>
                    <a:cubicBezTo>
                      <a:pt x="714" y="43"/>
                      <a:pt x="714" y="33"/>
                      <a:pt x="717" y="39"/>
                    </a:cubicBezTo>
                    <a:cubicBezTo>
                      <a:pt x="712" y="44"/>
                      <a:pt x="711" y="46"/>
                      <a:pt x="706" y="43"/>
                    </a:cubicBezTo>
                    <a:cubicBezTo>
                      <a:pt x="713" y="44"/>
                      <a:pt x="708" y="28"/>
                      <a:pt x="712" y="39"/>
                    </a:cubicBezTo>
                    <a:close/>
                    <a:moveTo>
                      <a:pt x="721" y="30"/>
                    </a:moveTo>
                    <a:cubicBezTo>
                      <a:pt x="717" y="32"/>
                      <a:pt x="712" y="33"/>
                      <a:pt x="708" y="32"/>
                    </a:cubicBezTo>
                    <a:cubicBezTo>
                      <a:pt x="709" y="28"/>
                      <a:pt x="716" y="17"/>
                      <a:pt x="720" y="10"/>
                    </a:cubicBezTo>
                    <a:cubicBezTo>
                      <a:pt x="722" y="17"/>
                      <a:pt x="720" y="21"/>
                      <a:pt x="721" y="30"/>
                    </a:cubicBezTo>
                    <a:close/>
                    <a:moveTo>
                      <a:pt x="716" y="13"/>
                    </a:moveTo>
                    <a:cubicBezTo>
                      <a:pt x="714" y="14"/>
                      <a:pt x="713" y="15"/>
                      <a:pt x="711" y="17"/>
                    </a:cubicBezTo>
                    <a:cubicBezTo>
                      <a:pt x="709" y="11"/>
                      <a:pt x="706" y="17"/>
                      <a:pt x="704" y="13"/>
                    </a:cubicBezTo>
                    <a:cubicBezTo>
                      <a:pt x="708" y="13"/>
                      <a:pt x="713" y="8"/>
                      <a:pt x="716" y="13"/>
                    </a:cubicBezTo>
                    <a:close/>
                  </a:path>
                </a:pathLst>
              </a:custGeom>
              <a:grpFill/>
              <a:ln>
                <a:noFill/>
              </a:ln>
            </p:spPr>
            <p:txBody>
              <a:bodyPr vert="horz" wrap="square" lIns="91440" tIns="45720" rIns="91440" bIns="45720" numCol="1" anchor="t" anchorCtr="0" compatLnSpc="1"/>
              <a:lstStyle/>
              <a:p>
                <a:pPr fontAlgn="auto"/>
                <a:endParaRPr lang="zh-CN" altLang="en-US" strike="noStrike" noProof="1">
                  <a:solidFill>
                    <a:srgbClr val="5F7797"/>
                  </a:solidFill>
                </a:endParaRPr>
              </a:p>
            </p:txBody>
          </p:sp>
        </p:grpSp>
        <p:grpSp>
          <p:nvGrpSpPr>
            <p:cNvPr id="48" name="chenying0907 83"/>
            <p:cNvGrpSpPr/>
            <p:nvPr/>
          </p:nvGrpSpPr>
          <p:grpSpPr>
            <a:xfrm>
              <a:off x="8357629" y="4512764"/>
              <a:ext cx="277960" cy="406961"/>
              <a:chOff x="5895033" y="2825440"/>
              <a:chExt cx="369965" cy="541665"/>
            </a:xfrm>
            <a:solidFill>
              <a:srgbClr val="5F7797"/>
            </a:solidFill>
          </p:grpSpPr>
          <p:sp>
            <p:nvSpPr>
              <p:cNvPr id="49" name="Freeform 548"/>
              <p:cNvSpPr>
                <a:spLocks noEditPoints="1"/>
              </p:cNvSpPr>
              <p:nvPr/>
            </p:nvSpPr>
            <p:spPr bwMode="auto">
              <a:xfrm rot="16200000">
                <a:off x="5809183" y="3079098"/>
                <a:ext cx="541665" cy="34350"/>
              </a:xfrm>
              <a:custGeom>
                <a:avLst/>
                <a:gdLst>
                  <a:gd name="T0" fmla="*/ 480 w 748"/>
                  <a:gd name="T1" fmla="*/ 13 h 95"/>
                  <a:gd name="T2" fmla="*/ 427 w 748"/>
                  <a:gd name="T3" fmla="*/ 8 h 95"/>
                  <a:gd name="T4" fmla="*/ 366 w 748"/>
                  <a:gd name="T5" fmla="*/ 13 h 95"/>
                  <a:gd name="T6" fmla="*/ 311 w 748"/>
                  <a:gd name="T7" fmla="*/ 15 h 95"/>
                  <a:gd name="T8" fmla="*/ 289 w 748"/>
                  <a:gd name="T9" fmla="*/ 1 h 95"/>
                  <a:gd name="T10" fmla="*/ 234 w 748"/>
                  <a:gd name="T11" fmla="*/ 11 h 95"/>
                  <a:gd name="T12" fmla="*/ 205 w 748"/>
                  <a:gd name="T13" fmla="*/ 13 h 95"/>
                  <a:gd name="T14" fmla="*/ 152 w 748"/>
                  <a:gd name="T15" fmla="*/ 18 h 95"/>
                  <a:gd name="T16" fmla="*/ 142 w 748"/>
                  <a:gd name="T17" fmla="*/ 18 h 95"/>
                  <a:gd name="T18" fmla="*/ 126 w 748"/>
                  <a:gd name="T19" fmla="*/ 20 h 95"/>
                  <a:gd name="T20" fmla="*/ 107 w 748"/>
                  <a:gd name="T21" fmla="*/ 1 h 95"/>
                  <a:gd name="T22" fmla="*/ 64 w 748"/>
                  <a:gd name="T23" fmla="*/ 20 h 95"/>
                  <a:gd name="T24" fmla="*/ 17 w 748"/>
                  <a:gd name="T25" fmla="*/ 64 h 95"/>
                  <a:gd name="T26" fmla="*/ 71 w 748"/>
                  <a:gd name="T27" fmla="*/ 69 h 95"/>
                  <a:gd name="T28" fmla="*/ 101 w 748"/>
                  <a:gd name="T29" fmla="*/ 51 h 95"/>
                  <a:gd name="T30" fmla="*/ 90 w 748"/>
                  <a:gd name="T31" fmla="*/ 67 h 95"/>
                  <a:gd name="T32" fmla="*/ 112 w 748"/>
                  <a:gd name="T33" fmla="*/ 63 h 95"/>
                  <a:gd name="T34" fmla="*/ 140 w 748"/>
                  <a:gd name="T35" fmla="*/ 69 h 95"/>
                  <a:gd name="T36" fmla="*/ 151 w 748"/>
                  <a:gd name="T37" fmla="*/ 51 h 95"/>
                  <a:gd name="T38" fmla="*/ 167 w 748"/>
                  <a:gd name="T39" fmla="*/ 62 h 95"/>
                  <a:gd name="T40" fmla="*/ 213 w 748"/>
                  <a:gd name="T41" fmla="*/ 61 h 95"/>
                  <a:gd name="T42" fmla="*/ 244 w 748"/>
                  <a:gd name="T43" fmla="*/ 84 h 95"/>
                  <a:gd name="T44" fmla="*/ 306 w 748"/>
                  <a:gd name="T45" fmla="*/ 77 h 95"/>
                  <a:gd name="T46" fmla="*/ 364 w 748"/>
                  <a:gd name="T47" fmla="*/ 85 h 95"/>
                  <a:gd name="T48" fmla="*/ 566 w 748"/>
                  <a:gd name="T49" fmla="*/ 89 h 95"/>
                  <a:gd name="T50" fmla="*/ 675 w 748"/>
                  <a:gd name="T51" fmla="*/ 85 h 95"/>
                  <a:gd name="T52" fmla="*/ 744 w 748"/>
                  <a:gd name="T53" fmla="*/ 58 h 95"/>
                  <a:gd name="T54" fmla="*/ 725 w 748"/>
                  <a:gd name="T55" fmla="*/ 56 h 95"/>
                  <a:gd name="T56" fmla="*/ 733 w 748"/>
                  <a:gd name="T57" fmla="*/ 32 h 95"/>
                  <a:gd name="T58" fmla="*/ 725 w 748"/>
                  <a:gd name="T59" fmla="*/ 7 h 95"/>
                  <a:gd name="T60" fmla="*/ 672 w 748"/>
                  <a:gd name="T61" fmla="*/ 9 h 95"/>
                  <a:gd name="T62" fmla="*/ 642 w 748"/>
                  <a:gd name="T63" fmla="*/ 9 h 95"/>
                  <a:gd name="T64" fmla="*/ 604 w 748"/>
                  <a:gd name="T65" fmla="*/ 6 h 95"/>
                  <a:gd name="T66" fmla="*/ 227 w 748"/>
                  <a:gd name="T67" fmla="*/ 28 h 95"/>
                  <a:gd name="T68" fmla="*/ 201 w 748"/>
                  <a:gd name="T69" fmla="*/ 36 h 95"/>
                  <a:gd name="T70" fmla="*/ 220 w 748"/>
                  <a:gd name="T71" fmla="*/ 21 h 95"/>
                  <a:gd name="T72" fmla="*/ 196 w 748"/>
                  <a:gd name="T73" fmla="*/ 25 h 95"/>
                  <a:gd name="T74" fmla="*/ 184 w 748"/>
                  <a:gd name="T75" fmla="*/ 11 h 95"/>
                  <a:gd name="T76" fmla="*/ 79 w 748"/>
                  <a:gd name="T77" fmla="*/ 39 h 95"/>
                  <a:gd name="T78" fmla="*/ 54 w 748"/>
                  <a:gd name="T79" fmla="*/ 40 h 95"/>
                  <a:gd name="T80" fmla="*/ 71 w 748"/>
                  <a:gd name="T81" fmla="*/ 38 h 95"/>
                  <a:gd name="T82" fmla="*/ 79 w 748"/>
                  <a:gd name="T83" fmla="*/ 44 h 95"/>
                  <a:gd name="T84" fmla="*/ 60 w 748"/>
                  <a:gd name="T85" fmla="*/ 68 h 95"/>
                  <a:gd name="T86" fmla="*/ 95 w 748"/>
                  <a:gd name="T87" fmla="*/ 48 h 95"/>
                  <a:gd name="T88" fmla="*/ 115 w 748"/>
                  <a:gd name="T89" fmla="*/ 39 h 95"/>
                  <a:gd name="T90" fmla="*/ 132 w 748"/>
                  <a:gd name="T91" fmla="*/ 31 h 95"/>
                  <a:gd name="T92" fmla="*/ 168 w 748"/>
                  <a:gd name="T93" fmla="*/ 26 h 95"/>
                  <a:gd name="T94" fmla="*/ 134 w 748"/>
                  <a:gd name="T95" fmla="*/ 63 h 95"/>
                  <a:gd name="T96" fmla="*/ 174 w 748"/>
                  <a:gd name="T97" fmla="*/ 29 h 95"/>
                  <a:gd name="T98" fmla="*/ 159 w 748"/>
                  <a:gd name="T99" fmla="*/ 58 h 95"/>
                  <a:gd name="T100" fmla="*/ 194 w 748"/>
                  <a:gd name="T101" fmla="*/ 38 h 95"/>
                  <a:gd name="T102" fmla="*/ 201 w 748"/>
                  <a:gd name="T103" fmla="*/ 43 h 95"/>
                  <a:gd name="T104" fmla="*/ 183 w 748"/>
                  <a:gd name="T105" fmla="*/ 66 h 95"/>
                  <a:gd name="T106" fmla="*/ 222 w 748"/>
                  <a:gd name="T107" fmla="*/ 63 h 95"/>
                  <a:gd name="T108" fmla="*/ 227 w 748"/>
                  <a:gd name="T109" fmla="*/ 66 h 95"/>
                  <a:gd name="T110" fmla="*/ 241 w 748"/>
                  <a:gd name="T111" fmla="*/ 73 h 95"/>
                  <a:gd name="T112" fmla="*/ 363 w 748"/>
                  <a:gd name="T113" fmla="*/ 12 h 95"/>
                  <a:gd name="T114" fmla="*/ 717 w 748"/>
                  <a:gd name="T115" fmla="*/ 62 h 95"/>
                  <a:gd name="T116" fmla="*/ 721 w 748"/>
                  <a:gd name="T117" fmla="*/ 3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8" h="95">
                    <a:moveTo>
                      <a:pt x="559" y="11"/>
                    </a:moveTo>
                    <a:cubicBezTo>
                      <a:pt x="559" y="7"/>
                      <a:pt x="557" y="9"/>
                      <a:pt x="557" y="5"/>
                    </a:cubicBezTo>
                    <a:cubicBezTo>
                      <a:pt x="546" y="13"/>
                      <a:pt x="543" y="8"/>
                      <a:pt x="534" y="8"/>
                    </a:cubicBezTo>
                    <a:cubicBezTo>
                      <a:pt x="537" y="7"/>
                      <a:pt x="541" y="7"/>
                      <a:pt x="539" y="3"/>
                    </a:cubicBezTo>
                    <a:cubicBezTo>
                      <a:pt x="529" y="8"/>
                      <a:pt x="508" y="10"/>
                      <a:pt x="498" y="11"/>
                    </a:cubicBezTo>
                    <a:cubicBezTo>
                      <a:pt x="499" y="11"/>
                      <a:pt x="499" y="9"/>
                      <a:pt x="498" y="8"/>
                    </a:cubicBezTo>
                    <a:cubicBezTo>
                      <a:pt x="491" y="10"/>
                      <a:pt x="491" y="13"/>
                      <a:pt x="485" y="9"/>
                    </a:cubicBezTo>
                    <a:cubicBezTo>
                      <a:pt x="483" y="14"/>
                      <a:pt x="481" y="8"/>
                      <a:pt x="480" y="13"/>
                    </a:cubicBezTo>
                    <a:cubicBezTo>
                      <a:pt x="478" y="10"/>
                      <a:pt x="476" y="12"/>
                      <a:pt x="476" y="9"/>
                    </a:cubicBezTo>
                    <a:cubicBezTo>
                      <a:pt x="473" y="9"/>
                      <a:pt x="470" y="11"/>
                      <a:pt x="467" y="8"/>
                    </a:cubicBezTo>
                    <a:cubicBezTo>
                      <a:pt x="463" y="10"/>
                      <a:pt x="469" y="13"/>
                      <a:pt x="465" y="15"/>
                    </a:cubicBezTo>
                    <a:cubicBezTo>
                      <a:pt x="464" y="14"/>
                      <a:pt x="463" y="13"/>
                      <a:pt x="462" y="13"/>
                    </a:cubicBezTo>
                    <a:cubicBezTo>
                      <a:pt x="463" y="12"/>
                      <a:pt x="464" y="10"/>
                      <a:pt x="462" y="9"/>
                    </a:cubicBezTo>
                    <a:cubicBezTo>
                      <a:pt x="461" y="10"/>
                      <a:pt x="459" y="11"/>
                      <a:pt x="458" y="12"/>
                    </a:cubicBezTo>
                    <a:cubicBezTo>
                      <a:pt x="445" y="2"/>
                      <a:pt x="432" y="14"/>
                      <a:pt x="426" y="14"/>
                    </a:cubicBezTo>
                    <a:cubicBezTo>
                      <a:pt x="422" y="9"/>
                      <a:pt x="428" y="10"/>
                      <a:pt x="427" y="8"/>
                    </a:cubicBezTo>
                    <a:cubicBezTo>
                      <a:pt x="420" y="9"/>
                      <a:pt x="412" y="6"/>
                      <a:pt x="410" y="14"/>
                    </a:cubicBezTo>
                    <a:cubicBezTo>
                      <a:pt x="405" y="6"/>
                      <a:pt x="404" y="18"/>
                      <a:pt x="401" y="13"/>
                    </a:cubicBezTo>
                    <a:cubicBezTo>
                      <a:pt x="400" y="11"/>
                      <a:pt x="406" y="9"/>
                      <a:pt x="402" y="7"/>
                    </a:cubicBezTo>
                    <a:cubicBezTo>
                      <a:pt x="397" y="8"/>
                      <a:pt x="397" y="14"/>
                      <a:pt x="392" y="11"/>
                    </a:cubicBezTo>
                    <a:cubicBezTo>
                      <a:pt x="393" y="10"/>
                      <a:pt x="394" y="9"/>
                      <a:pt x="392" y="7"/>
                    </a:cubicBezTo>
                    <a:cubicBezTo>
                      <a:pt x="386" y="13"/>
                      <a:pt x="381" y="11"/>
                      <a:pt x="375" y="13"/>
                    </a:cubicBezTo>
                    <a:cubicBezTo>
                      <a:pt x="376" y="13"/>
                      <a:pt x="376" y="7"/>
                      <a:pt x="374" y="9"/>
                    </a:cubicBezTo>
                    <a:cubicBezTo>
                      <a:pt x="375" y="12"/>
                      <a:pt x="368" y="13"/>
                      <a:pt x="366" y="13"/>
                    </a:cubicBezTo>
                    <a:cubicBezTo>
                      <a:pt x="370" y="11"/>
                      <a:pt x="369" y="8"/>
                      <a:pt x="370" y="5"/>
                    </a:cubicBezTo>
                    <a:cubicBezTo>
                      <a:pt x="365" y="4"/>
                      <a:pt x="369" y="8"/>
                      <a:pt x="365" y="10"/>
                    </a:cubicBezTo>
                    <a:cubicBezTo>
                      <a:pt x="361" y="4"/>
                      <a:pt x="353" y="5"/>
                      <a:pt x="350" y="11"/>
                    </a:cubicBezTo>
                    <a:cubicBezTo>
                      <a:pt x="346" y="10"/>
                      <a:pt x="340" y="11"/>
                      <a:pt x="338" y="8"/>
                    </a:cubicBezTo>
                    <a:cubicBezTo>
                      <a:pt x="336" y="8"/>
                      <a:pt x="326" y="14"/>
                      <a:pt x="322" y="8"/>
                    </a:cubicBezTo>
                    <a:cubicBezTo>
                      <a:pt x="318" y="9"/>
                      <a:pt x="321" y="12"/>
                      <a:pt x="319" y="14"/>
                    </a:cubicBezTo>
                    <a:cubicBezTo>
                      <a:pt x="317" y="11"/>
                      <a:pt x="315" y="8"/>
                      <a:pt x="315" y="6"/>
                    </a:cubicBezTo>
                    <a:cubicBezTo>
                      <a:pt x="310" y="8"/>
                      <a:pt x="314" y="12"/>
                      <a:pt x="311" y="15"/>
                    </a:cubicBezTo>
                    <a:cubicBezTo>
                      <a:pt x="309" y="12"/>
                      <a:pt x="301" y="15"/>
                      <a:pt x="302" y="11"/>
                    </a:cubicBezTo>
                    <a:cubicBezTo>
                      <a:pt x="304" y="12"/>
                      <a:pt x="311" y="14"/>
                      <a:pt x="310" y="8"/>
                    </a:cubicBezTo>
                    <a:cubicBezTo>
                      <a:pt x="305" y="11"/>
                      <a:pt x="302" y="7"/>
                      <a:pt x="298" y="7"/>
                    </a:cubicBezTo>
                    <a:cubicBezTo>
                      <a:pt x="298" y="11"/>
                      <a:pt x="299" y="8"/>
                      <a:pt x="302" y="9"/>
                    </a:cubicBezTo>
                    <a:cubicBezTo>
                      <a:pt x="298" y="10"/>
                      <a:pt x="297" y="14"/>
                      <a:pt x="295" y="13"/>
                    </a:cubicBezTo>
                    <a:cubicBezTo>
                      <a:pt x="292" y="11"/>
                      <a:pt x="295" y="6"/>
                      <a:pt x="292" y="8"/>
                    </a:cubicBezTo>
                    <a:cubicBezTo>
                      <a:pt x="294" y="10"/>
                      <a:pt x="287" y="15"/>
                      <a:pt x="286" y="13"/>
                    </a:cubicBezTo>
                    <a:cubicBezTo>
                      <a:pt x="284" y="8"/>
                      <a:pt x="293" y="5"/>
                      <a:pt x="289" y="1"/>
                    </a:cubicBezTo>
                    <a:cubicBezTo>
                      <a:pt x="285" y="11"/>
                      <a:pt x="272" y="11"/>
                      <a:pt x="263" y="11"/>
                    </a:cubicBezTo>
                    <a:cubicBezTo>
                      <a:pt x="263" y="8"/>
                      <a:pt x="264" y="2"/>
                      <a:pt x="260" y="4"/>
                    </a:cubicBezTo>
                    <a:cubicBezTo>
                      <a:pt x="258" y="8"/>
                      <a:pt x="261" y="7"/>
                      <a:pt x="260" y="9"/>
                    </a:cubicBezTo>
                    <a:cubicBezTo>
                      <a:pt x="257" y="10"/>
                      <a:pt x="256" y="12"/>
                      <a:pt x="253" y="6"/>
                    </a:cubicBezTo>
                    <a:cubicBezTo>
                      <a:pt x="251" y="7"/>
                      <a:pt x="252" y="9"/>
                      <a:pt x="250" y="10"/>
                    </a:cubicBezTo>
                    <a:cubicBezTo>
                      <a:pt x="245" y="1"/>
                      <a:pt x="245" y="12"/>
                      <a:pt x="243" y="10"/>
                    </a:cubicBezTo>
                    <a:cubicBezTo>
                      <a:pt x="238" y="7"/>
                      <a:pt x="247" y="6"/>
                      <a:pt x="242" y="3"/>
                    </a:cubicBezTo>
                    <a:cubicBezTo>
                      <a:pt x="237" y="7"/>
                      <a:pt x="240" y="10"/>
                      <a:pt x="234" y="11"/>
                    </a:cubicBezTo>
                    <a:cubicBezTo>
                      <a:pt x="234" y="8"/>
                      <a:pt x="232" y="6"/>
                      <a:pt x="230" y="6"/>
                    </a:cubicBezTo>
                    <a:cubicBezTo>
                      <a:pt x="229" y="8"/>
                      <a:pt x="227" y="11"/>
                      <a:pt x="226" y="5"/>
                    </a:cubicBezTo>
                    <a:cubicBezTo>
                      <a:pt x="220" y="7"/>
                      <a:pt x="230" y="10"/>
                      <a:pt x="224" y="12"/>
                    </a:cubicBezTo>
                    <a:cubicBezTo>
                      <a:pt x="223" y="11"/>
                      <a:pt x="222" y="10"/>
                      <a:pt x="220" y="10"/>
                    </a:cubicBezTo>
                    <a:cubicBezTo>
                      <a:pt x="223" y="8"/>
                      <a:pt x="223" y="6"/>
                      <a:pt x="221" y="4"/>
                    </a:cubicBezTo>
                    <a:cubicBezTo>
                      <a:pt x="214" y="5"/>
                      <a:pt x="221" y="17"/>
                      <a:pt x="213" y="12"/>
                    </a:cubicBezTo>
                    <a:cubicBezTo>
                      <a:pt x="219" y="11"/>
                      <a:pt x="214" y="9"/>
                      <a:pt x="216" y="4"/>
                    </a:cubicBezTo>
                    <a:cubicBezTo>
                      <a:pt x="212" y="5"/>
                      <a:pt x="207" y="9"/>
                      <a:pt x="205" y="13"/>
                    </a:cubicBezTo>
                    <a:cubicBezTo>
                      <a:pt x="202" y="10"/>
                      <a:pt x="204" y="7"/>
                      <a:pt x="201" y="5"/>
                    </a:cubicBezTo>
                    <a:cubicBezTo>
                      <a:pt x="194" y="9"/>
                      <a:pt x="192" y="14"/>
                      <a:pt x="188" y="12"/>
                    </a:cubicBezTo>
                    <a:cubicBezTo>
                      <a:pt x="191" y="10"/>
                      <a:pt x="183" y="7"/>
                      <a:pt x="188" y="6"/>
                    </a:cubicBezTo>
                    <a:cubicBezTo>
                      <a:pt x="189" y="7"/>
                      <a:pt x="188" y="8"/>
                      <a:pt x="190" y="10"/>
                    </a:cubicBezTo>
                    <a:cubicBezTo>
                      <a:pt x="197" y="2"/>
                      <a:pt x="183" y="7"/>
                      <a:pt x="179" y="4"/>
                    </a:cubicBezTo>
                    <a:cubicBezTo>
                      <a:pt x="174" y="7"/>
                      <a:pt x="174" y="12"/>
                      <a:pt x="169" y="8"/>
                    </a:cubicBezTo>
                    <a:cubicBezTo>
                      <a:pt x="169" y="4"/>
                      <a:pt x="176" y="9"/>
                      <a:pt x="175" y="2"/>
                    </a:cubicBezTo>
                    <a:cubicBezTo>
                      <a:pt x="167" y="6"/>
                      <a:pt x="150" y="5"/>
                      <a:pt x="152" y="18"/>
                    </a:cubicBezTo>
                    <a:cubicBezTo>
                      <a:pt x="155" y="14"/>
                      <a:pt x="157" y="17"/>
                      <a:pt x="160" y="17"/>
                    </a:cubicBezTo>
                    <a:cubicBezTo>
                      <a:pt x="165" y="15"/>
                      <a:pt x="162" y="12"/>
                      <a:pt x="166" y="9"/>
                    </a:cubicBezTo>
                    <a:cubicBezTo>
                      <a:pt x="170" y="13"/>
                      <a:pt x="167" y="16"/>
                      <a:pt x="164" y="19"/>
                    </a:cubicBezTo>
                    <a:cubicBezTo>
                      <a:pt x="159" y="19"/>
                      <a:pt x="153" y="20"/>
                      <a:pt x="148" y="23"/>
                    </a:cubicBezTo>
                    <a:cubicBezTo>
                      <a:pt x="147" y="22"/>
                      <a:pt x="147" y="22"/>
                      <a:pt x="146" y="21"/>
                    </a:cubicBezTo>
                    <a:cubicBezTo>
                      <a:pt x="156" y="14"/>
                      <a:pt x="144" y="12"/>
                      <a:pt x="152" y="7"/>
                    </a:cubicBezTo>
                    <a:cubicBezTo>
                      <a:pt x="146" y="7"/>
                      <a:pt x="146" y="11"/>
                      <a:pt x="140" y="13"/>
                    </a:cubicBezTo>
                    <a:cubicBezTo>
                      <a:pt x="138" y="17"/>
                      <a:pt x="144" y="15"/>
                      <a:pt x="142" y="18"/>
                    </a:cubicBezTo>
                    <a:cubicBezTo>
                      <a:pt x="136" y="18"/>
                      <a:pt x="138" y="21"/>
                      <a:pt x="133" y="25"/>
                    </a:cubicBezTo>
                    <a:cubicBezTo>
                      <a:pt x="131" y="19"/>
                      <a:pt x="127" y="30"/>
                      <a:pt x="125" y="26"/>
                    </a:cubicBezTo>
                    <a:cubicBezTo>
                      <a:pt x="123" y="22"/>
                      <a:pt x="130" y="20"/>
                      <a:pt x="129" y="16"/>
                    </a:cubicBezTo>
                    <a:cubicBezTo>
                      <a:pt x="139" y="21"/>
                      <a:pt x="139" y="4"/>
                      <a:pt x="149" y="6"/>
                    </a:cubicBezTo>
                    <a:cubicBezTo>
                      <a:pt x="143" y="3"/>
                      <a:pt x="136" y="7"/>
                      <a:pt x="130" y="5"/>
                    </a:cubicBezTo>
                    <a:cubicBezTo>
                      <a:pt x="129" y="8"/>
                      <a:pt x="127" y="12"/>
                      <a:pt x="127" y="16"/>
                    </a:cubicBezTo>
                    <a:cubicBezTo>
                      <a:pt x="125" y="14"/>
                      <a:pt x="123" y="14"/>
                      <a:pt x="121" y="15"/>
                    </a:cubicBezTo>
                    <a:cubicBezTo>
                      <a:pt x="119" y="19"/>
                      <a:pt x="128" y="17"/>
                      <a:pt x="126" y="20"/>
                    </a:cubicBezTo>
                    <a:cubicBezTo>
                      <a:pt x="115" y="20"/>
                      <a:pt x="116" y="24"/>
                      <a:pt x="111" y="27"/>
                    </a:cubicBezTo>
                    <a:cubicBezTo>
                      <a:pt x="111" y="22"/>
                      <a:pt x="111" y="17"/>
                      <a:pt x="114" y="13"/>
                    </a:cubicBezTo>
                    <a:cubicBezTo>
                      <a:pt x="118" y="16"/>
                      <a:pt x="116" y="18"/>
                      <a:pt x="119" y="21"/>
                    </a:cubicBezTo>
                    <a:cubicBezTo>
                      <a:pt x="120" y="15"/>
                      <a:pt x="122" y="9"/>
                      <a:pt x="126" y="4"/>
                    </a:cubicBezTo>
                    <a:cubicBezTo>
                      <a:pt x="124" y="1"/>
                      <a:pt x="109" y="1"/>
                      <a:pt x="114" y="8"/>
                    </a:cubicBezTo>
                    <a:cubicBezTo>
                      <a:pt x="114" y="10"/>
                      <a:pt x="109" y="12"/>
                      <a:pt x="106" y="12"/>
                    </a:cubicBezTo>
                    <a:cubicBezTo>
                      <a:pt x="103" y="10"/>
                      <a:pt x="112" y="9"/>
                      <a:pt x="109" y="6"/>
                    </a:cubicBezTo>
                    <a:cubicBezTo>
                      <a:pt x="104" y="8"/>
                      <a:pt x="106" y="3"/>
                      <a:pt x="107" y="1"/>
                    </a:cubicBezTo>
                    <a:cubicBezTo>
                      <a:pt x="103" y="6"/>
                      <a:pt x="93" y="13"/>
                      <a:pt x="86" y="16"/>
                    </a:cubicBezTo>
                    <a:cubicBezTo>
                      <a:pt x="87" y="14"/>
                      <a:pt x="85" y="13"/>
                      <a:pt x="86" y="12"/>
                    </a:cubicBezTo>
                    <a:cubicBezTo>
                      <a:pt x="90" y="7"/>
                      <a:pt x="103" y="8"/>
                      <a:pt x="99" y="0"/>
                    </a:cubicBezTo>
                    <a:cubicBezTo>
                      <a:pt x="94" y="2"/>
                      <a:pt x="96" y="5"/>
                      <a:pt x="92" y="7"/>
                    </a:cubicBezTo>
                    <a:cubicBezTo>
                      <a:pt x="86" y="7"/>
                      <a:pt x="91" y="4"/>
                      <a:pt x="89" y="1"/>
                    </a:cubicBezTo>
                    <a:cubicBezTo>
                      <a:pt x="80" y="5"/>
                      <a:pt x="88" y="11"/>
                      <a:pt x="82" y="15"/>
                    </a:cubicBezTo>
                    <a:cubicBezTo>
                      <a:pt x="78" y="10"/>
                      <a:pt x="73" y="16"/>
                      <a:pt x="70" y="10"/>
                    </a:cubicBezTo>
                    <a:cubicBezTo>
                      <a:pt x="68" y="13"/>
                      <a:pt x="69" y="17"/>
                      <a:pt x="64" y="20"/>
                    </a:cubicBezTo>
                    <a:cubicBezTo>
                      <a:pt x="57" y="12"/>
                      <a:pt x="58" y="16"/>
                      <a:pt x="51" y="12"/>
                    </a:cubicBezTo>
                    <a:cubicBezTo>
                      <a:pt x="52" y="17"/>
                      <a:pt x="49" y="18"/>
                      <a:pt x="44" y="21"/>
                    </a:cubicBezTo>
                    <a:cubicBezTo>
                      <a:pt x="50" y="29"/>
                      <a:pt x="44" y="36"/>
                      <a:pt x="35" y="43"/>
                    </a:cubicBezTo>
                    <a:cubicBezTo>
                      <a:pt x="29" y="38"/>
                      <a:pt x="22" y="43"/>
                      <a:pt x="18" y="49"/>
                    </a:cubicBezTo>
                    <a:cubicBezTo>
                      <a:pt x="13" y="48"/>
                      <a:pt x="18" y="44"/>
                      <a:pt x="12" y="42"/>
                    </a:cubicBezTo>
                    <a:cubicBezTo>
                      <a:pt x="11" y="46"/>
                      <a:pt x="16" y="67"/>
                      <a:pt x="8" y="58"/>
                    </a:cubicBezTo>
                    <a:cubicBezTo>
                      <a:pt x="7" y="60"/>
                      <a:pt x="0" y="62"/>
                      <a:pt x="5" y="64"/>
                    </a:cubicBezTo>
                    <a:cubicBezTo>
                      <a:pt x="9" y="64"/>
                      <a:pt x="13" y="63"/>
                      <a:pt x="17" y="64"/>
                    </a:cubicBezTo>
                    <a:cubicBezTo>
                      <a:pt x="18" y="60"/>
                      <a:pt x="17" y="56"/>
                      <a:pt x="20" y="52"/>
                    </a:cubicBezTo>
                    <a:cubicBezTo>
                      <a:pt x="22" y="53"/>
                      <a:pt x="24" y="53"/>
                      <a:pt x="25" y="56"/>
                    </a:cubicBezTo>
                    <a:cubicBezTo>
                      <a:pt x="27" y="51"/>
                      <a:pt x="30" y="52"/>
                      <a:pt x="34" y="51"/>
                    </a:cubicBezTo>
                    <a:cubicBezTo>
                      <a:pt x="32" y="48"/>
                      <a:pt x="30" y="49"/>
                      <a:pt x="29" y="47"/>
                    </a:cubicBezTo>
                    <a:cubicBezTo>
                      <a:pt x="35" y="41"/>
                      <a:pt x="36" y="47"/>
                      <a:pt x="40" y="40"/>
                    </a:cubicBezTo>
                    <a:cubicBezTo>
                      <a:pt x="43" y="44"/>
                      <a:pt x="49" y="46"/>
                      <a:pt x="56" y="46"/>
                    </a:cubicBezTo>
                    <a:cubicBezTo>
                      <a:pt x="46" y="53"/>
                      <a:pt x="60" y="57"/>
                      <a:pt x="51" y="64"/>
                    </a:cubicBezTo>
                    <a:cubicBezTo>
                      <a:pt x="57" y="73"/>
                      <a:pt x="65" y="66"/>
                      <a:pt x="71" y="69"/>
                    </a:cubicBezTo>
                    <a:cubicBezTo>
                      <a:pt x="69" y="66"/>
                      <a:pt x="67" y="67"/>
                      <a:pt x="65" y="63"/>
                    </a:cubicBezTo>
                    <a:cubicBezTo>
                      <a:pt x="66" y="61"/>
                      <a:pt x="66" y="59"/>
                      <a:pt x="68" y="58"/>
                    </a:cubicBezTo>
                    <a:cubicBezTo>
                      <a:pt x="70" y="60"/>
                      <a:pt x="69" y="62"/>
                      <a:pt x="71" y="63"/>
                    </a:cubicBezTo>
                    <a:cubicBezTo>
                      <a:pt x="72" y="64"/>
                      <a:pt x="78" y="62"/>
                      <a:pt x="76" y="59"/>
                    </a:cubicBezTo>
                    <a:cubicBezTo>
                      <a:pt x="75" y="59"/>
                      <a:pt x="81" y="47"/>
                      <a:pt x="86" y="46"/>
                    </a:cubicBezTo>
                    <a:cubicBezTo>
                      <a:pt x="84" y="48"/>
                      <a:pt x="83" y="50"/>
                      <a:pt x="83" y="52"/>
                    </a:cubicBezTo>
                    <a:cubicBezTo>
                      <a:pt x="86" y="51"/>
                      <a:pt x="92" y="50"/>
                      <a:pt x="91" y="55"/>
                    </a:cubicBezTo>
                    <a:cubicBezTo>
                      <a:pt x="94" y="52"/>
                      <a:pt x="98" y="50"/>
                      <a:pt x="101" y="51"/>
                    </a:cubicBezTo>
                    <a:cubicBezTo>
                      <a:pt x="101" y="52"/>
                      <a:pt x="102" y="53"/>
                      <a:pt x="101" y="54"/>
                    </a:cubicBezTo>
                    <a:cubicBezTo>
                      <a:pt x="96" y="55"/>
                      <a:pt x="91" y="54"/>
                      <a:pt x="85" y="59"/>
                    </a:cubicBezTo>
                    <a:cubicBezTo>
                      <a:pt x="85" y="58"/>
                      <a:pt x="85" y="53"/>
                      <a:pt x="82" y="55"/>
                    </a:cubicBezTo>
                    <a:cubicBezTo>
                      <a:pt x="85" y="62"/>
                      <a:pt x="73" y="61"/>
                      <a:pt x="75" y="69"/>
                    </a:cubicBezTo>
                    <a:cubicBezTo>
                      <a:pt x="79" y="65"/>
                      <a:pt x="82" y="74"/>
                      <a:pt x="86" y="69"/>
                    </a:cubicBezTo>
                    <a:cubicBezTo>
                      <a:pt x="90" y="67"/>
                      <a:pt x="84" y="64"/>
                      <a:pt x="86" y="62"/>
                    </a:cubicBezTo>
                    <a:cubicBezTo>
                      <a:pt x="88" y="61"/>
                      <a:pt x="89" y="60"/>
                      <a:pt x="90" y="61"/>
                    </a:cubicBezTo>
                    <a:cubicBezTo>
                      <a:pt x="93" y="63"/>
                      <a:pt x="88" y="65"/>
                      <a:pt x="90" y="67"/>
                    </a:cubicBezTo>
                    <a:cubicBezTo>
                      <a:pt x="92" y="66"/>
                      <a:pt x="93" y="70"/>
                      <a:pt x="96" y="65"/>
                    </a:cubicBezTo>
                    <a:cubicBezTo>
                      <a:pt x="94" y="64"/>
                      <a:pt x="93" y="62"/>
                      <a:pt x="91" y="60"/>
                    </a:cubicBezTo>
                    <a:cubicBezTo>
                      <a:pt x="93" y="59"/>
                      <a:pt x="93" y="57"/>
                      <a:pt x="94" y="56"/>
                    </a:cubicBezTo>
                    <a:cubicBezTo>
                      <a:pt x="96" y="62"/>
                      <a:pt x="99" y="56"/>
                      <a:pt x="101" y="60"/>
                    </a:cubicBezTo>
                    <a:cubicBezTo>
                      <a:pt x="98" y="64"/>
                      <a:pt x="97" y="57"/>
                      <a:pt x="94" y="61"/>
                    </a:cubicBezTo>
                    <a:cubicBezTo>
                      <a:pt x="100" y="64"/>
                      <a:pt x="97" y="67"/>
                      <a:pt x="98" y="71"/>
                    </a:cubicBezTo>
                    <a:cubicBezTo>
                      <a:pt x="105" y="68"/>
                      <a:pt x="100" y="63"/>
                      <a:pt x="104" y="59"/>
                    </a:cubicBezTo>
                    <a:cubicBezTo>
                      <a:pt x="107" y="57"/>
                      <a:pt x="109" y="64"/>
                      <a:pt x="112" y="63"/>
                    </a:cubicBezTo>
                    <a:cubicBezTo>
                      <a:pt x="114" y="59"/>
                      <a:pt x="118" y="57"/>
                      <a:pt x="112" y="54"/>
                    </a:cubicBezTo>
                    <a:cubicBezTo>
                      <a:pt x="115" y="51"/>
                      <a:pt x="120" y="47"/>
                      <a:pt x="124" y="49"/>
                    </a:cubicBezTo>
                    <a:cubicBezTo>
                      <a:pt x="117" y="54"/>
                      <a:pt x="118" y="60"/>
                      <a:pt x="114" y="66"/>
                    </a:cubicBezTo>
                    <a:cubicBezTo>
                      <a:pt x="111" y="60"/>
                      <a:pt x="96" y="73"/>
                      <a:pt x="104" y="74"/>
                    </a:cubicBezTo>
                    <a:cubicBezTo>
                      <a:pt x="103" y="70"/>
                      <a:pt x="109" y="75"/>
                      <a:pt x="112" y="69"/>
                    </a:cubicBezTo>
                    <a:cubicBezTo>
                      <a:pt x="115" y="75"/>
                      <a:pt x="123" y="71"/>
                      <a:pt x="131" y="76"/>
                    </a:cubicBezTo>
                    <a:cubicBezTo>
                      <a:pt x="136" y="74"/>
                      <a:pt x="133" y="71"/>
                      <a:pt x="134" y="68"/>
                    </a:cubicBezTo>
                    <a:cubicBezTo>
                      <a:pt x="136" y="69"/>
                      <a:pt x="138" y="65"/>
                      <a:pt x="140" y="69"/>
                    </a:cubicBezTo>
                    <a:cubicBezTo>
                      <a:pt x="143" y="65"/>
                      <a:pt x="143" y="65"/>
                      <a:pt x="147" y="64"/>
                    </a:cubicBezTo>
                    <a:cubicBezTo>
                      <a:pt x="145" y="58"/>
                      <a:pt x="142" y="67"/>
                      <a:pt x="140" y="64"/>
                    </a:cubicBezTo>
                    <a:cubicBezTo>
                      <a:pt x="137" y="61"/>
                      <a:pt x="137" y="59"/>
                      <a:pt x="138" y="57"/>
                    </a:cubicBezTo>
                    <a:cubicBezTo>
                      <a:pt x="142" y="56"/>
                      <a:pt x="145" y="61"/>
                      <a:pt x="150" y="56"/>
                    </a:cubicBezTo>
                    <a:cubicBezTo>
                      <a:pt x="146" y="52"/>
                      <a:pt x="148" y="49"/>
                      <a:pt x="151" y="46"/>
                    </a:cubicBezTo>
                    <a:cubicBezTo>
                      <a:pt x="154" y="49"/>
                      <a:pt x="157" y="43"/>
                      <a:pt x="160" y="44"/>
                    </a:cubicBezTo>
                    <a:cubicBezTo>
                      <a:pt x="161" y="45"/>
                      <a:pt x="160" y="47"/>
                      <a:pt x="160" y="48"/>
                    </a:cubicBezTo>
                    <a:cubicBezTo>
                      <a:pt x="157" y="52"/>
                      <a:pt x="154" y="50"/>
                      <a:pt x="151" y="51"/>
                    </a:cubicBezTo>
                    <a:cubicBezTo>
                      <a:pt x="154" y="59"/>
                      <a:pt x="144" y="65"/>
                      <a:pt x="147" y="73"/>
                    </a:cubicBezTo>
                    <a:cubicBezTo>
                      <a:pt x="143" y="73"/>
                      <a:pt x="140" y="68"/>
                      <a:pt x="136" y="72"/>
                    </a:cubicBezTo>
                    <a:cubicBezTo>
                      <a:pt x="140" y="79"/>
                      <a:pt x="149" y="71"/>
                      <a:pt x="150" y="77"/>
                    </a:cubicBezTo>
                    <a:cubicBezTo>
                      <a:pt x="157" y="75"/>
                      <a:pt x="157" y="70"/>
                      <a:pt x="162" y="64"/>
                    </a:cubicBezTo>
                    <a:cubicBezTo>
                      <a:pt x="163" y="66"/>
                      <a:pt x="165" y="65"/>
                      <a:pt x="166" y="67"/>
                    </a:cubicBezTo>
                    <a:cubicBezTo>
                      <a:pt x="165" y="71"/>
                      <a:pt x="161" y="69"/>
                      <a:pt x="161" y="72"/>
                    </a:cubicBezTo>
                    <a:cubicBezTo>
                      <a:pt x="163" y="76"/>
                      <a:pt x="166" y="72"/>
                      <a:pt x="169" y="75"/>
                    </a:cubicBezTo>
                    <a:cubicBezTo>
                      <a:pt x="175" y="71"/>
                      <a:pt x="166" y="64"/>
                      <a:pt x="167" y="62"/>
                    </a:cubicBezTo>
                    <a:cubicBezTo>
                      <a:pt x="169" y="61"/>
                      <a:pt x="170" y="62"/>
                      <a:pt x="171" y="63"/>
                    </a:cubicBezTo>
                    <a:cubicBezTo>
                      <a:pt x="173" y="68"/>
                      <a:pt x="172" y="72"/>
                      <a:pt x="177" y="76"/>
                    </a:cubicBezTo>
                    <a:cubicBezTo>
                      <a:pt x="180" y="76"/>
                      <a:pt x="182" y="72"/>
                      <a:pt x="184" y="78"/>
                    </a:cubicBezTo>
                    <a:cubicBezTo>
                      <a:pt x="187" y="73"/>
                      <a:pt x="190" y="78"/>
                      <a:pt x="189" y="81"/>
                    </a:cubicBezTo>
                    <a:cubicBezTo>
                      <a:pt x="195" y="71"/>
                      <a:pt x="202" y="78"/>
                      <a:pt x="204" y="70"/>
                    </a:cubicBezTo>
                    <a:cubicBezTo>
                      <a:pt x="202" y="67"/>
                      <a:pt x="200" y="69"/>
                      <a:pt x="198" y="65"/>
                    </a:cubicBezTo>
                    <a:cubicBezTo>
                      <a:pt x="204" y="64"/>
                      <a:pt x="201" y="62"/>
                      <a:pt x="204" y="58"/>
                    </a:cubicBezTo>
                    <a:cubicBezTo>
                      <a:pt x="204" y="64"/>
                      <a:pt x="210" y="59"/>
                      <a:pt x="213" y="61"/>
                    </a:cubicBezTo>
                    <a:cubicBezTo>
                      <a:pt x="213" y="64"/>
                      <a:pt x="208" y="64"/>
                      <a:pt x="205" y="64"/>
                    </a:cubicBezTo>
                    <a:cubicBezTo>
                      <a:pt x="207" y="69"/>
                      <a:pt x="203" y="73"/>
                      <a:pt x="203" y="78"/>
                    </a:cubicBezTo>
                    <a:cubicBezTo>
                      <a:pt x="209" y="73"/>
                      <a:pt x="209" y="80"/>
                      <a:pt x="215" y="79"/>
                    </a:cubicBezTo>
                    <a:cubicBezTo>
                      <a:pt x="216" y="75"/>
                      <a:pt x="211" y="77"/>
                      <a:pt x="213" y="75"/>
                    </a:cubicBezTo>
                    <a:cubicBezTo>
                      <a:pt x="216" y="77"/>
                      <a:pt x="219" y="75"/>
                      <a:pt x="221" y="76"/>
                    </a:cubicBezTo>
                    <a:cubicBezTo>
                      <a:pt x="223" y="77"/>
                      <a:pt x="220" y="78"/>
                      <a:pt x="221" y="80"/>
                    </a:cubicBezTo>
                    <a:cubicBezTo>
                      <a:pt x="225" y="82"/>
                      <a:pt x="228" y="76"/>
                      <a:pt x="229" y="77"/>
                    </a:cubicBezTo>
                    <a:cubicBezTo>
                      <a:pt x="229" y="82"/>
                      <a:pt x="244" y="78"/>
                      <a:pt x="244" y="84"/>
                    </a:cubicBezTo>
                    <a:cubicBezTo>
                      <a:pt x="249" y="80"/>
                      <a:pt x="255" y="79"/>
                      <a:pt x="259" y="82"/>
                    </a:cubicBezTo>
                    <a:cubicBezTo>
                      <a:pt x="263" y="79"/>
                      <a:pt x="269" y="76"/>
                      <a:pt x="268" y="72"/>
                    </a:cubicBezTo>
                    <a:cubicBezTo>
                      <a:pt x="268" y="73"/>
                      <a:pt x="269" y="73"/>
                      <a:pt x="270" y="73"/>
                    </a:cubicBezTo>
                    <a:cubicBezTo>
                      <a:pt x="266" y="77"/>
                      <a:pt x="272" y="82"/>
                      <a:pt x="274" y="83"/>
                    </a:cubicBezTo>
                    <a:cubicBezTo>
                      <a:pt x="274" y="79"/>
                      <a:pt x="284" y="87"/>
                      <a:pt x="284" y="79"/>
                    </a:cubicBezTo>
                    <a:cubicBezTo>
                      <a:pt x="289" y="84"/>
                      <a:pt x="296" y="83"/>
                      <a:pt x="302" y="82"/>
                    </a:cubicBezTo>
                    <a:cubicBezTo>
                      <a:pt x="300" y="78"/>
                      <a:pt x="296" y="79"/>
                      <a:pt x="299" y="75"/>
                    </a:cubicBezTo>
                    <a:cubicBezTo>
                      <a:pt x="298" y="81"/>
                      <a:pt x="304" y="77"/>
                      <a:pt x="306" y="77"/>
                    </a:cubicBezTo>
                    <a:cubicBezTo>
                      <a:pt x="303" y="84"/>
                      <a:pt x="321" y="74"/>
                      <a:pt x="318" y="84"/>
                    </a:cubicBezTo>
                    <a:cubicBezTo>
                      <a:pt x="314" y="77"/>
                      <a:pt x="310" y="84"/>
                      <a:pt x="305" y="83"/>
                    </a:cubicBezTo>
                    <a:cubicBezTo>
                      <a:pt x="305" y="84"/>
                      <a:pt x="306" y="84"/>
                      <a:pt x="305" y="85"/>
                    </a:cubicBezTo>
                    <a:cubicBezTo>
                      <a:pt x="305" y="86"/>
                      <a:pt x="305" y="87"/>
                      <a:pt x="305" y="88"/>
                    </a:cubicBezTo>
                    <a:cubicBezTo>
                      <a:pt x="312" y="84"/>
                      <a:pt x="317" y="85"/>
                      <a:pt x="327" y="86"/>
                    </a:cubicBezTo>
                    <a:cubicBezTo>
                      <a:pt x="337" y="86"/>
                      <a:pt x="354" y="90"/>
                      <a:pt x="362" y="87"/>
                    </a:cubicBezTo>
                    <a:cubicBezTo>
                      <a:pt x="364" y="86"/>
                      <a:pt x="364" y="86"/>
                      <a:pt x="364" y="85"/>
                    </a:cubicBezTo>
                    <a:cubicBezTo>
                      <a:pt x="363" y="84"/>
                      <a:pt x="364" y="84"/>
                      <a:pt x="364" y="85"/>
                    </a:cubicBezTo>
                    <a:cubicBezTo>
                      <a:pt x="364" y="85"/>
                      <a:pt x="365" y="86"/>
                      <a:pt x="365" y="86"/>
                    </a:cubicBezTo>
                    <a:cubicBezTo>
                      <a:pt x="372" y="93"/>
                      <a:pt x="389" y="81"/>
                      <a:pt x="387" y="91"/>
                    </a:cubicBezTo>
                    <a:cubicBezTo>
                      <a:pt x="387" y="87"/>
                      <a:pt x="400" y="85"/>
                      <a:pt x="399" y="90"/>
                    </a:cubicBezTo>
                    <a:cubicBezTo>
                      <a:pt x="413" y="85"/>
                      <a:pt x="426" y="87"/>
                      <a:pt x="439" y="90"/>
                    </a:cubicBezTo>
                    <a:cubicBezTo>
                      <a:pt x="448" y="88"/>
                      <a:pt x="461" y="85"/>
                      <a:pt x="465" y="91"/>
                    </a:cubicBezTo>
                    <a:cubicBezTo>
                      <a:pt x="464" y="90"/>
                      <a:pt x="465" y="89"/>
                      <a:pt x="466" y="87"/>
                    </a:cubicBezTo>
                    <a:cubicBezTo>
                      <a:pt x="481" y="89"/>
                      <a:pt x="505" y="89"/>
                      <a:pt x="524" y="92"/>
                    </a:cubicBezTo>
                    <a:cubicBezTo>
                      <a:pt x="539" y="86"/>
                      <a:pt x="551" y="95"/>
                      <a:pt x="566" y="89"/>
                    </a:cubicBezTo>
                    <a:cubicBezTo>
                      <a:pt x="569" y="91"/>
                      <a:pt x="572" y="89"/>
                      <a:pt x="575" y="93"/>
                    </a:cubicBezTo>
                    <a:cubicBezTo>
                      <a:pt x="588" y="85"/>
                      <a:pt x="600" y="94"/>
                      <a:pt x="614" y="87"/>
                    </a:cubicBezTo>
                    <a:cubicBezTo>
                      <a:pt x="615" y="88"/>
                      <a:pt x="616" y="90"/>
                      <a:pt x="616" y="91"/>
                    </a:cubicBezTo>
                    <a:cubicBezTo>
                      <a:pt x="625" y="89"/>
                      <a:pt x="634" y="85"/>
                      <a:pt x="641" y="86"/>
                    </a:cubicBezTo>
                    <a:cubicBezTo>
                      <a:pt x="643" y="86"/>
                      <a:pt x="646" y="89"/>
                      <a:pt x="648" y="89"/>
                    </a:cubicBezTo>
                    <a:cubicBezTo>
                      <a:pt x="652" y="89"/>
                      <a:pt x="655" y="84"/>
                      <a:pt x="659" y="85"/>
                    </a:cubicBezTo>
                    <a:cubicBezTo>
                      <a:pt x="661" y="85"/>
                      <a:pt x="662" y="88"/>
                      <a:pt x="665" y="87"/>
                    </a:cubicBezTo>
                    <a:cubicBezTo>
                      <a:pt x="669" y="87"/>
                      <a:pt x="669" y="86"/>
                      <a:pt x="675" y="85"/>
                    </a:cubicBezTo>
                    <a:cubicBezTo>
                      <a:pt x="687" y="81"/>
                      <a:pt x="703" y="89"/>
                      <a:pt x="708" y="79"/>
                    </a:cubicBezTo>
                    <a:cubicBezTo>
                      <a:pt x="708" y="81"/>
                      <a:pt x="709" y="82"/>
                      <a:pt x="712" y="83"/>
                    </a:cubicBezTo>
                    <a:cubicBezTo>
                      <a:pt x="715" y="79"/>
                      <a:pt x="717" y="79"/>
                      <a:pt x="721" y="74"/>
                    </a:cubicBezTo>
                    <a:cubicBezTo>
                      <a:pt x="722" y="77"/>
                      <a:pt x="720" y="79"/>
                      <a:pt x="721" y="81"/>
                    </a:cubicBezTo>
                    <a:cubicBezTo>
                      <a:pt x="728" y="77"/>
                      <a:pt x="735" y="72"/>
                      <a:pt x="736" y="64"/>
                    </a:cubicBezTo>
                    <a:cubicBezTo>
                      <a:pt x="742" y="66"/>
                      <a:pt x="744" y="59"/>
                      <a:pt x="748" y="58"/>
                    </a:cubicBezTo>
                    <a:cubicBezTo>
                      <a:pt x="745" y="56"/>
                      <a:pt x="748" y="50"/>
                      <a:pt x="743" y="51"/>
                    </a:cubicBezTo>
                    <a:cubicBezTo>
                      <a:pt x="742" y="55"/>
                      <a:pt x="745" y="56"/>
                      <a:pt x="744" y="58"/>
                    </a:cubicBezTo>
                    <a:cubicBezTo>
                      <a:pt x="740" y="59"/>
                      <a:pt x="732" y="63"/>
                      <a:pt x="732" y="56"/>
                    </a:cubicBezTo>
                    <a:cubicBezTo>
                      <a:pt x="731" y="61"/>
                      <a:pt x="726" y="59"/>
                      <a:pt x="726" y="62"/>
                    </a:cubicBezTo>
                    <a:cubicBezTo>
                      <a:pt x="733" y="58"/>
                      <a:pt x="727" y="71"/>
                      <a:pt x="730" y="69"/>
                    </a:cubicBezTo>
                    <a:cubicBezTo>
                      <a:pt x="732" y="68"/>
                      <a:pt x="729" y="62"/>
                      <a:pt x="732" y="65"/>
                    </a:cubicBezTo>
                    <a:cubicBezTo>
                      <a:pt x="733" y="68"/>
                      <a:pt x="731" y="70"/>
                      <a:pt x="728" y="72"/>
                    </a:cubicBezTo>
                    <a:cubicBezTo>
                      <a:pt x="727" y="66"/>
                      <a:pt x="723" y="75"/>
                      <a:pt x="721" y="72"/>
                    </a:cubicBezTo>
                    <a:cubicBezTo>
                      <a:pt x="721" y="71"/>
                      <a:pt x="720" y="70"/>
                      <a:pt x="719" y="70"/>
                    </a:cubicBezTo>
                    <a:cubicBezTo>
                      <a:pt x="726" y="65"/>
                      <a:pt x="720" y="62"/>
                      <a:pt x="725" y="56"/>
                    </a:cubicBezTo>
                    <a:cubicBezTo>
                      <a:pt x="732" y="58"/>
                      <a:pt x="730" y="47"/>
                      <a:pt x="736" y="53"/>
                    </a:cubicBezTo>
                    <a:cubicBezTo>
                      <a:pt x="737" y="50"/>
                      <a:pt x="746" y="41"/>
                      <a:pt x="739" y="40"/>
                    </a:cubicBezTo>
                    <a:cubicBezTo>
                      <a:pt x="741" y="41"/>
                      <a:pt x="734" y="48"/>
                      <a:pt x="733" y="43"/>
                    </a:cubicBezTo>
                    <a:cubicBezTo>
                      <a:pt x="729" y="46"/>
                      <a:pt x="726" y="58"/>
                      <a:pt x="720" y="51"/>
                    </a:cubicBezTo>
                    <a:cubicBezTo>
                      <a:pt x="722" y="47"/>
                      <a:pt x="723" y="47"/>
                      <a:pt x="727" y="47"/>
                    </a:cubicBezTo>
                    <a:cubicBezTo>
                      <a:pt x="723" y="44"/>
                      <a:pt x="729" y="42"/>
                      <a:pt x="728" y="39"/>
                    </a:cubicBezTo>
                    <a:cubicBezTo>
                      <a:pt x="724" y="39"/>
                      <a:pt x="725" y="30"/>
                      <a:pt x="730" y="27"/>
                    </a:cubicBezTo>
                    <a:cubicBezTo>
                      <a:pt x="731" y="29"/>
                      <a:pt x="732" y="30"/>
                      <a:pt x="733" y="32"/>
                    </a:cubicBezTo>
                    <a:cubicBezTo>
                      <a:pt x="734" y="31"/>
                      <a:pt x="735" y="31"/>
                      <a:pt x="736" y="30"/>
                    </a:cubicBezTo>
                    <a:cubicBezTo>
                      <a:pt x="737" y="29"/>
                      <a:pt x="736" y="27"/>
                      <a:pt x="736" y="26"/>
                    </a:cubicBezTo>
                    <a:cubicBezTo>
                      <a:pt x="735" y="27"/>
                      <a:pt x="733" y="28"/>
                      <a:pt x="732" y="26"/>
                    </a:cubicBezTo>
                    <a:cubicBezTo>
                      <a:pt x="734" y="22"/>
                      <a:pt x="738" y="21"/>
                      <a:pt x="736" y="17"/>
                    </a:cubicBezTo>
                    <a:cubicBezTo>
                      <a:pt x="733" y="19"/>
                      <a:pt x="734" y="21"/>
                      <a:pt x="730" y="23"/>
                    </a:cubicBezTo>
                    <a:cubicBezTo>
                      <a:pt x="724" y="22"/>
                      <a:pt x="725" y="19"/>
                      <a:pt x="724" y="13"/>
                    </a:cubicBezTo>
                    <a:cubicBezTo>
                      <a:pt x="728" y="14"/>
                      <a:pt x="731" y="16"/>
                      <a:pt x="735" y="14"/>
                    </a:cubicBezTo>
                    <a:cubicBezTo>
                      <a:pt x="732" y="10"/>
                      <a:pt x="725" y="13"/>
                      <a:pt x="725" y="7"/>
                    </a:cubicBezTo>
                    <a:cubicBezTo>
                      <a:pt x="723" y="9"/>
                      <a:pt x="723" y="10"/>
                      <a:pt x="723" y="11"/>
                    </a:cubicBezTo>
                    <a:cubicBezTo>
                      <a:pt x="715" y="0"/>
                      <a:pt x="704" y="15"/>
                      <a:pt x="697" y="8"/>
                    </a:cubicBezTo>
                    <a:cubicBezTo>
                      <a:pt x="692" y="9"/>
                      <a:pt x="697" y="17"/>
                      <a:pt x="693" y="15"/>
                    </a:cubicBezTo>
                    <a:cubicBezTo>
                      <a:pt x="696" y="11"/>
                      <a:pt x="689" y="17"/>
                      <a:pt x="689" y="12"/>
                    </a:cubicBezTo>
                    <a:cubicBezTo>
                      <a:pt x="692" y="10"/>
                      <a:pt x="695" y="8"/>
                      <a:pt x="693" y="6"/>
                    </a:cubicBezTo>
                    <a:cubicBezTo>
                      <a:pt x="687" y="9"/>
                      <a:pt x="689" y="7"/>
                      <a:pt x="689" y="10"/>
                    </a:cubicBezTo>
                    <a:cubicBezTo>
                      <a:pt x="684" y="9"/>
                      <a:pt x="676" y="11"/>
                      <a:pt x="674" y="13"/>
                    </a:cubicBezTo>
                    <a:cubicBezTo>
                      <a:pt x="672" y="12"/>
                      <a:pt x="672" y="10"/>
                      <a:pt x="672" y="9"/>
                    </a:cubicBezTo>
                    <a:cubicBezTo>
                      <a:pt x="668" y="10"/>
                      <a:pt x="664" y="10"/>
                      <a:pt x="660" y="10"/>
                    </a:cubicBezTo>
                    <a:cubicBezTo>
                      <a:pt x="661" y="11"/>
                      <a:pt x="658" y="13"/>
                      <a:pt x="658" y="15"/>
                    </a:cubicBezTo>
                    <a:cubicBezTo>
                      <a:pt x="658" y="8"/>
                      <a:pt x="656" y="16"/>
                      <a:pt x="654" y="14"/>
                    </a:cubicBezTo>
                    <a:cubicBezTo>
                      <a:pt x="654" y="13"/>
                      <a:pt x="653" y="13"/>
                      <a:pt x="652" y="12"/>
                    </a:cubicBezTo>
                    <a:cubicBezTo>
                      <a:pt x="654" y="11"/>
                      <a:pt x="655" y="12"/>
                      <a:pt x="657" y="10"/>
                    </a:cubicBezTo>
                    <a:cubicBezTo>
                      <a:pt x="653" y="8"/>
                      <a:pt x="643" y="5"/>
                      <a:pt x="644" y="13"/>
                    </a:cubicBezTo>
                    <a:cubicBezTo>
                      <a:pt x="645" y="12"/>
                      <a:pt x="648" y="11"/>
                      <a:pt x="646" y="13"/>
                    </a:cubicBezTo>
                    <a:cubicBezTo>
                      <a:pt x="642" y="15"/>
                      <a:pt x="644" y="12"/>
                      <a:pt x="642" y="9"/>
                    </a:cubicBezTo>
                    <a:cubicBezTo>
                      <a:pt x="638" y="11"/>
                      <a:pt x="631" y="8"/>
                      <a:pt x="630" y="13"/>
                    </a:cubicBezTo>
                    <a:cubicBezTo>
                      <a:pt x="626" y="9"/>
                      <a:pt x="618" y="13"/>
                      <a:pt x="622" y="8"/>
                    </a:cubicBezTo>
                    <a:cubicBezTo>
                      <a:pt x="621" y="9"/>
                      <a:pt x="620" y="8"/>
                      <a:pt x="620" y="7"/>
                    </a:cubicBezTo>
                    <a:cubicBezTo>
                      <a:pt x="617" y="8"/>
                      <a:pt x="619" y="10"/>
                      <a:pt x="618" y="12"/>
                    </a:cubicBezTo>
                    <a:cubicBezTo>
                      <a:pt x="617" y="10"/>
                      <a:pt x="615" y="12"/>
                      <a:pt x="614" y="11"/>
                    </a:cubicBezTo>
                    <a:cubicBezTo>
                      <a:pt x="616" y="10"/>
                      <a:pt x="618" y="8"/>
                      <a:pt x="616" y="6"/>
                    </a:cubicBezTo>
                    <a:cubicBezTo>
                      <a:pt x="611" y="7"/>
                      <a:pt x="607" y="11"/>
                      <a:pt x="600" y="9"/>
                    </a:cubicBezTo>
                    <a:cubicBezTo>
                      <a:pt x="601" y="9"/>
                      <a:pt x="607" y="9"/>
                      <a:pt x="604" y="6"/>
                    </a:cubicBezTo>
                    <a:cubicBezTo>
                      <a:pt x="601" y="6"/>
                      <a:pt x="595" y="6"/>
                      <a:pt x="594" y="11"/>
                    </a:cubicBezTo>
                    <a:cubicBezTo>
                      <a:pt x="589" y="4"/>
                      <a:pt x="584" y="11"/>
                      <a:pt x="580" y="12"/>
                    </a:cubicBezTo>
                    <a:cubicBezTo>
                      <a:pt x="582" y="11"/>
                      <a:pt x="583" y="9"/>
                      <a:pt x="582" y="7"/>
                    </a:cubicBezTo>
                    <a:cubicBezTo>
                      <a:pt x="578" y="12"/>
                      <a:pt x="581" y="4"/>
                      <a:pt x="578" y="7"/>
                    </a:cubicBezTo>
                    <a:cubicBezTo>
                      <a:pt x="576" y="11"/>
                      <a:pt x="574" y="9"/>
                      <a:pt x="571" y="7"/>
                    </a:cubicBezTo>
                    <a:cubicBezTo>
                      <a:pt x="566" y="14"/>
                      <a:pt x="564" y="5"/>
                      <a:pt x="559" y="11"/>
                    </a:cubicBezTo>
                    <a:close/>
                    <a:moveTo>
                      <a:pt x="231" y="32"/>
                    </a:moveTo>
                    <a:cubicBezTo>
                      <a:pt x="227" y="31"/>
                      <a:pt x="230" y="31"/>
                      <a:pt x="227" y="28"/>
                    </a:cubicBezTo>
                    <a:cubicBezTo>
                      <a:pt x="231" y="24"/>
                      <a:pt x="236" y="30"/>
                      <a:pt x="231" y="32"/>
                    </a:cubicBezTo>
                    <a:close/>
                    <a:moveTo>
                      <a:pt x="231" y="21"/>
                    </a:moveTo>
                    <a:cubicBezTo>
                      <a:pt x="230" y="21"/>
                      <a:pt x="222" y="23"/>
                      <a:pt x="227" y="23"/>
                    </a:cubicBezTo>
                    <a:cubicBezTo>
                      <a:pt x="228" y="25"/>
                      <a:pt x="222" y="25"/>
                      <a:pt x="221" y="22"/>
                    </a:cubicBezTo>
                    <a:cubicBezTo>
                      <a:pt x="224" y="23"/>
                      <a:pt x="228" y="16"/>
                      <a:pt x="231" y="21"/>
                    </a:cubicBezTo>
                    <a:close/>
                    <a:moveTo>
                      <a:pt x="201" y="36"/>
                    </a:moveTo>
                    <a:cubicBezTo>
                      <a:pt x="201" y="32"/>
                      <a:pt x="207" y="22"/>
                      <a:pt x="209" y="30"/>
                    </a:cubicBezTo>
                    <a:cubicBezTo>
                      <a:pt x="203" y="27"/>
                      <a:pt x="206" y="33"/>
                      <a:pt x="201" y="36"/>
                    </a:cubicBezTo>
                    <a:close/>
                    <a:moveTo>
                      <a:pt x="211" y="26"/>
                    </a:moveTo>
                    <a:cubicBezTo>
                      <a:pt x="213" y="25"/>
                      <a:pt x="213" y="26"/>
                      <a:pt x="212" y="27"/>
                    </a:cubicBezTo>
                    <a:cubicBezTo>
                      <a:pt x="217" y="29"/>
                      <a:pt x="212" y="22"/>
                      <a:pt x="217" y="23"/>
                    </a:cubicBezTo>
                    <a:cubicBezTo>
                      <a:pt x="216" y="26"/>
                      <a:pt x="217" y="30"/>
                      <a:pt x="213" y="32"/>
                    </a:cubicBezTo>
                    <a:cubicBezTo>
                      <a:pt x="212" y="30"/>
                      <a:pt x="212" y="28"/>
                      <a:pt x="211" y="26"/>
                    </a:cubicBezTo>
                    <a:close/>
                    <a:moveTo>
                      <a:pt x="217" y="16"/>
                    </a:moveTo>
                    <a:cubicBezTo>
                      <a:pt x="216" y="19"/>
                      <a:pt x="217" y="19"/>
                      <a:pt x="219" y="18"/>
                    </a:cubicBezTo>
                    <a:cubicBezTo>
                      <a:pt x="220" y="19"/>
                      <a:pt x="219" y="20"/>
                      <a:pt x="220" y="21"/>
                    </a:cubicBezTo>
                    <a:cubicBezTo>
                      <a:pt x="219" y="21"/>
                      <a:pt x="219" y="22"/>
                      <a:pt x="218" y="23"/>
                    </a:cubicBezTo>
                    <a:cubicBezTo>
                      <a:pt x="216" y="20"/>
                      <a:pt x="215" y="21"/>
                      <a:pt x="213" y="19"/>
                    </a:cubicBezTo>
                    <a:cubicBezTo>
                      <a:pt x="214" y="18"/>
                      <a:pt x="215" y="17"/>
                      <a:pt x="217" y="16"/>
                    </a:cubicBezTo>
                    <a:close/>
                    <a:moveTo>
                      <a:pt x="196" y="25"/>
                    </a:moveTo>
                    <a:cubicBezTo>
                      <a:pt x="193" y="27"/>
                      <a:pt x="196" y="29"/>
                      <a:pt x="195" y="31"/>
                    </a:cubicBezTo>
                    <a:cubicBezTo>
                      <a:pt x="193" y="27"/>
                      <a:pt x="186" y="16"/>
                      <a:pt x="180" y="21"/>
                    </a:cubicBezTo>
                    <a:cubicBezTo>
                      <a:pt x="177" y="18"/>
                      <a:pt x="187" y="17"/>
                      <a:pt x="184" y="14"/>
                    </a:cubicBezTo>
                    <a:cubicBezTo>
                      <a:pt x="187" y="17"/>
                      <a:pt x="191" y="19"/>
                      <a:pt x="196" y="25"/>
                    </a:cubicBezTo>
                    <a:close/>
                    <a:moveTo>
                      <a:pt x="181" y="31"/>
                    </a:moveTo>
                    <a:cubicBezTo>
                      <a:pt x="181" y="30"/>
                      <a:pt x="180" y="28"/>
                      <a:pt x="179" y="26"/>
                    </a:cubicBezTo>
                    <a:cubicBezTo>
                      <a:pt x="180" y="26"/>
                      <a:pt x="182" y="25"/>
                      <a:pt x="184" y="24"/>
                    </a:cubicBezTo>
                    <a:cubicBezTo>
                      <a:pt x="187" y="27"/>
                      <a:pt x="184" y="29"/>
                      <a:pt x="181" y="31"/>
                    </a:cubicBezTo>
                    <a:close/>
                    <a:moveTo>
                      <a:pt x="184" y="11"/>
                    </a:moveTo>
                    <a:cubicBezTo>
                      <a:pt x="181" y="15"/>
                      <a:pt x="179" y="12"/>
                      <a:pt x="177" y="15"/>
                    </a:cubicBezTo>
                    <a:cubicBezTo>
                      <a:pt x="172" y="11"/>
                      <a:pt x="183" y="10"/>
                      <a:pt x="180" y="7"/>
                    </a:cubicBezTo>
                    <a:cubicBezTo>
                      <a:pt x="184" y="5"/>
                      <a:pt x="181" y="10"/>
                      <a:pt x="184" y="11"/>
                    </a:cubicBezTo>
                    <a:close/>
                    <a:moveTo>
                      <a:pt x="88" y="30"/>
                    </a:moveTo>
                    <a:cubicBezTo>
                      <a:pt x="87" y="25"/>
                      <a:pt x="93" y="22"/>
                      <a:pt x="97" y="18"/>
                    </a:cubicBezTo>
                    <a:cubicBezTo>
                      <a:pt x="96" y="17"/>
                      <a:pt x="95" y="16"/>
                      <a:pt x="95" y="16"/>
                    </a:cubicBezTo>
                    <a:cubicBezTo>
                      <a:pt x="101" y="18"/>
                      <a:pt x="102" y="25"/>
                      <a:pt x="88" y="30"/>
                    </a:cubicBezTo>
                    <a:close/>
                    <a:moveTo>
                      <a:pt x="74" y="17"/>
                    </a:moveTo>
                    <a:cubicBezTo>
                      <a:pt x="79" y="24"/>
                      <a:pt x="80" y="13"/>
                      <a:pt x="85" y="18"/>
                    </a:cubicBezTo>
                    <a:cubicBezTo>
                      <a:pt x="87" y="24"/>
                      <a:pt x="81" y="35"/>
                      <a:pt x="85" y="38"/>
                    </a:cubicBezTo>
                    <a:cubicBezTo>
                      <a:pt x="86" y="42"/>
                      <a:pt x="80" y="37"/>
                      <a:pt x="79" y="39"/>
                    </a:cubicBezTo>
                    <a:cubicBezTo>
                      <a:pt x="78" y="34"/>
                      <a:pt x="81" y="30"/>
                      <a:pt x="82" y="25"/>
                    </a:cubicBezTo>
                    <a:cubicBezTo>
                      <a:pt x="78" y="21"/>
                      <a:pt x="71" y="28"/>
                      <a:pt x="66" y="23"/>
                    </a:cubicBezTo>
                    <a:cubicBezTo>
                      <a:pt x="69" y="21"/>
                      <a:pt x="72" y="19"/>
                      <a:pt x="74" y="17"/>
                    </a:cubicBezTo>
                    <a:close/>
                    <a:moveTo>
                      <a:pt x="48" y="23"/>
                    </a:moveTo>
                    <a:cubicBezTo>
                      <a:pt x="52" y="17"/>
                      <a:pt x="55" y="22"/>
                      <a:pt x="59" y="18"/>
                    </a:cubicBezTo>
                    <a:cubicBezTo>
                      <a:pt x="56" y="23"/>
                      <a:pt x="53" y="27"/>
                      <a:pt x="51" y="32"/>
                    </a:cubicBezTo>
                    <a:cubicBezTo>
                      <a:pt x="50" y="29"/>
                      <a:pt x="50" y="26"/>
                      <a:pt x="48" y="23"/>
                    </a:cubicBezTo>
                    <a:close/>
                    <a:moveTo>
                      <a:pt x="54" y="40"/>
                    </a:moveTo>
                    <a:cubicBezTo>
                      <a:pt x="56" y="40"/>
                      <a:pt x="58" y="40"/>
                      <a:pt x="59" y="40"/>
                    </a:cubicBezTo>
                    <a:cubicBezTo>
                      <a:pt x="57" y="51"/>
                      <a:pt x="48" y="41"/>
                      <a:pt x="46" y="36"/>
                    </a:cubicBezTo>
                    <a:cubicBezTo>
                      <a:pt x="55" y="39"/>
                      <a:pt x="57" y="20"/>
                      <a:pt x="66" y="25"/>
                    </a:cubicBezTo>
                    <a:cubicBezTo>
                      <a:pt x="63" y="28"/>
                      <a:pt x="64" y="34"/>
                      <a:pt x="58" y="33"/>
                    </a:cubicBezTo>
                    <a:cubicBezTo>
                      <a:pt x="61" y="36"/>
                      <a:pt x="64" y="37"/>
                      <a:pt x="68" y="35"/>
                    </a:cubicBezTo>
                    <a:cubicBezTo>
                      <a:pt x="71" y="32"/>
                      <a:pt x="65" y="34"/>
                      <a:pt x="65" y="30"/>
                    </a:cubicBezTo>
                    <a:cubicBezTo>
                      <a:pt x="67" y="31"/>
                      <a:pt x="71" y="28"/>
                      <a:pt x="74" y="28"/>
                    </a:cubicBezTo>
                    <a:cubicBezTo>
                      <a:pt x="78" y="32"/>
                      <a:pt x="68" y="34"/>
                      <a:pt x="71" y="38"/>
                    </a:cubicBezTo>
                    <a:cubicBezTo>
                      <a:pt x="66" y="38"/>
                      <a:pt x="57" y="41"/>
                      <a:pt x="56" y="35"/>
                    </a:cubicBezTo>
                    <a:cubicBezTo>
                      <a:pt x="55" y="37"/>
                      <a:pt x="56" y="39"/>
                      <a:pt x="54" y="40"/>
                    </a:cubicBezTo>
                    <a:close/>
                    <a:moveTo>
                      <a:pt x="61" y="55"/>
                    </a:moveTo>
                    <a:cubicBezTo>
                      <a:pt x="59" y="55"/>
                      <a:pt x="57" y="53"/>
                      <a:pt x="56" y="51"/>
                    </a:cubicBezTo>
                    <a:cubicBezTo>
                      <a:pt x="63" y="47"/>
                      <a:pt x="63" y="47"/>
                      <a:pt x="64" y="41"/>
                    </a:cubicBezTo>
                    <a:cubicBezTo>
                      <a:pt x="68" y="42"/>
                      <a:pt x="66" y="45"/>
                      <a:pt x="70" y="48"/>
                    </a:cubicBezTo>
                    <a:cubicBezTo>
                      <a:pt x="72" y="45"/>
                      <a:pt x="71" y="41"/>
                      <a:pt x="76" y="38"/>
                    </a:cubicBezTo>
                    <a:cubicBezTo>
                      <a:pt x="76" y="40"/>
                      <a:pt x="77" y="42"/>
                      <a:pt x="79" y="44"/>
                    </a:cubicBezTo>
                    <a:cubicBezTo>
                      <a:pt x="73" y="47"/>
                      <a:pt x="76" y="52"/>
                      <a:pt x="67" y="56"/>
                    </a:cubicBezTo>
                    <a:cubicBezTo>
                      <a:pt x="65" y="54"/>
                      <a:pt x="66" y="52"/>
                      <a:pt x="64" y="50"/>
                    </a:cubicBezTo>
                    <a:cubicBezTo>
                      <a:pt x="62" y="52"/>
                      <a:pt x="63" y="54"/>
                      <a:pt x="61" y="55"/>
                    </a:cubicBezTo>
                    <a:close/>
                    <a:moveTo>
                      <a:pt x="60" y="68"/>
                    </a:moveTo>
                    <a:cubicBezTo>
                      <a:pt x="56" y="66"/>
                      <a:pt x="58" y="66"/>
                      <a:pt x="55" y="61"/>
                    </a:cubicBezTo>
                    <a:cubicBezTo>
                      <a:pt x="57" y="60"/>
                      <a:pt x="58" y="59"/>
                      <a:pt x="60" y="57"/>
                    </a:cubicBezTo>
                    <a:cubicBezTo>
                      <a:pt x="60" y="59"/>
                      <a:pt x="61" y="62"/>
                      <a:pt x="63" y="60"/>
                    </a:cubicBezTo>
                    <a:cubicBezTo>
                      <a:pt x="61" y="62"/>
                      <a:pt x="62" y="64"/>
                      <a:pt x="60" y="68"/>
                    </a:cubicBezTo>
                    <a:close/>
                    <a:moveTo>
                      <a:pt x="95" y="48"/>
                    </a:moveTo>
                    <a:cubicBezTo>
                      <a:pt x="92" y="46"/>
                      <a:pt x="96" y="44"/>
                      <a:pt x="96" y="42"/>
                    </a:cubicBezTo>
                    <a:cubicBezTo>
                      <a:pt x="91" y="39"/>
                      <a:pt x="92" y="44"/>
                      <a:pt x="88" y="46"/>
                    </a:cubicBezTo>
                    <a:cubicBezTo>
                      <a:pt x="87" y="45"/>
                      <a:pt x="86" y="43"/>
                      <a:pt x="85" y="42"/>
                    </a:cubicBezTo>
                    <a:cubicBezTo>
                      <a:pt x="96" y="36"/>
                      <a:pt x="95" y="29"/>
                      <a:pt x="107" y="20"/>
                    </a:cubicBezTo>
                    <a:cubicBezTo>
                      <a:pt x="111" y="23"/>
                      <a:pt x="104" y="32"/>
                      <a:pt x="100" y="27"/>
                    </a:cubicBezTo>
                    <a:cubicBezTo>
                      <a:pt x="100" y="32"/>
                      <a:pt x="99" y="35"/>
                      <a:pt x="101" y="40"/>
                    </a:cubicBezTo>
                    <a:cubicBezTo>
                      <a:pt x="95" y="42"/>
                      <a:pt x="100" y="46"/>
                      <a:pt x="95" y="48"/>
                    </a:cubicBezTo>
                    <a:close/>
                    <a:moveTo>
                      <a:pt x="104" y="52"/>
                    </a:moveTo>
                    <a:cubicBezTo>
                      <a:pt x="105" y="51"/>
                      <a:pt x="107" y="49"/>
                      <a:pt x="109" y="48"/>
                    </a:cubicBezTo>
                    <a:cubicBezTo>
                      <a:pt x="111" y="50"/>
                      <a:pt x="111" y="51"/>
                      <a:pt x="112" y="53"/>
                    </a:cubicBezTo>
                    <a:cubicBezTo>
                      <a:pt x="109" y="55"/>
                      <a:pt x="106" y="55"/>
                      <a:pt x="104" y="52"/>
                    </a:cubicBezTo>
                    <a:close/>
                    <a:moveTo>
                      <a:pt x="127" y="45"/>
                    </a:moveTo>
                    <a:cubicBezTo>
                      <a:pt x="124" y="42"/>
                      <a:pt x="126" y="39"/>
                      <a:pt x="127" y="36"/>
                    </a:cubicBezTo>
                    <a:cubicBezTo>
                      <a:pt x="124" y="36"/>
                      <a:pt x="121" y="35"/>
                      <a:pt x="119" y="35"/>
                    </a:cubicBezTo>
                    <a:cubicBezTo>
                      <a:pt x="117" y="37"/>
                      <a:pt x="119" y="40"/>
                      <a:pt x="115" y="39"/>
                    </a:cubicBezTo>
                    <a:cubicBezTo>
                      <a:pt x="114" y="38"/>
                      <a:pt x="118" y="36"/>
                      <a:pt x="117" y="35"/>
                    </a:cubicBezTo>
                    <a:cubicBezTo>
                      <a:pt x="116" y="32"/>
                      <a:pt x="113" y="35"/>
                      <a:pt x="112" y="33"/>
                    </a:cubicBezTo>
                    <a:cubicBezTo>
                      <a:pt x="113" y="35"/>
                      <a:pt x="113" y="50"/>
                      <a:pt x="105" y="44"/>
                    </a:cubicBezTo>
                    <a:cubicBezTo>
                      <a:pt x="108" y="43"/>
                      <a:pt x="106" y="40"/>
                      <a:pt x="109" y="39"/>
                    </a:cubicBezTo>
                    <a:cubicBezTo>
                      <a:pt x="107" y="38"/>
                      <a:pt x="105" y="37"/>
                      <a:pt x="103" y="38"/>
                    </a:cubicBezTo>
                    <a:cubicBezTo>
                      <a:pt x="106" y="25"/>
                      <a:pt x="120" y="33"/>
                      <a:pt x="128" y="31"/>
                    </a:cubicBezTo>
                    <a:cubicBezTo>
                      <a:pt x="132" y="36"/>
                      <a:pt x="133" y="41"/>
                      <a:pt x="127" y="45"/>
                    </a:cubicBezTo>
                    <a:close/>
                    <a:moveTo>
                      <a:pt x="132" y="31"/>
                    </a:moveTo>
                    <a:cubicBezTo>
                      <a:pt x="140" y="27"/>
                      <a:pt x="141" y="24"/>
                      <a:pt x="145" y="22"/>
                    </a:cubicBezTo>
                    <a:cubicBezTo>
                      <a:pt x="146" y="25"/>
                      <a:pt x="143" y="34"/>
                      <a:pt x="139" y="30"/>
                    </a:cubicBezTo>
                    <a:cubicBezTo>
                      <a:pt x="134" y="34"/>
                      <a:pt x="139" y="39"/>
                      <a:pt x="136" y="43"/>
                    </a:cubicBezTo>
                    <a:cubicBezTo>
                      <a:pt x="133" y="39"/>
                      <a:pt x="135" y="35"/>
                      <a:pt x="132" y="31"/>
                    </a:cubicBezTo>
                    <a:close/>
                    <a:moveTo>
                      <a:pt x="155" y="26"/>
                    </a:moveTo>
                    <a:cubicBezTo>
                      <a:pt x="161" y="26"/>
                      <a:pt x="164" y="21"/>
                      <a:pt x="171" y="23"/>
                    </a:cubicBezTo>
                    <a:cubicBezTo>
                      <a:pt x="172" y="26"/>
                      <a:pt x="172" y="33"/>
                      <a:pt x="168" y="33"/>
                    </a:cubicBezTo>
                    <a:cubicBezTo>
                      <a:pt x="164" y="30"/>
                      <a:pt x="170" y="28"/>
                      <a:pt x="168" y="26"/>
                    </a:cubicBezTo>
                    <a:cubicBezTo>
                      <a:pt x="167" y="25"/>
                      <a:pt x="166" y="25"/>
                      <a:pt x="165" y="24"/>
                    </a:cubicBezTo>
                    <a:cubicBezTo>
                      <a:pt x="162" y="28"/>
                      <a:pt x="162" y="31"/>
                      <a:pt x="158" y="35"/>
                    </a:cubicBezTo>
                    <a:cubicBezTo>
                      <a:pt x="154" y="31"/>
                      <a:pt x="159" y="29"/>
                      <a:pt x="155" y="26"/>
                    </a:cubicBezTo>
                    <a:close/>
                    <a:moveTo>
                      <a:pt x="149" y="42"/>
                    </a:moveTo>
                    <a:cubicBezTo>
                      <a:pt x="148" y="39"/>
                      <a:pt x="151" y="38"/>
                      <a:pt x="148" y="35"/>
                    </a:cubicBezTo>
                    <a:cubicBezTo>
                      <a:pt x="150" y="34"/>
                      <a:pt x="152" y="35"/>
                      <a:pt x="154" y="33"/>
                    </a:cubicBezTo>
                    <a:cubicBezTo>
                      <a:pt x="157" y="36"/>
                      <a:pt x="153" y="39"/>
                      <a:pt x="149" y="42"/>
                    </a:cubicBezTo>
                    <a:close/>
                    <a:moveTo>
                      <a:pt x="134" y="63"/>
                    </a:moveTo>
                    <a:cubicBezTo>
                      <a:pt x="137" y="68"/>
                      <a:pt x="128" y="66"/>
                      <a:pt x="130" y="70"/>
                    </a:cubicBezTo>
                    <a:cubicBezTo>
                      <a:pt x="126" y="67"/>
                      <a:pt x="126" y="57"/>
                      <a:pt x="127" y="52"/>
                    </a:cubicBezTo>
                    <a:cubicBezTo>
                      <a:pt x="134" y="49"/>
                      <a:pt x="143" y="49"/>
                      <a:pt x="143" y="40"/>
                    </a:cubicBezTo>
                    <a:cubicBezTo>
                      <a:pt x="149" y="41"/>
                      <a:pt x="144" y="47"/>
                      <a:pt x="145" y="50"/>
                    </a:cubicBezTo>
                    <a:cubicBezTo>
                      <a:pt x="138" y="46"/>
                      <a:pt x="123" y="64"/>
                      <a:pt x="134" y="63"/>
                    </a:cubicBezTo>
                    <a:close/>
                    <a:moveTo>
                      <a:pt x="170" y="42"/>
                    </a:moveTo>
                    <a:cubicBezTo>
                      <a:pt x="168" y="40"/>
                      <a:pt x="164" y="38"/>
                      <a:pt x="160" y="41"/>
                    </a:cubicBezTo>
                    <a:cubicBezTo>
                      <a:pt x="158" y="33"/>
                      <a:pt x="172" y="39"/>
                      <a:pt x="174" y="29"/>
                    </a:cubicBezTo>
                    <a:cubicBezTo>
                      <a:pt x="174" y="33"/>
                      <a:pt x="175" y="37"/>
                      <a:pt x="180" y="32"/>
                    </a:cubicBezTo>
                    <a:cubicBezTo>
                      <a:pt x="186" y="42"/>
                      <a:pt x="170" y="33"/>
                      <a:pt x="170" y="42"/>
                    </a:cubicBezTo>
                    <a:close/>
                    <a:moveTo>
                      <a:pt x="189" y="32"/>
                    </a:moveTo>
                    <a:cubicBezTo>
                      <a:pt x="190" y="35"/>
                      <a:pt x="189" y="39"/>
                      <a:pt x="185" y="39"/>
                    </a:cubicBezTo>
                    <a:cubicBezTo>
                      <a:pt x="184" y="36"/>
                      <a:pt x="186" y="32"/>
                      <a:pt x="189" y="32"/>
                    </a:cubicBezTo>
                    <a:close/>
                    <a:moveTo>
                      <a:pt x="159" y="58"/>
                    </a:moveTo>
                    <a:cubicBezTo>
                      <a:pt x="164" y="58"/>
                      <a:pt x="165" y="48"/>
                      <a:pt x="170" y="54"/>
                    </a:cubicBezTo>
                    <a:cubicBezTo>
                      <a:pt x="165" y="53"/>
                      <a:pt x="164" y="65"/>
                      <a:pt x="159" y="58"/>
                    </a:cubicBezTo>
                    <a:close/>
                    <a:moveTo>
                      <a:pt x="173" y="58"/>
                    </a:moveTo>
                    <a:cubicBezTo>
                      <a:pt x="171" y="55"/>
                      <a:pt x="177" y="53"/>
                      <a:pt x="172" y="49"/>
                    </a:cubicBezTo>
                    <a:cubicBezTo>
                      <a:pt x="174" y="48"/>
                      <a:pt x="175" y="47"/>
                      <a:pt x="174" y="46"/>
                    </a:cubicBezTo>
                    <a:cubicBezTo>
                      <a:pt x="176" y="45"/>
                      <a:pt x="176" y="46"/>
                      <a:pt x="175" y="47"/>
                    </a:cubicBezTo>
                    <a:cubicBezTo>
                      <a:pt x="177" y="49"/>
                      <a:pt x="178" y="49"/>
                      <a:pt x="180" y="48"/>
                    </a:cubicBezTo>
                    <a:cubicBezTo>
                      <a:pt x="181" y="50"/>
                      <a:pt x="179" y="50"/>
                      <a:pt x="179" y="49"/>
                    </a:cubicBezTo>
                    <a:cubicBezTo>
                      <a:pt x="174" y="52"/>
                      <a:pt x="178" y="55"/>
                      <a:pt x="173" y="58"/>
                    </a:cubicBezTo>
                    <a:close/>
                    <a:moveTo>
                      <a:pt x="194" y="38"/>
                    </a:moveTo>
                    <a:cubicBezTo>
                      <a:pt x="197" y="42"/>
                      <a:pt x="189" y="43"/>
                      <a:pt x="196" y="45"/>
                    </a:cubicBezTo>
                    <a:cubicBezTo>
                      <a:pt x="193" y="47"/>
                      <a:pt x="192" y="48"/>
                      <a:pt x="194" y="50"/>
                    </a:cubicBezTo>
                    <a:cubicBezTo>
                      <a:pt x="188" y="49"/>
                      <a:pt x="190" y="41"/>
                      <a:pt x="194" y="38"/>
                    </a:cubicBezTo>
                    <a:close/>
                    <a:moveTo>
                      <a:pt x="182" y="60"/>
                    </a:moveTo>
                    <a:cubicBezTo>
                      <a:pt x="180" y="58"/>
                      <a:pt x="181" y="57"/>
                      <a:pt x="180" y="56"/>
                    </a:cubicBezTo>
                    <a:cubicBezTo>
                      <a:pt x="183" y="54"/>
                      <a:pt x="187" y="53"/>
                      <a:pt x="189" y="56"/>
                    </a:cubicBezTo>
                    <a:cubicBezTo>
                      <a:pt x="187" y="59"/>
                      <a:pt x="185" y="56"/>
                      <a:pt x="182" y="60"/>
                    </a:cubicBezTo>
                    <a:close/>
                    <a:moveTo>
                      <a:pt x="201" y="43"/>
                    </a:moveTo>
                    <a:cubicBezTo>
                      <a:pt x="203" y="39"/>
                      <a:pt x="207" y="38"/>
                      <a:pt x="211" y="35"/>
                    </a:cubicBezTo>
                    <a:cubicBezTo>
                      <a:pt x="214" y="42"/>
                      <a:pt x="205" y="42"/>
                      <a:pt x="201" y="43"/>
                    </a:cubicBezTo>
                    <a:close/>
                    <a:moveTo>
                      <a:pt x="197" y="55"/>
                    </a:moveTo>
                    <a:cubicBezTo>
                      <a:pt x="198" y="57"/>
                      <a:pt x="197" y="58"/>
                      <a:pt x="198" y="60"/>
                    </a:cubicBezTo>
                    <a:cubicBezTo>
                      <a:pt x="196" y="61"/>
                      <a:pt x="194" y="58"/>
                      <a:pt x="192" y="61"/>
                    </a:cubicBezTo>
                    <a:cubicBezTo>
                      <a:pt x="190" y="58"/>
                      <a:pt x="194" y="55"/>
                      <a:pt x="197" y="55"/>
                    </a:cubicBezTo>
                    <a:close/>
                    <a:moveTo>
                      <a:pt x="184" y="72"/>
                    </a:moveTo>
                    <a:cubicBezTo>
                      <a:pt x="182" y="70"/>
                      <a:pt x="181" y="68"/>
                      <a:pt x="183" y="66"/>
                    </a:cubicBezTo>
                    <a:cubicBezTo>
                      <a:pt x="188" y="63"/>
                      <a:pt x="191" y="70"/>
                      <a:pt x="196" y="65"/>
                    </a:cubicBezTo>
                    <a:cubicBezTo>
                      <a:pt x="198" y="73"/>
                      <a:pt x="190" y="69"/>
                      <a:pt x="184" y="72"/>
                    </a:cubicBezTo>
                    <a:close/>
                    <a:moveTo>
                      <a:pt x="214" y="36"/>
                    </a:moveTo>
                    <a:cubicBezTo>
                      <a:pt x="216" y="36"/>
                      <a:pt x="218" y="38"/>
                      <a:pt x="217" y="36"/>
                    </a:cubicBezTo>
                    <a:cubicBezTo>
                      <a:pt x="221" y="40"/>
                      <a:pt x="224" y="38"/>
                      <a:pt x="229" y="37"/>
                    </a:cubicBezTo>
                    <a:cubicBezTo>
                      <a:pt x="231" y="43"/>
                      <a:pt x="214" y="41"/>
                      <a:pt x="214" y="36"/>
                    </a:cubicBezTo>
                    <a:close/>
                    <a:moveTo>
                      <a:pt x="225" y="57"/>
                    </a:moveTo>
                    <a:cubicBezTo>
                      <a:pt x="223" y="59"/>
                      <a:pt x="226" y="61"/>
                      <a:pt x="222" y="63"/>
                    </a:cubicBezTo>
                    <a:cubicBezTo>
                      <a:pt x="220" y="61"/>
                      <a:pt x="217" y="62"/>
                      <a:pt x="215" y="59"/>
                    </a:cubicBezTo>
                    <a:cubicBezTo>
                      <a:pt x="218" y="57"/>
                      <a:pt x="214" y="55"/>
                      <a:pt x="218" y="53"/>
                    </a:cubicBezTo>
                    <a:cubicBezTo>
                      <a:pt x="222" y="56"/>
                      <a:pt x="227" y="55"/>
                      <a:pt x="232" y="59"/>
                    </a:cubicBezTo>
                    <a:cubicBezTo>
                      <a:pt x="228" y="61"/>
                      <a:pt x="229" y="58"/>
                      <a:pt x="225" y="57"/>
                    </a:cubicBezTo>
                    <a:close/>
                    <a:moveTo>
                      <a:pt x="224" y="72"/>
                    </a:moveTo>
                    <a:cubicBezTo>
                      <a:pt x="223" y="67"/>
                      <a:pt x="222" y="72"/>
                      <a:pt x="218" y="73"/>
                    </a:cubicBezTo>
                    <a:cubicBezTo>
                      <a:pt x="219" y="67"/>
                      <a:pt x="224" y="66"/>
                      <a:pt x="228" y="63"/>
                    </a:cubicBezTo>
                    <a:cubicBezTo>
                      <a:pt x="229" y="65"/>
                      <a:pt x="228" y="68"/>
                      <a:pt x="227" y="66"/>
                    </a:cubicBezTo>
                    <a:cubicBezTo>
                      <a:pt x="224" y="68"/>
                      <a:pt x="228" y="70"/>
                      <a:pt x="224" y="72"/>
                    </a:cubicBezTo>
                    <a:close/>
                    <a:moveTo>
                      <a:pt x="241" y="73"/>
                    </a:moveTo>
                    <a:cubicBezTo>
                      <a:pt x="240" y="72"/>
                      <a:pt x="242" y="72"/>
                      <a:pt x="242" y="72"/>
                    </a:cubicBezTo>
                    <a:cubicBezTo>
                      <a:pt x="245" y="71"/>
                      <a:pt x="241" y="68"/>
                      <a:pt x="243" y="66"/>
                    </a:cubicBezTo>
                    <a:cubicBezTo>
                      <a:pt x="241" y="65"/>
                      <a:pt x="241" y="68"/>
                      <a:pt x="242" y="69"/>
                    </a:cubicBezTo>
                    <a:cubicBezTo>
                      <a:pt x="239" y="70"/>
                      <a:pt x="239" y="62"/>
                      <a:pt x="242" y="60"/>
                    </a:cubicBezTo>
                    <a:cubicBezTo>
                      <a:pt x="242" y="65"/>
                      <a:pt x="242" y="65"/>
                      <a:pt x="246" y="71"/>
                    </a:cubicBezTo>
                    <a:cubicBezTo>
                      <a:pt x="244" y="73"/>
                      <a:pt x="243" y="72"/>
                      <a:pt x="241" y="73"/>
                    </a:cubicBezTo>
                    <a:close/>
                    <a:moveTo>
                      <a:pt x="251" y="78"/>
                    </a:moveTo>
                    <a:cubicBezTo>
                      <a:pt x="251" y="73"/>
                      <a:pt x="256" y="72"/>
                      <a:pt x="255" y="68"/>
                    </a:cubicBezTo>
                    <a:cubicBezTo>
                      <a:pt x="257" y="68"/>
                      <a:pt x="258" y="76"/>
                      <a:pt x="257" y="79"/>
                    </a:cubicBezTo>
                    <a:cubicBezTo>
                      <a:pt x="254" y="73"/>
                      <a:pt x="255" y="74"/>
                      <a:pt x="251" y="78"/>
                    </a:cubicBezTo>
                    <a:close/>
                    <a:moveTo>
                      <a:pt x="354" y="12"/>
                    </a:moveTo>
                    <a:cubicBezTo>
                      <a:pt x="355" y="11"/>
                      <a:pt x="356" y="13"/>
                      <a:pt x="357" y="13"/>
                    </a:cubicBezTo>
                    <a:cubicBezTo>
                      <a:pt x="359" y="12"/>
                      <a:pt x="358" y="10"/>
                      <a:pt x="361" y="9"/>
                    </a:cubicBezTo>
                    <a:cubicBezTo>
                      <a:pt x="361" y="10"/>
                      <a:pt x="362" y="11"/>
                      <a:pt x="363" y="12"/>
                    </a:cubicBezTo>
                    <a:cubicBezTo>
                      <a:pt x="360" y="13"/>
                      <a:pt x="357" y="15"/>
                      <a:pt x="354" y="12"/>
                    </a:cubicBezTo>
                    <a:close/>
                    <a:moveTo>
                      <a:pt x="716" y="72"/>
                    </a:moveTo>
                    <a:cubicBezTo>
                      <a:pt x="717" y="79"/>
                      <a:pt x="704" y="74"/>
                      <a:pt x="698" y="77"/>
                    </a:cubicBezTo>
                    <a:cubicBezTo>
                      <a:pt x="697" y="72"/>
                      <a:pt x="708" y="74"/>
                      <a:pt x="704" y="69"/>
                    </a:cubicBezTo>
                    <a:cubicBezTo>
                      <a:pt x="707" y="71"/>
                      <a:pt x="711" y="68"/>
                      <a:pt x="714" y="65"/>
                    </a:cubicBezTo>
                    <a:cubicBezTo>
                      <a:pt x="714" y="71"/>
                      <a:pt x="706" y="74"/>
                      <a:pt x="702" y="75"/>
                    </a:cubicBezTo>
                    <a:cubicBezTo>
                      <a:pt x="706" y="77"/>
                      <a:pt x="711" y="73"/>
                      <a:pt x="716" y="72"/>
                    </a:cubicBezTo>
                    <a:close/>
                    <a:moveTo>
                      <a:pt x="717" y="62"/>
                    </a:moveTo>
                    <a:cubicBezTo>
                      <a:pt x="718" y="66"/>
                      <a:pt x="708" y="63"/>
                      <a:pt x="710" y="59"/>
                    </a:cubicBezTo>
                    <a:cubicBezTo>
                      <a:pt x="717" y="63"/>
                      <a:pt x="711" y="54"/>
                      <a:pt x="716" y="51"/>
                    </a:cubicBezTo>
                    <a:cubicBezTo>
                      <a:pt x="722" y="56"/>
                      <a:pt x="711" y="60"/>
                      <a:pt x="717" y="62"/>
                    </a:cubicBezTo>
                    <a:close/>
                    <a:moveTo>
                      <a:pt x="712" y="39"/>
                    </a:moveTo>
                    <a:cubicBezTo>
                      <a:pt x="714" y="43"/>
                      <a:pt x="714" y="33"/>
                      <a:pt x="717" y="39"/>
                    </a:cubicBezTo>
                    <a:cubicBezTo>
                      <a:pt x="712" y="44"/>
                      <a:pt x="711" y="46"/>
                      <a:pt x="706" y="43"/>
                    </a:cubicBezTo>
                    <a:cubicBezTo>
                      <a:pt x="713" y="44"/>
                      <a:pt x="708" y="28"/>
                      <a:pt x="712" y="39"/>
                    </a:cubicBezTo>
                    <a:close/>
                    <a:moveTo>
                      <a:pt x="721" y="30"/>
                    </a:moveTo>
                    <a:cubicBezTo>
                      <a:pt x="717" y="32"/>
                      <a:pt x="712" y="33"/>
                      <a:pt x="708" y="32"/>
                    </a:cubicBezTo>
                    <a:cubicBezTo>
                      <a:pt x="709" y="28"/>
                      <a:pt x="716" y="17"/>
                      <a:pt x="720" y="10"/>
                    </a:cubicBezTo>
                    <a:cubicBezTo>
                      <a:pt x="722" y="17"/>
                      <a:pt x="720" y="21"/>
                      <a:pt x="721" y="30"/>
                    </a:cubicBezTo>
                    <a:close/>
                    <a:moveTo>
                      <a:pt x="716" y="13"/>
                    </a:moveTo>
                    <a:cubicBezTo>
                      <a:pt x="714" y="14"/>
                      <a:pt x="713" y="15"/>
                      <a:pt x="711" y="17"/>
                    </a:cubicBezTo>
                    <a:cubicBezTo>
                      <a:pt x="709" y="11"/>
                      <a:pt x="706" y="17"/>
                      <a:pt x="704" y="13"/>
                    </a:cubicBezTo>
                    <a:cubicBezTo>
                      <a:pt x="708" y="13"/>
                      <a:pt x="713" y="8"/>
                      <a:pt x="716" y="13"/>
                    </a:cubicBezTo>
                    <a:close/>
                  </a:path>
                </a:pathLst>
              </a:custGeom>
              <a:grpFill/>
              <a:ln>
                <a:noFill/>
              </a:ln>
            </p:spPr>
            <p:txBody>
              <a:bodyPr vert="horz" wrap="square" lIns="91440" tIns="45720" rIns="91440" bIns="45720" numCol="1" anchor="t" anchorCtr="0" compatLnSpc="1"/>
              <a:lstStyle/>
              <a:p>
                <a:pPr fontAlgn="auto"/>
                <a:endParaRPr lang="zh-CN" altLang="en-US" strike="noStrike" noProof="1">
                  <a:solidFill>
                    <a:srgbClr val="5F7797"/>
                  </a:solidFill>
                </a:endParaRPr>
              </a:p>
            </p:txBody>
          </p:sp>
          <p:sp>
            <p:nvSpPr>
              <p:cNvPr id="50" name="Freeform 548"/>
              <p:cNvSpPr>
                <a:spLocks noEditPoints="1"/>
              </p:cNvSpPr>
              <p:nvPr/>
            </p:nvSpPr>
            <p:spPr bwMode="auto">
              <a:xfrm>
                <a:off x="5895033" y="3079098"/>
                <a:ext cx="369965" cy="34350"/>
              </a:xfrm>
              <a:custGeom>
                <a:avLst/>
                <a:gdLst>
                  <a:gd name="T0" fmla="*/ 480 w 748"/>
                  <a:gd name="T1" fmla="*/ 13 h 95"/>
                  <a:gd name="T2" fmla="*/ 427 w 748"/>
                  <a:gd name="T3" fmla="*/ 8 h 95"/>
                  <a:gd name="T4" fmla="*/ 366 w 748"/>
                  <a:gd name="T5" fmla="*/ 13 h 95"/>
                  <a:gd name="T6" fmla="*/ 311 w 748"/>
                  <a:gd name="T7" fmla="*/ 15 h 95"/>
                  <a:gd name="T8" fmla="*/ 289 w 748"/>
                  <a:gd name="T9" fmla="*/ 1 h 95"/>
                  <a:gd name="T10" fmla="*/ 234 w 748"/>
                  <a:gd name="T11" fmla="*/ 11 h 95"/>
                  <a:gd name="T12" fmla="*/ 205 w 748"/>
                  <a:gd name="T13" fmla="*/ 13 h 95"/>
                  <a:gd name="T14" fmla="*/ 152 w 748"/>
                  <a:gd name="T15" fmla="*/ 18 h 95"/>
                  <a:gd name="T16" fmla="*/ 142 w 748"/>
                  <a:gd name="T17" fmla="*/ 18 h 95"/>
                  <a:gd name="T18" fmla="*/ 126 w 748"/>
                  <a:gd name="T19" fmla="*/ 20 h 95"/>
                  <a:gd name="T20" fmla="*/ 107 w 748"/>
                  <a:gd name="T21" fmla="*/ 1 h 95"/>
                  <a:gd name="T22" fmla="*/ 64 w 748"/>
                  <a:gd name="T23" fmla="*/ 20 h 95"/>
                  <a:gd name="T24" fmla="*/ 17 w 748"/>
                  <a:gd name="T25" fmla="*/ 64 h 95"/>
                  <a:gd name="T26" fmla="*/ 71 w 748"/>
                  <a:gd name="T27" fmla="*/ 69 h 95"/>
                  <a:gd name="T28" fmla="*/ 101 w 748"/>
                  <a:gd name="T29" fmla="*/ 51 h 95"/>
                  <a:gd name="T30" fmla="*/ 90 w 748"/>
                  <a:gd name="T31" fmla="*/ 67 h 95"/>
                  <a:gd name="T32" fmla="*/ 112 w 748"/>
                  <a:gd name="T33" fmla="*/ 63 h 95"/>
                  <a:gd name="T34" fmla="*/ 140 w 748"/>
                  <a:gd name="T35" fmla="*/ 69 h 95"/>
                  <a:gd name="T36" fmla="*/ 151 w 748"/>
                  <a:gd name="T37" fmla="*/ 51 h 95"/>
                  <a:gd name="T38" fmla="*/ 167 w 748"/>
                  <a:gd name="T39" fmla="*/ 62 h 95"/>
                  <a:gd name="T40" fmla="*/ 213 w 748"/>
                  <a:gd name="T41" fmla="*/ 61 h 95"/>
                  <a:gd name="T42" fmla="*/ 244 w 748"/>
                  <a:gd name="T43" fmla="*/ 84 h 95"/>
                  <a:gd name="T44" fmla="*/ 306 w 748"/>
                  <a:gd name="T45" fmla="*/ 77 h 95"/>
                  <a:gd name="T46" fmla="*/ 364 w 748"/>
                  <a:gd name="T47" fmla="*/ 85 h 95"/>
                  <a:gd name="T48" fmla="*/ 566 w 748"/>
                  <a:gd name="T49" fmla="*/ 89 h 95"/>
                  <a:gd name="T50" fmla="*/ 675 w 748"/>
                  <a:gd name="T51" fmla="*/ 85 h 95"/>
                  <a:gd name="T52" fmla="*/ 744 w 748"/>
                  <a:gd name="T53" fmla="*/ 58 h 95"/>
                  <a:gd name="T54" fmla="*/ 725 w 748"/>
                  <a:gd name="T55" fmla="*/ 56 h 95"/>
                  <a:gd name="T56" fmla="*/ 733 w 748"/>
                  <a:gd name="T57" fmla="*/ 32 h 95"/>
                  <a:gd name="T58" fmla="*/ 725 w 748"/>
                  <a:gd name="T59" fmla="*/ 7 h 95"/>
                  <a:gd name="T60" fmla="*/ 672 w 748"/>
                  <a:gd name="T61" fmla="*/ 9 h 95"/>
                  <a:gd name="T62" fmla="*/ 642 w 748"/>
                  <a:gd name="T63" fmla="*/ 9 h 95"/>
                  <a:gd name="T64" fmla="*/ 604 w 748"/>
                  <a:gd name="T65" fmla="*/ 6 h 95"/>
                  <a:gd name="T66" fmla="*/ 227 w 748"/>
                  <a:gd name="T67" fmla="*/ 28 h 95"/>
                  <a:gd name="T68" fmla="*/ 201 w 748"/>
                  <a:gd name="T69" fmla="*/ 36 h 95"/>
                  <a:gd name="T70" fmla="*/ 220 w 748"/>
                  <a:gd name="T71" fmla="*/ 21 h 95"/>
                  <a:gd name="T72" fmla="*/ 196 w 748"/>
                  <a:gd name="T73" fmla="*/ 25 h 95"/>
                  <a:gd name="T74" fmla="*/ 184 w 748"/>
                  <a:gd name="T75" fmla="*/ 11 h 95"/>
                  <a:gd name="T76" fmla="*/ 79 w 748"/>
                  <a:gd name="T77" fmla="*/ 39 h 95"/>
                  <a:gd name="T78" fmla="*/ 54 w 748"/>
                  <a:gd name="T79" fmla="*/ 40 h 95"/>
                  <a:gd name="T80" fmla="*/ 71 w 748"/>
                  <a:gd name="T81" fmla="*/ 38 h 95"/>
                  <a:gd name="T82" fmla="*/ 79 w 748"/>
                  <a:gd name="T83" fmla="*/ 44 h 95"/>
                  <a:gd name="T84" fmla="*/ 60 w 748"/>
                  <a:gd name="T85" fmla="*/ 68 h 95"/>
                  <a:gd name="T86" fmla="*/ 95 w 748"/>
                  <a:gd name="T87" fmla="*/ 48 h 95"/>
                  <a:gd name="T88" fmla="*/ 115 w 748"/>
                  <a:gd name="T89" fmla="*/ 39 h 95"/>
                  <a:gd name="T90" fmla="*/ 132 w 748"/>
                  <a:gd name="T91" fmla="*/ 31 h 95"/>
                  <a:gd name="T92" fmla="*/ 168 w 748"/>
                  <a:gd name="T93" fmla="*/ 26 h 95"/>
                  <a:gd name="T94" fmla="*/ 134 w 748"/>
                  <a:gd name="T95" fmla="*/ 63 h 95"/>
                  <a:gd name="T96" fmla="*/ 174 w 748"/>
                  <a:gd name="T97" fmla="*/ 29 h 95"/>
                  <a:gd name="T98" fmla="*/ 159 w 748"/>
                  <a:gd name="T99" fmla="*/ 58 h 95"/>
                  <a:gd name="T100" fmla="*/ 194 w 748"/>
                  <a:gd name="T101" fmla="*/ 38 h 95"/>
                  <a:gd name="T102" fmla="*/ 201 w 748"/>
                  <a:gd name="T103" fmla="*/ 43 h 95"/>
                  <a:gd name="T104" fmla="*/ 183 w 748"/>
                  <a:gd name="T105" fmla="*/ 66 h 95"/>
                  <a:gd name="T106" fmla="*/ 222 w 748"/>
                  <a:gd name="T107" fmla="*/ 63 h 95"/>
                  <a:gd name="T108" fmla="*/ 227 w 748"/>
                  <a:gd name="T109" fmla="*/ 66 h 95"/>
                  <a:gd name="T110" fmla="*/ 241 w 748"/>
                  <a:gd name="T111" fmla="*/ 73 h 95"/>
                  <a:gd name="T112" fmla="*/ 363 w 748"/>
                  <a:gd name="T113" fmla="*/ 12 h 95"/>
                  <a:gd name="T114" fmla="*/ 717 w 748"/>
                  <a:gd name="T115" fmla="*/ 62 h 95"/>
                  <a:gd name="T116" fmla="*/ 721 w 748"/>
                  <a:gd name="T117" fmla="*/ 3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8" h="95">
                    <a:moveTo>
                      <a:pt x="559" y="11"/>
                    </a:moveTo>
                    <a:cubicBezTo>
                      <a:pt x="559" y="7"/>
                      <a:pt x="557" y="9"/>
                      <a:pt x="557" y="5"/>
                    </a:cubicBezTo>
                    <a:cubicBezTo>
                      <a:pt x="546" y="13"/>
                      <a:pt x="543" y="8"/>
                      <a:pt x="534" y="8"/>
                    </a:cubicBezTo>
                    <a:cubicBezTo>
                      <a:pt x="537" y="7"/>
                      <a:pt x="541" y="7"/>
                      <a:pt x="539" y="3"/>
                    </a:cubicBezTo>
                    <a:cubicBezTo>
                      <a:pt x="529" y="8"/>
                      <a:pt x="508" y="10"/>
                      <a:pt x="498" y="11"/>
                    </a:cubicBezTo>
                    <a:cubicBezTo>
                      <a:pt x="499" y="11"/>
                      <a:pt x="499" y="9"/>
                      <a:pt x="498" y="8"/>
                    </a:cubicBezTo>
                    <a:cubicBezTo>
                      <a:pt x="491" y="10"/>
                      <a:pt x="491" y="13"/>
                      <a:pt x="485" y="9"/>
                    </a:cubicBezTo>
                    <a:cubicBezTo>
                      <a:pt x="483" y="14"/>
                      <a:pt x="481" y="8"/>
                      <a:pt x="480" y="13"/>
                    </a:cubicBezTo>
                    <a:cubicBezTo>
                      <a:pt x="478" y="10"/>
                      <a:pt x="476" y="12"/>
                      <a:pt x="476" y="9"/>
                    </a:cubicBezTo>
                    <a:cubicBezTo>
                      <a:pt x="473" y="9"/>
                      <a:pt x="470" y="11"/>
                      <a:pt x="467" y="8"/>
                    </a:cubicBezTo>
                    <a:cubicBezTo>
                      <a:pt x="463" y="10"/>
                      <a:pt x="469" y="13"/>
                      <a:pt x="465" y="15"/>
                    </a:cubicBezTo>
                    <a:cubicBezTo>
                      <a:pt x="464" y="14"/>
                      <a:pt x="463" y="13"/>
                      <a:pt x="462" y="13"/>
                    </a:cubicBezTo>
                    <a:cubicBezTo>
                      <a:pt x="463" y="12"/>
                      <a:pt x="464" y="10"/>
                      <a:pt x="462" y="9"/>
                    </a:cubicBezTo>
                    <a:cubicBezTo>
                      <a:pt x="461" y="10"/>
                      <a:pt x="459" y="11"/>
                      <a:pt x="458" y="12"/>
                    </a:cubicBezTo>
                    <a:cubicBezTo>
                      <a:pt x="445" y="2"/>
                      <a:pt x="432" y="14"/>
                      <a:pt x="426" y="14"/>
                    </a:cubicBezTo>
                    <a:cubicBezTo>
                      <a:pt x="422" y="9"/>
                      <a:pt x="428" y="10"/>
                      <a:pt x="427" y="8"/>
                    </a:cubicBezTo>
                    <a:cubicBezTo>
                      <a:pt x="420" y="9"/>
                      <a:pt x="412" y="6"/>
                      <a:pt x="410" y="14"/>
                    </a:cubicBezTo>
                    <a:cubicBezTo>
                      <a:pt x="405" y="6"/>
                      <a:pt x="404" y="18"/>
                      <a:pt x="401" y="13"/>
                    </a:cubicBezTo>
                    <a:cubicBezTo>
                      <a:pt x="400" y="11"/>
                      <a:pt x="406" y="9"/>
                      <a:pt x="402" y="7"/>
                    </a:cubicBezTo>
                    <a:cubicBezTo>
                      <a:pt x="397" y="8"/>
                      <a:pt x="397" y="14"/>
                      <a:pt x="392" y="11"/>
                    </a:cubicBezTo>
                    <a:cubicBezTo>
                      <a:pt x="393" y="10"/>
                      <a:pt x="394" y="9"/>
                      <a:pt x="392" y="7"/>
                    </a:cubicBezTo>
                    <a:cubicBezTo>
                      <a:pt x="386" y="13"/>
                      <a:pt x="381" y="11"/>
                      <a:pt x="375" y="13"/>
                    </a:cubicBezTo>
                    <a:cubicBezTo>
                      <a:pt x="376" y="13"/>
                      <a:pt x="376" y="7"/>
                      <a:pt x="374" y="9"/>
                    </a:cubicBezTo>
                    <a:cubicBezTo>
                      <a:pt x="375" y="12"/>
                      <a:pt x="368" y="13"/>
                      <a:pt x="366" y="13"/>
                    </a:cubicBezTo>
                    <a:cubicBezTo>
                      <a:pt x="370" y="11"/>
                      <a:pt x="369" y="8"/>
                      <a:pt x="370" y="5"/>
                    </a:cubicBezTo>
                    <a:cubicBezTo>
                      <a:pt x="365" y="4"/>
                      <a:pt x="369" y="8"/>
                      <a:pt x="365" y="10"/>
                    </a:cubicBezTo>
                    <a:cubicBezTo>
                      <a:pt x="361" y="4"/>
                      <a:pt x="353" y="5"/>
                      <a:pt x="350" y="11"/>
                    </a:cubicBezTo>
                    <a:cubicBezTo>
                      <a:pt x="346" y="10"/>
                      <a:pt x="340" y="11"/>
                      <a:pt x="338" y="8"/>
                    </a:cubicBezTo>
                    <a:cubicBezTo>
                      <a:pt x="336" y="8"/>
                      <a:pt x="326" y="14"/>
                      <a:pt x="322" y="8"/>
                    </a:cubicBezTo>
                    <a:cubicBezTo>
                      <a:pt x="318" y="9"/>
                      <a:pt x="321" y="12"/>
                      <a:pt x="319" y="14"/>
                    </a:cubicBezTo>
                    <a:cubicBezTo>
                      <a:pt x="317" y="11"/>
                      <a:pt x="315" y="8"/>
                      <a:pt x="315" y="6"/>
                    </a:cubicBezTo>
                    <a:cubicBezTo>
                      <a:pt x="310" y="8"/>
                      <a:pt x="314" y="12"/>
                      <a:pt x="311" y="15"/>
                    </a:cubicBezTo>
                    <a:cubicBezTo>
                      <a:pt x="309" y="12"/>
                      <a:pt x="301" y="15"/>
                      <a:pt x="302" y="11"/>
                    </a:cubicBezTo>
                    <a:cubicBezTo>
                      <a:pt x="304" y="12"/>
                      <a:pt x="311" y="14"/>
                      <a:pt x="310" y="8"/>
                    </a:cubicBezTo>
                    <a:cubicBezTo>
                      <a:pt x="305" y="11"/>
                      <a:pt x="302" y="7"/>
                      <a:pt x="298" y="7"/>
                    </a:cubicBezTo>
                    <a:cubicBezTo>
                      <a:pt x="298" y="11"/>
                      <a:pt x="299" y="8"/>
                      <a:pt x="302" y="9"/>
                    </a:cubicBezTo>
                    <a:cubicBezTo>
                      <a:pt x="298" y="10"/>
                      <a:pt x="297" y="14"/>
                      <a:pt x="295" y="13"/>
                    </a:cubicBezTo>
                    <a:cubicBezTo>
                      <a:pt x="292" y="11"/>
                      <a:pt x="295" y="6"/>
                      <a:pt x="292" y="8"/>
                    </a:cubicBezTo>
                    <a:cubicBezTo>
                      <a:pt x="294" y="10"/>
                      <a:pt x="287" y="15"/>
                      <a:pt x="286" y="13"/>
                    </a:cubicBezTo>
                    <a:cubicBezTo>
                      <a:pt x="284" y="8"/>
                      <a:pt x="293" y="5"/>
                      <a:pt x="289" y="1"/>
                    </a:cubicBezTo>
                    <a:cubicBezTo>
                      <a:pt x="285" y="11"/>
                      <a:pt x="272" y="11"/>
                      <a:pt x="263" y="11"/>
                    </a:cubicBezTo>
                    <a:cubicBezTo>
                      <a:pt x="263" y="8"/>
                      <a:pt x="264" y="2"/>
                      <a:pt x="260" y="4"/>
                    </a:cubicBezTo>
                    <a:cubicBezTo>
                      <a:pt x="258" y="8"/>
                      <a:pt x="261" y="7"/>
                      <a:pt x="260" y="9"/>
                    </a:cubicBezTo>
                    <a:cubicBezTo>
                      <a:pt x="257" y="10"/>
                      <a:pt x="256" y="12"/>
                      <a:pt x="253" y="6"/>
                    </a:cubicBezTo>
                    <a:cubicBezTo>
                      <a:pt x="251" y="7"/>
                      <a:pt x="252" y="9"/>
                      <a:pt x="250" y="10"/>
                    </a:cubicBezTo>
                    <a:cubicBezTo>
                      <a:pt x="245" y="1"/>
                      <a:pt x="245" y="12"/>
                      <a:pt x="243" y="10"/>
                    </a:cubicBezTo>
                    <a:cubicBezTo>
                      <a:pt x="238" y="7"/>
                      <a:pt x="247" y="6"/>
                      <a:pt x="242" y="3"/>
                    </a:cubicBezTo>
                    <a:cubicBezTo>
                      <a:pt x="237" y="7"/>
                      <a:pt x="240" y="10"/>
                      <a:pt x="234" y="11"/>
                    </a:cubicBezTo>
                    <a:cubicBezTo>
                      <a:pt x="234" y="8"/>
                      <a:pt x="232" y="6"/>
                      <a:pt x="230" y="6"/>
                    </a:cubicBezTo>
                    <a:cubicBezTo>
                      <a:pt x="229" y="8"/>
                      <a:pt x="227" y="11"/>
                      <a:pt x="226" y="5"/>
                    </a:cubicBezTo>
                    <a:cubicBezTo>
                      <a:pt x="220" y="7"/>
                      <a:pt x="230" y="10"/>
                      <a:pt x="224" y="12"/>
                    </a:cubicBezTo>
                    <a:cubicBezTo>
                      <a:pt x="223" y="11"/>
                      <a:pt x="222" y="10"/>
                      <a:pt x="220" y="10"/>
                    </a:cubicBezTo>
                    <a:cubicBezTo>
                      <a:pt x="223" y="8"/>
                      <a:pt x="223" y="6"/>
                      <a:pt x="221" y="4"/>
                    </a:cubicBezTo>
                    <a:cubicBezTo>
                      <a:pt x="214" y="5"/>
                      <a:pt x="221" y="17"/>
                      <a:pt x="213" y="12"/>
                    </a:cubicBezTo>
                    <a:cubicBezTo>
                      <a:pt x="219" y="11"/>
                      <a:pt x="214" y="9"/>
                      <a:pt x="216" y="4"/>
                    </a:cubicBezTo>
                    <a:cubicBezTo>
                      <a:pt x="212" y="5"/>
                      <a:pt x="207" y="9"/>
                      <a:pt x="205" y="13"/>
                    </a:cubicBezTo>
                    <a:cubicBezTo>
                      <a:pt x="202" y="10"/>
                      <a:pt x="204" y="7"/>
                      <a:pt x="201" y="5"/>
                    </a:cubicBezTo>
                    <a:cubicBezTo>
                      <a:pt x="194" y="9"/>
                      <a:pt x="192" y="14"/>
                      <a:pt x="188" y="12"/>
                    </a:cubicBezTo>
                    <a:cubicBezTo>
                      <a:pt x="191" y="10"/>
                      <a:pt x="183" y="7"/>
                      <a:pt x="188" y="6"/>
                    </a:cubicBezTo>
                    <a:cubicBezTo>
                      <a:pt x="189" y="7"/>
                      <a:pt x="188" y="8"/>
                      <a:pt x="190" y="10"/>
                    </a:cubicBezTo>
                    <a:cubicBezTo>
                      <a:pt x="197" y="2"/>
                      <a:pt x="183" y="7"/>
                      <a:pt x="179" y="4"/>
                    </a:cubicBezTo>
                    <a:cubicBezTo>
                      <a:pt x="174" y="7"/>
                      <a:pt x="174" y="12"/>
                      <a:pt x="169" y="8"/>
                    </a:cubicBezTo>
                    <a:cubicBezTo>
                      <a:pt x="169" y="4"/>
                      <a:pt x="176" y="9"/>
                      <a:pt x="175" y="2"/>
                    </a:cubicBezTo>
                    <a:cubicBezTo>
                      <a:pt x="167" y="6"/>
                      <a:pt x="150" y="5"/>
                      <a:pt x="152" y="18"/>
                    </a:cubicBezTo>
                    <a:cubicBezTo>
                      <a:pt x="155" y="14"/>
                      <a:pt x="157" y="17"/>
                      <a:pt x="160" y="17"/>
                    </a:cubicBezTo>
                    <a:cubicBezTo>
                      <a:pt x="165" y="15"/>
                      <a:pt x="162" y="12"/>
                      <a:pt x="166" y="9"/>
                    </a:cubicBezTo>
                    <a:cubicBezTo>
                      <a:pt x="170" y="13"/>
                      <a:pt x="167" y="16"/>
                      <a:pt x="164" y="19"/>
                    </a:cubicBezTo>
                    <a:cubicBezTo>
                      <a:pt x="159" y="19"/>
                      <a:pt x="153" y="20"/>
                      <a:pt x="148" y="23"/>
                    </a:cubicBezTo>
                    <a:cubicBezTo>
                      <a:pt x="147" y="22"/>
                      <a:pt x="147" y="22"/>
                      <a:pt x="146" y="21"/>
                    </a:cubicBezTo>
                    <a:cubicBezTo>
                      <a:pt x="156" y="14"/>
                      <a:pt x="144" y="12"/>
                      <a:pt x="152" y="7"/>
                    </a:cubicBezTo>
                    <a:cubicBezTo>
                      <a:pt x="146" y="7"/>
                      <a:pt x="146" y="11"/>
                      <a:pt x="140" y="13"/>
                    </a:cubicBezTo>
                    <a:cubicBezTo>
                      <a:pt x="138" y="17"/>
                      <a:pt x="144" y="15"/>
                      <a:pt x="142" y="18"/>
                    </a:cubicBezTo>
                    <a:cubicBezTo>
                      <a:pt x="136" y="18"/>
                      <a:pt x="138" y="21"/>
                      <a:pt x="133" y="25"/>
                    </a:cubicBezTo>
                    <a:cubicBezTo>
                      <a:pt x="131" y="19"/>
                      <a:pt x="127" y="30"/>
                      <a:pt x="125" y="26"/>
                    </a:cubicBezTo>
                    <a:cubicBezTo>
                      <a:pt x="123" y="22"/>
                      <a:pt x="130" y="20"/>
                      <a:pt x="129" y="16"/>
                    </a:cubicBezTo>
                    <a:cubicBezTo>
                      <a:pt x="139" y="21"/>
                      <a:pt x="139" y="4"/>
                      <a:pt x="149" y="6"/>
                    </a:cubicBezTo>
                    <a:cubicBezTo>
                      <a:pt x="143" y="3"/>
                      <a:pt x="136" y="7"/>
                      <a:pt x="130" y="5"/>
                    </a:cubicBezTo>
                    <a:cubicBezTo>
                      <a:pt x="129" y="8"/>
                      <a:pt x="127" y="12"/>
                      <a:pt x="127" y="16"/>
                    </a:cubicBezTo>
                    <a:cubicBezTo>
                      <a:pt x="125" y="14"/>
                      <a:pt x="123" y="14"/>
                      <a:pt x="121" y="15"/>
                    </a:cubicBezTo>
                    <a:cubicBezTo>
                      <a:pt x="119" y="19"/>
                      <a:pt x="128" y="17"/>
                      <a:pt x="126" y="20"/>
                    </a:cubicBezTo>
                    <a:cubicBezTo>
                      <a:pt x="115" y="20"/>
                      <a:pt x="116" y="24"/>
                      <a:pt x="111" y="27"/>
                    </a:cubicBezTo>
                    <a:cubicBezTo>
                      <a:pt x="111" y="22"/>
                      <a:pt x="111" y="17"/>
                      <a:pt x="114" y="13"/>
                    </a:cubicBezTo>
                    <a:cubicBezTo>
                      <a:pt x="118" y="16"/>
                      <a:pt x="116" y="18"/>
                      <a:pt x="119" y="21"/>
                    </a:cubicBezTo>
                    <a:cubicBezTo>
                      <a:pt x="120" y="15"/>
                      <a:pt x="122" y="9"/>
                      <a:pt x="126" y="4"/>
                    </a:cubicBezTo>
                    <a:cubicBezTo>
                      <a:pt x="124" y="1"/>
                      <a:pt x="109" y="1"/>
                      <a:pt x="114" y="8"/>
                    </a:cubicBezTo>
                    <a:cubicBezTo>
                      <a:pt x="114" y="10"/>
                      <a:pt x="109" y="12"/>
                      <a:pt x="106" y="12"/>
                    </a:cubicBezTo>
                    <a:cubicBezTo>
                      <a:pt x="103" y="10"/>
                      <a:pt x="112" y="9"/>
                      <a:pt x="109" y="6"/>
                    </a:cubicBezTo>
                    <a:cubicBezTo>
                      <a:pt x="104" y="8"/>
                      <a:pt x="106" y="3"/>
                      <a:pt x="107" y="1"/>
                    </a:cubicBezTo>
                    <a:cubicBezTo>
                      <a:pt x="103" y="6"/>
                      <a:pt x="93" y="13"/>
                      <a:pt x="86" y="16"/>
                    </a:cubicBezTo>
                    <a:cubicBezTo>
                      <a:pt x="87" y="14"/>
                      <a:pt x="85" y="13"/>
                      <a:pt x="86" y="12"/>
                    </a:cubicBezTo>
                    <a:cubicBezTo>
                      <a:pt x="90" y="7"/>
                      <a:pt x="103" y="8"/>
                      <a:pt x="99" y="0"/>
                    </a:cubicBezTo>
                    <a:cubicBezTo>
                      <a:pt x="94" y="2"/>
                      <a:pt x="96" y="5"/>
                      <a:pt x="92" y="7"/>
                    </a:cubicBezTo>
                    <a:cubicBezTo>
                      <a:pt x="86" y="7"/>
                      <a:pt x="91" y="4"/>
                      <a:pt x="89" y="1"/>
                    </a:cubicBezTo>
                    <a:cubicBezTo>
                      <a:pt x="80" y="5"/>
                      <a:pt x="88" y="11"/>
                      <a:pt x="82" y="15"/>
                    </a:cubicBezTo>
                    <a:cubicBezTo>
                      <a:pt x="78" y="10"/>
                      <a:pt x="73" y="16"/>
                      <a:pt x="70" y="10"/>
                    </a:cubicBezTo>
                    <a:cubicBezTo>
                      <a:pt x="68" y="13"/>
                      <a:pt x="69" y="17"/>
                      <a:pt x="64" y="20"/>
                    </a:cubicBezTo>
                    <a:cubicBezTo>
                      <a:pt x="57" y="12"/>
                      <a:pt x="58" y="16"/>
                      <a:pt x="51" y="12"/>
                    </a:cubicBezTo>
                    <a:cubicBezTo>
                      <a:pt x="52" y="17"/>
                      <a:pt x="49" y="18"/>
                      <a:pt x="44" y="21"/>
                    </a:cubicBezTo>
                    <a:cubicBezTo>
                      <a:pt x="50" y="29"/>
                      <a:pt x="44" y="36"/>
                      <a:pt x="35" y="43"/>
                    </a:cubicBezTo>
                    <a:cubicBezTo>
                      <a:pt x="29" y="38"/>
                      <a:pt x="22" y="43"/>
                      <a:pt x="18" y="49"/>
                    </a:cubicBezTo>
                    <a:cubicBezTo>
                      <a:pt x="13" y="48"/>
                      <a:pt x="18" y="44"/>
                      <a:pt x="12" y="42"/>
                    </a:cubicBezTo>
                    <a:cubicBezTo>
                      <a:pt x="11" y="46"/>
                      <a:pt x="16" y="67"/>
                      <a:pt x="8" y="58"/>
                    </a:cubicBezTo>
                    <a:cubicBezTo>
                      <a:pt x="7" y="60"/>
                      <a:pt x="0" y="62"/>
                      <a:pt x="5" y="64"/>
                    </a:cubicBezTo>
                    <a:cubicBezTo>
                      <a:pt x="9" y="64"/>
                      <a:pt x="13" y="63"/>
                      <a:pt x="17" y="64"/>
                    </a:cubicBezTo>
                    <a:cubicBezTo>
                      <a:pt x="18" y="60"/>
                      <a:pt x="17" y="56"/>
                      <a:pt x="20" y="52"/>
                    </a:cubicBezTo>
                    <a:cubicBezTo>
                      <a:pt x="22" y="53"/>
                      <a:pt x="24" y="53"/>
                      <a:pt x="25" y="56"/>
                    </a:cubicBezTo>
                    <a:cubicBezTo>
                      <a:pt x="27" y="51"/>
                      <a:pt x="30" y="52"/>
                      <a:pt x="34" y="51"/>
                    </a:cubicBezTo>
                    <a:cubicBezTo>
                      <a:pt x="32" y="48"/>
                      <a:pt x="30" y="49"/>
                      <a:pt x="29" y="47"/>
                    </a:cubicBezTo>
                    <a:cubicBezTo>
                      <a:pt x="35" y="41"/>
                      <a:pt x="36" y="47"/>
                      <a:pt x="40" y="40"/>
                    </a:cubicBezTo>
                    <a:cubicBezTo>
                      <a:pt x="43" y="44"/>
                      <a:pt x="49" y="46"/>
                      <a:pt x="56" y="46"/>
                    </a:cubicBezTo>
                    <a:cubicBezTo>
                      <a:pt x="46" y="53"/>
                      <a:pt x="60" y="57"/>
                      <a:pt x="51" y="64"/>
                    </a:cubicBezTo>
                    <a:cubicBezTo>
                      <a:pt x="57" y="73"/>
                      <a:pt x="65" y="66"/>
                      <a:pt x="71" y="69"/>
                    </a:cubicBezTo>
                    <a:cubicBezTo>
                      <a:pt x="69" y="66"/>
                      <a:pt x="67" y="67"/>
                      <a:pt x="65" y="63"/>
                    </a:cubicBezTo>
                    <a:cubicBezTo>
                      <a:pt x="66" y="61"/>
                      <a:pt x="66" y="59"/>
                      <a:pt x="68" y="58"/>
                    </a:cubicBezTo>
                    <a:cubicBezTo>
                      <a:pt x="70" y="60"/>
                      <a:pt x="69" y="62"/>
                      <a:pt x="71" y="63"/>
                    </a:cubicBezTo>
                    <a:cubicBezTo>
                      <a:pt x="72" y="64"/>
                      <a:pt x="78" y="62"/>
                      <a:pt x="76" y="59"/>
                    </a:cubicBezTo>
                    <a:cubicBezTo>
                      <a:pt x="75" y="59"/>
                      <a:pt x="81" y="47"/>
                      <a:pt x="86" y="46"/>
                    </a:cubicBezTo>
                    <a:cubicBezTo>
                      <a:pt x="84" y="48"/>
                      <a:pt x="83" y="50"/>
                      <a:pt x="83" y="52"/>
                    </a:cubicBezTo>
                    <a:cubicBezTo>
                      <a:pt x="86" y="51"/>
                      <a:pt x="92" y="50"/>
                      <a:pt x="91" y="55"/>
                    </a:cubicBezTo>
                    <a:cubicBezTo>
                      <a:pt x="94" y="52"/>
                      <a:pt x="98" y="50"/>
                      <a:pt x="101" y="51"/>
                    </a:cubicBezTo>
                    <a:cubicBezTo>
                      <a:pt x="101" y="52"/>
                      <a:pt x="102" y="53"/>
                      <a:pt x="101" y="54"/>
                    </a:cubicBezTo>
                    <a:cubicBezTo>
                      <a:pt x="96" y="55"/>
                      <a:pt x="91" y="54"/>
                      <a:pt x="85" y="59"/>
                    </a:cubicBezTo>
                    <a:cubicBezTo>
                      <a:pt x="85" y="58"/>
                      <a:pt x="85" y="53"/>
                      <a:pt x="82" y="55"/>
                    </a:cubicBezTo>
                    <a:cubicBezTo>
                      <a:pt x="85" y="62"/>
                      <a:pt x="73" y="61"/>
                      <a:pt x="75" y="69"/>
                    </a:cubicBezTo>
                    <a:cubicBezTo>
                      <a:pt x="79" y="65"/>
                      <a:pt x="82" y="74"/>
                      <a:pt x="86" y="69"/>
                    </a:cubicBezTo>
                    <a:cubicBezTo>
                      <a:pt x="90" y="67"/>
                      <a:pt x="84" y="64"/>
                      <a:pt x="86" y="62"/>
                    </a:cubicBezTo>
                    <a:cubicBezTo>
                      <a:pt x="88" y="61"/>
                      <a:pt x="89" y="60"/>
                      <a:pt x="90" y="61"/>
                    </a:cubicBezTo>
                    <a:cubicBezTo>
                      <a:pt x="93" y="63"/>
                      <a:pt x="88" y="65"/>
                      <a:pt x="90" y="67"/>
                    </a:cubicBezTo>
                    <a:cubicBezTo>
                      <a:pt x="92" y="66"/>
                      <a:pt x="93" y="70"/>
                      <a:pt x="96" y="65"/>
                    </a:cubicBezTo>
                    <a:cubicBezTo>
                      <a:pt x="94" y="64"/>
                      <a:pt x="93" y="62"/>
                      <a:pt x="91" y="60"/>
                    </a:cubicBezTo>
                    <a:cubicBezTo>
                      <a:pt x="93" y="59"/>
                      <a:pt x="93" y="57"/>
                      <a:pt x="94" y="56"/>
                    </a:cubicBezTo>
                    <a:cubicBezTo>
                      <a:pt x="96" y="62"/>
                      <a:pt x="99" y="56"/>
                      <a:pt x="101" y="60"/>
                    </a:cubicBezTo>
                    <a:cubicBezTo>
                      <a:pt x="98" y="64"/>
                      <a:pt x="97" y="57"/>
                      <a:pt x="94" y="61"/>
                    </a:cubicBezTo>
                    <a:cubicBezTo>
                      <a:pt x="100" y="64"/>
                      <a:pt x="97" y="67"/>
                      <a:pt x="98" y="71"/>
                    </a:cubicBezTo>
                    <a:cubicBezTo>
                      <a:pt x="105" y="68"/>
                      <a:pt x="100" y="63"/>
                      <a:pt x="104" y="59"/>
                    </a:cubicBezTo>
                    <a:cubicBezTo>
                      <a:pt x="107" y="57"/>
                      <a:pt x="109" y="64"/>
                      <a:pt x="112" y="63"/>
                    </a:cubicBezTo>
                    <a:cubicBezTo>
                      <a:pt x="114" y="59"/>
                      <a:pt x="118" y="57"/>
                      <a:pt x="112" y="54"/>
                    </a:cubicBezTo>
                    <a:cubicBezTo>
                      <a:pt x="115" y="51"/>
                      <a:pt x="120" y="47"/>
                      <a:pt x="124" y="49"/>
                    </a:cubicBezTo>
                    <a:cubicBezTo>
                      <a:pt x="117" y="54"/>
                      <a:pt x="118" y="60"/>
                      <a:pt x="114" y="66"/>
                    </a:cubicBezTo>
                    <a:cubicBezTo>
                      <a:pt x="111" y="60"/>
                      <a:pt x="96" y="73"/>
                      <a:pt x="104" y="74"/>
                    </a:cubicBezTo>
                    <a:cubicBezTo>
                      <a:pt x="103" y="70"/>
                      <a:pt x="109" y="75"/>
                      <a:pt x="112" y="69"/>
                    </a:cubicBezTo>
                    <a:cubicBezTo>
                      <a:pt x="115" y="75"/>
                      <a:pt x="123" y="71"/>
                      <a:pt x="131" y="76"/>
                    </a:cubicBezTo>
                    <a:cubicBezTo>
                      <a:pt x="136" y="74"/>
                      <a:pt x="133" y="71"/>
                      <a:pt x="134" y="68"/>
                    </a:cubicBezTo>
                    <a:cubicBezTo>
                      <a:pt x="136" y="69"/>
                      <a:pt x="138" y="65"/>
                      <a:pt x="140" y="69"/>
                    </a:cubicBezTo>
                    <a:cubicBezTo>
                      <a:pt x="143" y="65"/>
                      <a:pt x="143" y="65"/>
                      <a:pt x="147" y="64"/>
                    </a:cubicBezTo>
                    <a:cubicBezTo>
                      <a:pt x="145" y="58"/>
                      <a:pt x="142" y="67"/>
                      <a:pt x="140" y="64"/>
                    </a:cubicBezTo>
                    <a:cubicBezTo>
                      <a:pt x="137" y="61"/>
                      <a:pt x="137" y="59"/>
                      <a:pt x="138" y="57"/>
                    </a:cubicBezTo>
                    <a:cubicBezTo>
                      <a:pt x="142" y="56"/>
                      <a:pt x="145" y="61"/>
                      <a:pt x="150" y="56"/>
                    </a:cubicBezTo>
                    <a:cubicBezTo>
                      <a:pt x="146" y="52"/>
                      <a:pt x="148" y="49"/>
                      <a:pt x="151" y="46"/>
                    </a:cubicBezTo>
                    <a:cubicBezTo>
                      <a:pt x="154" y="49"/>
                      <a:pt x="157" y="43"/>
                      <a:pt x="160" y="44"/>
                    </a:cubicBezTo>
                    <a:cubicBezTo>
                      <a:pt x="161" y="45"/>
                      <a:pt x="160" y="47"/>
                      <a:pt x="160" y="48"/>
                    </a:cubicBezTo>
                    <a:cubicBezTo>
                      <a:pt x="157" y="52"/>
                      <a:pt x="154" y="50"/>
                      <a:pt x="151" y="51"/>
                    </a:cubicBezTo>
                    <a:cubicBezTo>
                      <a:pt x="154" y="59"/>
                      <a:pt x="144" y="65"/>
                      <a:pt x="147" y="73"/>
                    </a:cubicBezTo>
                    <a:cubicBezTo>
                      <a:pt x="143" y="73"/>
                      <a:pt x="140" y="68"/>
                      <a:pt x="136" y="72"/>
                    </a:cubicBezTo>
                    <a:cubicBezTo>
                      <a:pt x="140" y="79"/>
                      <a:pt x="149" y="71"/>
                      <a:pt x="150" y="77"/>
                    </a:cubicBezTo>
                    <a:cubicBezTo>
                      <a:pt x="157" y="75"/>
                      <a:pt x="157" y="70"/>
                      <a:pt x="162" y="64"/>
                    </a:cubicBezTo>
                    <a:cubicBezTo>
                      <a:pt x="163" y="66"/>
                      <a:pt x="165" y="65"/>
                      <a:pt x="166" y="67"/>
                    </a:cubicBezTo>
                    <a:cubicBezTo>
                      <a:pt x="165" y="71"/>
                      <a:pt x="161" y="69"/>
                      <a:pt x="161" y="72"/>
                    </a:cubicBezTo>
                    <a:cubicBezTo>
                      <a:pt x="163" y="76"/>
                      <a:pt x="166" y="72"/>
                      <a:pt x="169" y="75"/>
                    </a:cubicBezTo>
                    <a:cubicBezTo>
                      <a:pt x="175" y="71"/>
                      <a:pt x="166" y="64"/>
                      <a:pt x="167" y="62"/>
                    </a:cubicBezTo>
                    <a:cubicBezTo>
                      <a:pt x="169" y="61"/>
                      <a:pt x="170" y="62"/>
                      <a:pt x="171" y="63"/>
                    </a:cubicBezTo>
                    <a:cubicBezTo>
                      <a:pt x="173" y="68"/>
                      <a:pt x="172" y="72"/>
                      <a:pt x="177" y="76"/>
                    </a:cubicBezTo>
                    <a:cubicBezTo>
                      <a:pt x="180" y="76"/>
                      <a:pt x="182" y="72"/>
                      <a:pt x="184" y="78"/>
                    </a:cubicBezTo>
                    <a:cubicBezTo>
                      <a:pt x="187" y="73"/>
                      <a:pt x="190" y="78"/>
                      <a:pt x="189" y="81"/>
                    </a:cubicBezTo>
                    <a:cubicBezTo>
                      <a:pt x="195" y="71"/>
                      <a:pt x="202" y="78"/>
                      <a:pt x="204" y="70"/>
                    </a:cubicBezTo>
                    <a:cubicBezTo>
                      <a:pt x="202" y="67"/>
                      <a:pt x="200" y="69"/>
                      <a:pt x="198" y="65"/>
                    </a:cubicBezTo>
                    <a:cubicBezTo>
                      <a:pt x="204" y="64"/>
                      <a:pt x="201" y="62"/>
                      <a:pt x="204" y="58"/>
                    </a:cubicBezTo>
                    <a:cubicBezTo>
                      <a:pt x="204" y="64"/>
                      <a:pt x="210" y="59"/>
                      <a:pt x="213" y="61"/>
                    </a:cubicBezTo>
                    <a:cubicBezTo>
                      <a:pt x="213" y="64"/>
                      <a:pt x="208" y="64"/>
                      <a:pt x="205" y="64"/>
                    </a:cubicBezTo>
                    <a:cubicBezTo>
                      <a:pt x="207" y="69"/>
                      <a:pt x="203" y="73"/>
                      <a:pt x="203" y="78"/>
                    </a:cubicBezTo>
                    <a:cubicBezTo>
                      <a:pt x="209" y="73"/>
                      <a:pt x="209" y="80"/>
                      <a:pt x="215" y="79"/>
                    </a:cubicBezTo>
                    <a:cubicBezTo>
                      <a:pt x="216" y="75"/>
                      <a:pt x="211" y="77"/>
                      <a:pt x="213" y="75"/>
                    </a:cubicBezTo>
                    <a:cubicBezTo>
                      <a:pt x="216" y="77"/>
                      <a:pt x="219" y="75"/>
                      <a:pt x="221" y="76"/>
                    </a:cubicBezTo>
                    <a:cubicBezTo>
                      <a:pt x="223" y="77"/>
                      <a:pt x="220" y="78"/>
                      <a:pt x="221" y="80"/>
                    </a:cubicBezTo>
                    <a:cubicBezTo>
                      <a:pt x="225" y="82"/>
                      <a:pt x="228" y="76"/>
                      <a:pt x="229" y="77"/>
                    </a:cubicBezTo>
                    <a:cubicBezTo>
                      <a:pt x="229" y="82"/>
                      <a:pt x="244" y="78"/>
                      <a:pt x="244" y="84"/>
                    </a:cubicBezTo>
                    <a:cubicBezTo>
                      <a:pt x="249" y="80"/>
                      <a:pt x="255" y="79"/>
                      <a:pt x="259" y="82"/>
                    </a:cubicBezTo>
                    <a:cubicBezTo>
                      <a:pt x="263" y="79"/>
                      <a:pt x="269" y="76"/>
                      <a:pt x="268" y="72"/>
                    </a:cubicBezTo>
                    <a:cubicBezTo>
                      <a:pt x="268" y="73"/>
                      <a:pt x="269" y="73"/>
                      <a:pt x="270" y="73"/>
                    </a:cubicBezTo>
                    <a:cubicBezTo>
                      <a:pt x="266" y="77"/>
                      <a:pt x="272" y="82"/>
                      <a:pt x="274" y="83"/>
                    </a:cubicBezTo>
                    <a:cubicBezTo>
                      <a:pt x="274" y="79"/>
                      <a:pt x="284" y="87"/>
                      <a:pt x="284" y="79"/>
                    </a:cubicBezTo>
                    <a:cubicBezTo>
                      <a:pt x="289" y="84"/>
                      <a:pt x="296" y="83"/>
                      <a:pt x="302" y="82"/>
                    </a:cubicBezTo>
                    <a:cubicBezTo>
                      <a:pt x="300" y="78"/>
                      <a:pt x="296" y="79"/>
                      <a:pt x="299" y="75"/>
                    </a:cubicBezTo>
                    <a:cubicBezTo>
                      <a:pt x="298" y="81"/>
                      <a:pt x="304" y="77"/>
                      <a:pt x="306" y="77"/>
                    </a:cubicBezTo>
                    <a:cubicBezTo>
                      <a:pt x="303" y="84"/>
                      <a:pt x="321" y="74"/>
                      <a:pt x="318" y="84"/>
                    </a:cubicBezTo>
                    <a:cubicBezTo>
                      <a:pt x="314" y="77"/>
                      <a:pt x="310" y="84"/>
                      <a:pt x="305" y="83"/>
                    </a:cubicBezTo>
                    <a:cubicBezTo>
                      <a:pt x="305" y="84"/>
                      <a:pt x="306" y="84"/>
                      <a:pt x="305" y="85"/>
                    </a:cubicBezTo>
                    <a:cubicBezTo>
                      <a:pt x="305" y="86"/>
                      <a:pt x="305" y="87"/>
                      <a:pt x="305" y="88"/>
                    </a:cubicBezTo>
                    <a:cubicBezTo>
                      <a:pt x="312" y="84"/>
                      <a:pt x="317" y="85"/>
                      <a:pt x="327" y="86"/>
                    </a:cubicBezTo>
                    <a:cubicBezTo>
                      <a:pt x="337" y="86"/>
                      <a:pt x="354" y="90"/>
                      <a:pt x="362" y="87"/>
                    </a:cubicBezTo>
                    <a:cubicBezTo>
                      <a:pt x="364" y="86"/>
                      <a:pt x="364" y="86"/>
                      <a:pt x="364" y="85"/>
                    </a:cubicBezTo>
                    <a:cubicBezTo>
                      <a:pt x="363" y="84"/>
                      <a:pt x="364" y="84"/>
                      <a:pt x="364" y="85"/>
                    </a:cubicBezTo>
                    <a:cubicBezTo>
                      <a:pt x="364" y="85"/>
                      <a:pt x="365" y="86"/>
                      <a:pt x="365" y="86"/>
                    </a:cubicBezTo>
                    <a:cubicBezTo>
                      <a:pt x="372" y="93"/>
                      <a:pt x="389" y="81"/>
                      <a:pt x="387" y="91"/>
                    </a:cubicBezTo>
                    <a:cubicBezTo>
                      <a:pt x="387" y="87"/>
                      <a:pt x="400" y="85"/>
                      <a:pt x="399" y="90"/>
                    </a:cubicBezTo>
                    <a:cubicBezTo>
                      <a:pt x="413" y="85"/>
                      <a:pt x="426" y="87"/>
                      <a:pt x="439" y="90"/>
                    </a:cubicBezTo>
                    <a:cubicBezTo>
                      <a:pt x="448" y="88"/>
                      <a:pt x="461" y="85"/>
                      <a:pt x="465" y="91"/>
                    </a:cubicBezTo>
                    <a:cubicBezTo>
                      <a:pt x="464" y="90"/>
                      <a:pt x="465" y="89"/>
                      <a:pt x="466" y="87"/>
                    </a:cubicBezTo>
                    <a:cubicBezTo>
                      <a:pt x="481" y="89"/>
                      <a:pt x="505" y="89"/>
                      <a:pt x="524" y="92"/>
                    </a:cubicBezTo>
                    <a:cubicBezTo>
                      <a:pt x="539" y="86"/>
                      <a:pt x="551" y="95"/>
                      <a:pt x="566" y="89"/>
                    </a:cubicBezTo>
                    <a:cubicBezTo>
                      <a:pt x="569" y="91"/>
                      <a:pt x="572" y="89"/>
                      <a:pt x="575" y="93"/>
                    </a:cubicBezTo>
                    <a:cubicBezTo>
                      <a:pt x="588" y="85"/>
                      <a:pt x="600" y="94"/>
                      <a:pt x="614" y="87"/>
                    </a:cubicBezTo>
                    <a:cubicBezTo>
                      <a:pt x="615" y="88"/>
                      <a:pt x="616" y="90"/>
                      <a:pt x="616" y="91"/>
                    </a:cubicBezTo>
                    <a:cubicBezTo>
                      <a:pt x="625" y="89"/>
                      <a:pt x="634" y="85"/>
                      <a:pt x="641" y="86"/>
                    </a:cubicBezTo>
                    <a:cubicBezTo>
                      <a:pt x="643" y="86"/>
                      <a:pt x="646" y="89"/>
                      <a:pt x="648" y="89"/>
                    </a:cubicBezTo>
                    <a:cubicBezTo>
                      <a:pt x="652" y="89"/>
                      <a:pt x="655" y="84"/>
                      <a:pt x="659" y="85"/>
                    </a:cubicBezTo>
                    <a:cubicBezTo>
                      <a:pt x="661" y="85"/>
                      <a:pt x="662" y="88"/>
                      <a:pt x="665" y="87"/>
                    </a:cubicBezTo>
                    <a:cubicBezTo>
                      <a:pt x="669" y="87"/>
                      <a:pt x="669" y="86"/>
                      <a:pt x="675" y="85"/>
                    </a:cubicBezTo>
                    <a:cubicBezTo>
                      <a:pt x="687" y="81"/>
                      <a:pt x="703" y="89"/>
                      <a:pt x="708" y="79"/>
                    </a:cubicBezTo>
                    <a:cubicBezTo>
                      <a:pt x="708" y="81"/>
                      <a:pt x="709" y="82"/>
                      <a:pt x="712" y="83"/>
                    </a:cubicBezTo>
                    <a:cubicBezTo>
                      <a:pt x="715" y="79"/>
                      <a:pt x="717" y="79"/>
                      <a:pt x="721" y="74"/>
                    </a:cubicBezTo>
                    <a:cubicBezTo>
                      <a:pt x="722" y="77"/>
                      <a:pt x="720" y="79"/>
                      <a:pt x="721" y="81"/>
                    </a:cubicBezTo>
                    <a:cubicBezTo>
                      <a:pt x="728" y="77"/>
                      <a:pt x="735" y="72"/>
                      <a:pt x="736" y="64"/>
                    </a:cubicBezTo>
                    <a:cubicBezTo>
                      <a:pt x="742" y="66"/>
                      <a:pt x="744" y="59"/>
                      <a:pt x="748" y="58"/>
                    </a:cubicBezTo>
                    <a:cubicBezTo>
                      <a:pt x="745" y="56"/>
                      <a:pt x="748" y="50"/>
                      <a:pt x="743" y="51"/>
                    </a:cubicBezTo>
                    <a:cubicBezTo>
                      <a:pt x="742" y="55"/>
                      <a:pt x="745" y="56"/>
                      <a:pt x="744" y="58"/>
                    </a:cubicBezTo>
                    <a:cubicBezTo>
                      <a:pt x="740" y="59"/>
                      <a:pt x="732" y="63"/>
                      <a:pt x="732" y="56"/>
                    </a:cubicBezTo>
                    <a:cubicBezTo>
                      <a:pt x="731" y="61"/>
                      <a:pt x="726" y="59"/>
                      <a:pt x="726" y="62"/>
                    </a:cubicBezTo>
                    <a:cubicBezTo>
                      <a:pt x="733" y="58"/>
                      <a:pt x="727" y="71"/>
                      <a:pt x="730" y="69"/>
                    </a:cubicBezTo>
                    <a:cubicBezTo>
                      <a:pt x="732" y="68"/>
                      <a:pt x="729" y="62"/>
                      <a:pt x="732" y="65"/>
                    </a:cubicBezTo>
                    <a:cubicBezTo>
                      <a:pt x="733" y="68"/>
                      <a:pt x="731" y="70"/>
                      <a:pt x="728" y="72"/>
                    </a:cubicBezTo>
                    <a:cubicBezTo>
                      <a:pt x="727" y="66"/>
                      <a:pt x="723" y="75"/>
                      <a:pt x="721" y="72"/>
                    </a:cubicBezTo>
                    <a:cubicBezTo>
                      <a:pt x="721" y="71"/>
                      <a:pt x="720" y="70"/>
                      <a:pt x="719" y="70"/>
                    </a:cubicBezTo>
                    <a:cubicBezTo>
                      <a:pt x="726" y="65"/>
                      <a:pt x="720" y="62"/>
                      <a:pt x="725" y="56"/>
                    </a:cubicBezTo>
                    <a:cubicBezTo>
                      <a:pt x="732" y="58"/>
                      <a:pt x="730" y="47"/>
                      <a:pt x="736" y="53"/>
                    </a:cubicBezTo>
                    <a:cubicBezTo>
                      <a:pt x="737" y="50"/>
                      <a:pt x="746" y="41"/>
                      <a:pt x="739" y="40"/>
                    </a:cubicBezTo>
                    <a:cubicBezTo>
                      <a:pt x="741" y="41"/>
                      <a:pt x="734" y="48"/>
                      <a:pt x="733" y="43"/>
                    </a:cubicBezTo>
                    <a:cubicBezTo>
                      <a:pt x="729" y="46"/>
                      <a:pt x="726" y="58"/>
                      <a:pt x="720" y="51"/>
                    </a:cubicBezTo>
                    <a:cubicBezTo>
                      <a:pt x="722" y="47"/>
                      <a:pt x="723" y="47"/>
                      <a:pt x="727" y="47"/>
                    </a:cubicBezTo>
                    <a:cubicBezTo>
                      <a:pt x="723" y="44"/>
                      <a:pt x="729" y="42"/>
                      <a:pt x="728" y="39"/>
                    </a:cubicBezTo>
                    <a:cubicBezTo>
                      <a:pt x="724" y="39"/>
                      <a:pt x="725" y="30"/>
                      <a:pt x="730" y="27"/>
                    </a:cubicBezTo>
                    <a:cubicBezTo>
                      <a:pt x="731" y="29"/>
                      <a:pt x="732" y="30"/>
                      <a:pt x="733" y="32"/>
                    </a:cubicBezTo>
                    <a:cubicBezTo>
                      <a:pt x="734" y="31"/>
                      <a:pt x="735" y="31"/>
                      <a:pt x="736" y="30"/>
                    </a:cubicBezTo>
                    <a:cubicBezTo>
                      <a:pt x="737" y="29"/>
                      <a:pt x="736" y="27"/>
                      <a:pt x="736" y="26"/>
                    </a:cubicBezTo>
                    <a:cubicBezTo>
                      <a:pt x="735" y="27"/>
                      <a:pt x="733" y="28"/>
                      <a:pt x="732" y="26"/>
                    </a:cubicBezTo>
                    <a:cubicBezTo>
                      <a:pt x="734" y="22"/>
                      <a:pt x="738" y="21"/>
                      <a:pt x="736" y="17"/>
                    </a:cubicBezTo>
                    <a:cubicBezTo>
                      <a:pt x="733" y="19"/>
                      <a:pt x="734" y="21"/>
                      <a:pt x="730" y="23"/>
                    </a:cubicBezTo>
                    <a:cubicBezTo>
                      <a:pt x="724" y="22"/>
                      <a:pt x="725" y="19"/>
                      <a:pt x="724" y="13"/>
                    </a:cubicBezTo>
                    <a:cubicBezTo>
                      <a:pt x="728" y="14"/>
                      <a:pt x="731" y="16"/>
                      <a:pt x="735" y="14"/>
                    </a:cubicBezTo>
                    <a:cubicBezTo>
                      <a:pt x="732" y="10"/>
                      <a:pt x="725" y="13"/>
                      <a:pt x="725" y="7"/>
                    </a:cubicBezTo>
                    <a:cubicBezTo>
                      <a:pt x="723" y="9"/>
                      <a:pt x="723" y="10"/>
                      <a:pt x="723" y="11"/>
                    </a:cubicBezTo>
                    <a:cubicBezTo>
                      <a:pt x="715" y="0"/>
                      <a:pt x="704" y="15"/>
                      <a:pt x="697" y="8"/>
                    </a:cubicBezTo>
                    <a:cubicBezTo>
                      <a:pt x="692" y="9"/>
                      <a:pt x="697" y="17"/>
                      <a:pt x="693" y="15"/>
                    </a:cubicBezTo>
                    <a:cubicBezTo>
                      <a:pt x="696" y="11"/>
                      <a:pt x="689" y="17"/>
                      <a:pt x="689" y="12"/>
                    </a:cubicBezTo>
                    <a:cubicBezTo>
                      <a:pt x="692" y="10"/>
                      <a:pt x="695" y="8"/>
                      <a:pt x="693" y="6"/>
                    </a:cubicBezTo>
                    <a:cubicBezTo>
                      <a:pt x="687" y="9"/>
                      <a:pt x="689" y="7"/>
                      <a:pt x="689" y="10"/>
                    </a:cubicBezTo>
                    <a:cubicBezTo>
                      <a:pt x="684" y="9"/>
                      <a:pt x="676" y="11"/>
                      <a:pt x="674" y="13"/>
                    </a:cubicBezTo>
                    <a:cubicBezTo>
                      <a:pt x="672" y="12"/>
                      <a:pt x="672" y="10"/>
                      <a:pt x="672" y="9"/>
                    </a:cubicBezTo>
                    <a:cubicBezTo>
                      <a:pt x="668" y="10"/>
                      <a:pt x="664" y="10"/>
                      <a:pt x="660" y="10"/>
                    </a:cubicBezTo>
                    <a:cubicBezTo>
                      <a:pt x="661" y="11"/>
                      <a:pt x="658" y="13"/>
                      <a:pt x="658" y="15"/>
                    </a:cubicBezTo>
                    <a:cubicBezTo>
                      <a:pt x="658" y="8"/>
                      <a:pt x="656" y="16"/>
                      <a:pt x="654" y="14"/>
                    </a:cubicBezTo>
                    <a:cubicBezTo>
                      <a:pt x="654" y="13"/>
                      <a:pt x="653" y="13"/>
                      <a:pt x="652" y="12"/>
                    </a:cubicBezTo>
                    <a:cubicBezTo>
                      <a:pt x="654" y="11"/>
                      <a:pt x="655" y="12"/>
                      <a:pt x="657" y="10"/>
                    </a:cubicBezTo>
                    <a:cubicBezTo>
                      <a:pt x="653" y="8"/>
                      <a:pt x="643" y="5"/>
                      <a:pt x="644" y="13"/>
                    </a:cubicBezTo>
                    <a:cubicBezTo>
                      <a:pt x="645" y="12"/>
                      <a:pt x="648" y="11"/>
                      <a:pt x="646" y="13"/>
                    </a:cubicBezTo>
                    <a:cubicBezTo>
                      <a:pt x="642" y="15"/>
                      <a:pt x="644" y="12"/>
                      <a:pt x="642" y="9"/>
                    </a:cubicBezTo>
                    <a:cubicBezTo>
                      <a:pt x="638" y="11"/>
                      <a:pt x="631" y="8"/>
                      <a:pt x="630" y="13"/>
                    </a:cubicBezTo>
                    <a:cubicBezTo>
                      <a:pt x="626" y="9"/>
                      <a:pt x="618" y="13"/>
                      <a:pt x="622" y="8"/>
                    </a:cubicBezTo>
                    <a:cubicBezTo>
                      <a:pt x="621" y="9"/>
                      <a:pt x="620" y="8"/>
                      <a:pt x="620" y="7"/>
                    </a:cubicBezTo>
                    <a:cubicBezTo>
                      <a:pt x="617" y="8"/>
                      <a:pt x="619" y="10"/>
                      <a:pt x="618" y="12"/>
                    </a:cubicBezTo>
                    <a:cubicBezTo>
                      <a:pt x="617" y="10"/>
                      <a:pt x="615" y="12"/>
                      <a:pt x="614" y="11"/>
                    </a:cubicBezTo>
                    <a:cubicBezTo>
                      <a:pt x="616" y="10"/>
                      <a:pt x="618" y="8"/>
                      <a:pt x="616" y="6"/>
                    </a:cubicBezTo>
                    <a:cubicBezTo>
                      <a:pt x="611" y="7"/>
                      <a:pt x="607" y="11"/>
                      <a:pt x="600" y="9"/>
                    </a:cubicBezTo>
                    <a:cubicBezTo>
                      <a:pt x="601" y="9"/>
                      <a:pt x="607" y="9"/>
                      <a:pt x="604" y="6"/>
                    </a:cubicBezTo>
                    <a:cubicBezTo>
                      <a:pt x="601" y="6"/>
                      <a:pt x="595" y="6"/>
                      <a:pt x="594" y="11"/>
                    </a:cubicBezTo>
                    <a:cubicBezTo>
                      <a:pt x="589" y="4"/>
                      <a:pt x="584" y="11"/>
                      <a:pt x="580" y="12"/>
                    </a:cubicBezTo>
                    <a:cubicBezTo>
                      <a:pt x="582" y="11"/>
                      <a:pt x="583" y="9"/>
                      <a:pt x="582" y="7"/>
                    </a:cubicBezTo>
                    <a:cubicBezTo>
                      <a:pt x="578" y="12"/>
                      <a:pt x="581" y="4"/>
                      <a:pt x="578" y="7"/>
                    </a:cubicBezTo>
                    <a:cubicBezTo>
                      <a:pt x="576" y="11"/>
                      <a:pt x="574" y="9"/>
                      <a:pt x="571" y="7"/>
                    </a:cubicBezTo>
                    <a:cubicBezTo>
                      <a:pt x="566" y="14"/>
                      <a:pt x="564" y="5"/>
                      <a:pt x="559" y="11"/>
                    </a:cubicBezTo>
                    <a:close/>
                    <a:moveTo>
                      <a:pt x="231" y="32"/>
                    </a:moveTo>
                    <a:cubicBezTo>
                      <a:pt x="227" y="31"/>
                      <a:pt x="230" y="31"/>
                      <a:pt x="227" y="28"/>
                    </a:cubicBezTo>
                    <a:cubicBezTo>
                      <a:pt x="231" y="24"/>
                      <a:pt x="236" y="30"/>
                      <a:pt x="231" y="32"/>
                    </a:cubicBezTo>
                    <a:close/>
                    <a:moveTo>
                      <a:pt x="231" y="21"/>
                    </a:moveTo>
                    <a:cubicBezTo>
                      <a:pt x="230" y="21"/>
                      <a:pt x="222" y="23"/>
                      <a:pt x="227" y="23"/>
                    </a:cubicBezTo>
                    <a:cubicBezTo>
                      <a:pt x="228" y="25"/>
                      <a:pt x="222" y="25"/>
                      <a:pt x="221" y="22"/>
                    </a:cubicBezTo>
                    <a:cubicBezTo>
                      <a:pt x="224" y="23"/>
                      <a:pt x="228" y="16"/>
                      <a:pt x="231" y="21"/>
                    </a:cubicBezTo>
                    <a:close/>
                    <a:moveTo>
                      <a:pt x="201" y="36"/>
                    </a:moveTo>
                    <a:cubicBezTo>
                      <a:pt x="201" y="32"/>
                      <a:pt x="207" y="22"/>
                      <a:pt x="209" y="30"/>
                    </a:cubicBezTo>
                    <a:cubicBezTo>
                      <a:pt x="203" y="27"/>
                      <a:pt x="206" y="33"/>
                      <a:pt x="201" y="36"/>
                    </a:cubicBezTo>
                    <a:close/>
                    <a:moveTo>
                      <a:pt x="211" y="26"/>
                    </a:moveTo>
                    <a:cubicBezTo>
                      <a:pt x="213" y="25"/>
                      <a:pt x="213" y="26"/>
                      <a:pt x="212" y="27"/>
                    </a:cubicBezTo>
                    <a:cubicBezTo>
                      <a:pt x="217" y="29"/>
                      <a:pt x="212" y="22"/>
                      <a:pt x="217" y="23"/>
                    </a:cubicBezTo>
                    <a:cubicBezTo>
                      <a:pt x="216" y="26"/>
                      <a:pt x="217" y="30"/>
                      <a:pt x="213" y="32"/>
                    </a:cubicBezTo>
                    <a:cubicBezTo>
                      <a:pt x="212" y="30"/>
                      <a:pt x="212" y="28"/>
                      <a:pt x="211" y="26"/>
                    </a:cubicBezTo>
                    <a:close/>
                    <a:moveTo>
                      <a:pt x="217" y="16"/>
                    </a:moveTo>
                    <a:cubicBezTo>
                      <a:pt x="216" y="19"/>
                      <a:pt x="217" y="19"/>
                      <a:pt x="219" y="18"/>
                    </a:cubicBezTo>
                    <a:cubicBezTo>
                      <a:pt x="220" y="19"/>
                      <a:pt x="219" y="20"/>
                      <a:pt x="220" y="21"/>
                    </a:cubicBezTo>
                    <a:cubicBezTo>
                      <a:pt x="219" y="21"/>
                      <a:pt x="219" y="22"/>
                      <a:pt x="218" y="23"/>
                    </a:cubicBezTo>
                    <a:cubicBezTo>
                      <a:pt x="216" y="20"/>
                      <a:pt x="215" y="21"/>
                      <a:pt x="213" y="19"/>
                    </a:cubicBezTo>
                    <a:cubicBezTo>
                      <a:pt x="214" y="18"/>
                      <a:pt x="215" y="17"/>
                      <a:pt x="217" y="16"/>
                    </a:cubicBezTo>
                    <a:close/>
                    <a:moveTo>
                      <a:pt x="196" y="25"/>
                    </a:moveTo>
                    <a:cubicBezTo>
                      <a:pt x="193" y="27"/>
                      <a:pt x="196" y="29"/>
                      <a:pt x="195" y="31"/>
                    </a:cubicBezTo>
                    <a:cubicBezTo>
                      <a:pt x="193" y="27"/>
                      <a:pt x="186" y="16"/>
                      <a:pt x="180" y="21"/>
                    </a:cubicBezTo>
                    <a:cubicBezTo>
                      <a:pt x="177" y="18"/>
                      <a:pt x="187" y="17"/>
                      <a:pt x="184" y="14"/>
                    </a:cubicBezTo>
                    <a:cubicBezTo>
                      <a:pt x="187" y="17"/>
                      <a:pt x="191" y="19"/>
                      <a:pt x="196" y="25"/>
                    </a:cubicBezTo>
                    <a:close/>
                    <a:moveTo>
                      <a:pt x="181" y="31"/>
                    </a:moveTo>
                    <a:cubicBezTo>
                      <a:pt x="181" y="30"/>
                      <a:pt x="180" y="28"/>
                      <a:pt x="179" y="26"/>
                    </a:cubicBezTo>
                    <a:cubicBezTo>
                      <a:pt x="180" y="26"/>
                      <a:pt x="182" y="25"/>
                      <a:pt x="184" y="24"/>
                    </a:cubicBezTo>
                    <a:cubicBezTo>
                      <a:pt x="187" y="27"/>
                      <a:pt x="184" y="29"/>
                      <a:pt x="181" y="31"/>
                    </a:cubicBezTo>
                    <a:close/>
                    <a:moveTo>
                      <a:pt x="184" y="11"/>
                    </a:moveTo>
                    <a:cubicBezTo>
                      <a:pt x="181" y="15"/>
                      <a:pt x="179" y="12"/>
                      <a:pt x="177" y="15"/>
                    </a:cubicBezTo>
                    <a:cubicBezTo>
                      <a:pt x="172" y="11"/>
                      <a:pt x="183" y="10"/>
                      <a:pt x="180" y="7"/>
                    </a:cubicBezTo>
                    <a:cubicBezTo>
                      <a:pt x="184" y="5"/>
                      <a:pt x="181" y="10"/>
                      <a:pt x="184" y="11"/>
                    </a:cubicBezTo>
                    <a:close/>
                    <a:moveTo>
                      <a:pt x="88" y="30"/>
                    </a:moveTo>
                    <a:cubicBezTo>
                      <a:pt x="87" y="25"/>
                      <a:pt x="93" y="22"/>
                      <a:pt x="97" y="18"/>
                    </a:cubicBezTo>
                    <a:cubicBezTo>
                      <a:pt x="96" y="17"/>
                      <a:pt x="95" y="16"/>
                      <a:pt x="95" y="16"/>
                    </a:cubicBezTo>
                    <a:cubicBezTo>
                      <a:pt x="101" y="18"/>
                      <a:pt x="102" y="25"/>
                      <a:pt x="88" y="30"/>
                    </a:cubicBezTo>
                    <a:close/>
                    <a:moveTo>
                      <a:pt x="74" y="17"/>
                    </a:moveTo>
                    <a:cubicBezTo>
                      <a:pt x="79" y="24"/>
                      <a:pt x="80" y="13"/>
                      <a:pt x="85" y="18"/>
                    </a:cubicBezTo>
                    <a:cubicBezTo>
                      <a:pt x="87" y="24"/>
                      <a:pt x="81" y="35"/>
                      <a:pt x="85" y="38"/>
                    </a:cubicBezTo>
                    <a:cubicBezTo>
                      <a:pt x="86" y="42"/>
                      <a:pt x="80" y="37"/>
                      <a:pt x="79" y="39"/>
                    </a:cubicBezTo>
                    <a:cubicBezTo>
                      <a:pt x="78" y="34"/>
                      <a:pt x="81" y="30"/>
                      <a:pt x="82" y="25"/>
                    </a:cubicBezTo>
                    <a:cubicBezTo>
                      <a:pt x="78" y="21"/>
                      <a:pt x="71" y="28"/>
                      <a:pt x="66" y="23"/>
                    </a:cubicBezTo>
                    <a:cubicBezTo>
                      <a:pt x="69" y="21"/>
                      <a:pt x="72" y="19"/>
                      <a:pt x="74" y="17"/>
                    </a:cubicBezTo>
                    <a:close/>
                    <a:moveTo>
                      <a:pt x="48" y="23"/>
                    </a:moveTo>
                    <a:cubicBezTo>
                      <a:pt x="52" y="17"/>
                      <a:pt x="55" y="22"/>
                      <a:pt x="59" y="18"/>
                    </a:cubicBezTo>
                    <a:cubicBezTo>
                      <a:pt x="56" y="23"/>
                      <a:pt x="53" y="27"/>
                      <a:pt x="51" y="32"/>
                    </a:cubicBezTo>
                    <a:cubicBezTo>
                      <a:pt x="50" y="29"/>
                      <a:pt x="50" y="26"/>
                      <a:pt x="48" y="23"/>
                    </a:cubicBezTo>
                    <a:close/>
                    <a:moveTo>
                      <a:pt x="54" y="40"/>
                    </a:moveTo>
                    <a:cubicBezTo>
                      <a:pt x="56" y="40"/>
                      <a:pt x="58" y="40"/>
                      <a:pt x="59" y="40"/>
                    </a:cubicBezTo>
                    <a:cubicBezTo>
                      <a:pt x="57" y="51"/>
                      <a:pt x="48" y="41"/>
                      <a:pt x="46" y="36"/>
                    </a:cubicBezTo>
                    <a:cubicBezTo>
                      <a:pt x="55" y="39"/>
                      <a:pt x="57" y="20"/>
                      <a:pt x="66" y="25"/>
                    </a:cubicBezTo>
                    <a:cubicBezTo>
                      <a:pt x="63" y="28"/>
                      <a:pt x="64" y="34"/>
                      <a:pt x="58" y="33"/>
                    </a:cubicBezTo>
                    <a:cubicBezTo>
                      <a:pt x="61" y="36"/>
                      <a:pt x="64" y="37"/>
                      <a:pt x="68" y="35"/>
                    </a:cubicBezTo>
                    <a:cubicBezTo>
                      <a:pt x="71" y="32"/>
                      <a:pt x="65" y="34"/>
                      <a:pt x="65" y="30"/>
                    </a:cubicBezTo>
                    <a:cubicBezTo>
                      <a:pt x="67" y="31"/>
                      <a:pt x="71" y="28"/>
                      <a:pt x="74" y="28"/>
                    </a:cubicBezTo>
                    <a:cubicBezTo>
                      <a:pt x="78" y="32"/>
                      <a:pt x="68" y="34"/>
                      <a:pt x="71" y="38"/>
                    </a:cubicBezTo>
                    <a:cubicBezTo>
                      <a:pt x="66" y="38"/>
                      <a:pt x="57" y="41"/>
                      <a:pt x="56" y="35"/>
                    </a:cubicBezTo>
                    <a:cubicBezTo>
                      <a:pt x="55" y="37"/>
                      <a:pt x="56" y="39"/>
                      <a:pt x="54" y="40"/>
                    </a:cubicBezTo>
                    <a:close/>
                    <a:moveTo>
                      <a:pt x="61" y="55"/>
                    </a:moveTo>
                    <a:cubicBezTo>
                      <a:pt x="59" y="55"/>
                      <a:pt x="57" y="53"/>
                      <a:pt x="56" y="51"/>
                    </a:cubicBezTo>
                    <a:cubicBezTo>
                      <a:pt x="63" y="47"/>
                      <a:pt x="63" y="47"/>
                      <a:pt x="64" y="41"/>
                    </a:cubicBezTo>
                    <a:cubicBezTo>
                      <a:pt x="68" y="42"/>
                      <a:pt x="66" y="45"/>
                      <a:pt x="70" y="48"/>
                    </a:cubicBezTo>
                    <a:cubicBezTo>
                      <a:pt x="72" y="45"/>
                      <a:pt x="71" y="41"/>
                      <a:pt x="76" y="38"/>
                    </a:cubicBezTo>
                    <a:cubicBezTo>
                      <a:pt x="76" y="40"/>
                      <a:pt x="77" y="42"/>
                      <a:pt x="79" y="44"/>
                    </a:cubicBezTo>
                    <a:cubicBezTo>
                      <a:pt x="73" y="47"/>
                      <a:pt x="76" y="52"/>
                      <a:pt x="67" y="56"/>
                    </a:cubicBezTo>
                    <a:cubicBezTo>
                      <a:pt x="65" y="54"/>
                      <a:pt x="66" y="52"/>
                      <a:pt x="64" y="50"/>
                    </a:cubicBezTo>
                    <a:cubicBezTo>
                      <a:pt x="62" y="52"/>
                      <a:pt x="63" y="54"/>
                      <a:pt x="61" y="55"/>
                    </a:cubicBezTo>
                    <a:close/>
                    <a:moveTo>
                      <a:pt x="60" y="68"/>
                    </a:moveTo>
                    <a:cubicBezTo>
                      <a:pt x="56" y="66"/>
                      <a:pt x="58" y="66"/>
                      <a:pt x="55" y="61"/>
                    </a:cubicBezTo>
                    <a:cubicBezTo>
                      <a:pt x="57" y="60"/>
                      <a:pt x="58" y="59"/>
                      <a:pt x="60" y="57"/>
                    </a:cubicBezTo>
                    <a:cubicBezTo>
                      <a:pt x="60" y="59"/>
                      <a:pt x="61" y="62"/>
                      <a:pt x="63" y="60"/>
                    </a:cubicBezTo>
                    <a:cubicBezTo>
                      <a:pt x="61" y="62"/>
                      <a:pt x="62" y="64"/>
                      <a:pt x="60" y="68"/>
                    </a:cubicBezTo>
                    <a:close/>
                    <a:moveTo>
                      <a:pt x="95" y="48"/>
                    </a:moveTo>
                    <a:cubicBezTo>
                      <a:pt x="92" y="46"/>
                      <a:pt x="96" y="44"/>
                      <a:pt x="96" y="42"/>
                    </a:cubicBezTo>
                    <a:cubicBezTo>
                      <a:pt x="91" y="39"/>
                      <a:pt x="92" y="44"/>
                      <a:pt x="88" y="46"/>
                    </a:cubicBezTo>
                    <a:cubicBezTo>
                      <a:pt x="87" y="45"/>
                      <a:pt x="86" y="43"/>
                      <a:pt x="85" y="42"/>
                    </a:cubicBezTo>
                    <a:cubicBezTo>
                      <a:pt x="96" y="36"/>
                      <a:pt x="95" y="29"/>
                      <a:pt x="107" y="20"/>
                    </a:cubicBezTo>
                    <a:cubicBezTo>
                      <a:pt x="111" y="23"/>
                      <a:pt x="104" y="32"/>
                      <a:pt x="100" y="27"/>
                    </a:cubicBezTo>
                    <a:cubicBezTo>
                      <a:pt x="100" y="32"/>
                      <a:pt x="99" y="35"/>
                      <a:pt x="101" y="40"/>
                    </a:cubicBezTo>
                    <a:cubicBezTo>
                      <a:pt x="95" y="42"/>
                      <a:pt x="100" y="46"/>
                      <a:pt x="95" y="48"/>
                    </a:cubicBezTo>
                    <a:close/>
                    <a:moveTo>
                      <a:pt x="104" y="52"/>
                    </a:moveTo>
                    <a:cubicBezTo>
                      <a:pt x="105" y="51"/>
                      <a:pt x="107" y="49"/>
                      <a:pt x="109" y="48"/>
                    </a:cubicBezTo>
                    <a:cubicBezTo>
                      <a:pt x="111" y="50"/>
                      <a:pt x="111" y="51"/>
                      <a:pt x="112" y="53"/>
                    </a:cubicBezTo>
                    <a:cubicBezTo>
                      <a:pt x="109" y="55"/>
                      <a:pt x="106" y="55"/>
                      <a:pt x="104" y="52"/>
                    </a:cubicBezTo>
                    <a:close/>
                    <a:moveTo>
                      <a:pt x="127" y="45"/>
                    </a:moveTo>
                    <a:cubicBezTo>
                      <a:pt x="124" y="42"/>
                      <a:pt x="126" y="39"/>
                      <a:pt x="127" y="36"/>
                    </a:cubicBezTo>
                    <a:cubicBezTo>
                      <a:pt x="124" y="36"/>
                      <a:pt x="121" y="35"/>
                      <a:pt x="119" y="35"/>
                    </a:cubicBezTo>
                    <a:cubicBezTo>
                      <a:pt x="117" y="37"/>
                      <a:pt x="119" y="40"/>
                      <a:pt x="115" y="39"/>
                    </a:cubicBezTo>
                    <a:cubicBezTo>
                      <a:pt x="114" y="38"/>
                      <a:pt x="118" y="36"/>
                      <a:pt x="117" y="35"/>
                    </a:cubicBezTo>
                    <a:cubicBezTo>
                      <a:pt x="116" y="32"/>
                      <a:pt x="113" y="35"/>
                      <a:pt x="112" y="33"/>
                    </a:cubicBezTo>
                    <a:cubicBezTo>
                      <a:pt x="113" y="35"/>
                      <a:pt x="113" y="50"/>
                      <a:pt x="105" y="44"/>
                    </a:cubicBezTo>
                    <a:cubicBezTo>
                      <a:pt x="108" y="43"/>
                      <a:pt x="106" y="40"/>
                      <a:pt x="109" y="39"/>
                    </a:cubicBezTo>
                    <a:cubicBezTo>
                      <a:pt x="107" y="38"/>
                      <a:pt x="105" y="37"/>
                      <a:pt x="103" y="38"/>
                    </a:cubicBezTo>
                    <a:cubicBezTo>
                      <a:pt x="106" y="25"/>
                      <a:pt x="120" y="33"/>
                      <a:pt x="128" y="31"/>
                    </a:cubicBezTo>
                    <a:cubicBezTo>
                      <a:pt x="132" y="36"/>
                      <a:pt x="133" y="41"/>
                      <a:pt x="127" y="45"/>
                    </a:cubicBezTo>
                    <a:close/>
                    <a:moveTo>
                      <a:pt x="132" y="31"/>
                    </a:moveTo>
                    <a:cubicBezTo>
                      <a:pt x="140" y="27"/>
                      <a:pt x="141" y="24"/>
                      <a:pt x="145" y="22"/>
                    </a:cubicBezTo>
                    <a:cubicBezTo>
                      <a:pt x="146" y="25"/>
                      <a:pt x="143" y="34"/>
                      <a:pt x="139" y="30"/>
                    </a:cubicBezTo>
                    <a:cubicBezTo>
                      <a:pt x="134" y="34"/>
                      <a:pt x="139" y="39"/>
                      <a:pt x="136" y="43"/>
                    </a:cubicBezTo>
                    <a:cubicBezTo>
                      <a:pt x="133" y="39"/>
                      <a:pt x="135" y="35"/>
                      <a:pt x="132" y="31"/>
                    </a:cubicBezTo>
                    <a:close/>
                    <a:moveTo>
                      <a:pt x="155" y="26"/>
                    </a:moveTo>
                    <a:cubicBezTo>
                      <a:pt x="161" y="26"/>
                      <a:pt x="164" y="21"/>
                      <a:pt x="171" y="23"/>
                    </a:cubicBezTo>
                    <a:cubicBezTo>
                      <a:pt x="172" y="26"/>
                      <a:pt x="172" y="33"/>
                      <a:pt x="168" y="33"/>
                    </a:cubicBezTo>
                    <a:cubicBezTo>
                      <a:pt x="164" y="30"/>
                      <a:pt x="170" y="28"/>
                      <a:pt x="168" y="26"/>
                    </a:cubicBezTo>
                    <a:cubicBezTo>
                      <a:pt x="167" y="25"/>
                      <a:pt x="166" y="25"/>
                      <a:pt x="165" y="24"/>
                    </a:cubicBezTo>
                    <a:cubicBezTo>
                      <a:pt x="162" y="28"/>
                      <a:pt x="162" y="31"/>
                      <a:pt x="158" y="35"/>
                    </a:cubicBezTo>
                    <a:cubicBezTo>
                      <a:pt x="154" y="31"/>
                      <a:pt x="159" y="29"/>
                      <a:pt x="155" y="26"/>
                    </a:cubicBezTo>
                    <a:close/>
                    <a:moveTo>
                      <a:pt x="149" y="42"/>
                    </a:moveTo>
                    <a:cubicBezTo>
                      <a:pt x="148" y="39"/>
                      <a:pt x="151" y="38"/>
                      <a:pt x="148" y="35"/>
                    </a:cubicBezTo>
                    <a:cubicBezTo>
                      <a:pt x="150" y="34"/>
                      <a:pt x="152" y="35"/>
                      <a:pt x="154" y="33"/>
                    </a:cubicBezTo>
                    <a:cubicBezTo>
                      <a:pt x="157" y="36"/>
                      <a:pt x="153" y="39"/>
                      <a:pt x="149" y="42"/>
                    </a:cubicBezTo>
                    <a:close/>
                    <a:moveTo>
                      <a:pt x="134" y="63"/>
                    </a:moveTo>
                    <a:cubicBezTo>
                      <a:pt x="137" y="68"/>
                      <a:pt x="128" y="66"/>
                      <a:pt x="130" y="70"/>
                    </a:cubicBezTo>
                    <a:cubicBezTo>
                      <a:pt x="126" y="67"/>
                      <a:pt x="126" y="57"/>
                      <a:pt x="127" y="52"/>
                    </a:cubicBezTo>
                    <a:cubicBezTo>
                      <a:pt x="134" y="49"/>
                      <a:pt x="143" y="49"/>
                      <a:pt x="143" y="40"/>
                    </a:cubicBezTo>
                    <a:cubicBezTo>
                      <a:pt x="149" y="41"/>
                      <a:pt x="144" y="47"/>
                      <a:pt x="145" y="50"/>
                    </a:cubicBezTo>
                    <a:cubicBezTo>
                      <a:pt x="138" y="46"/>
                      <a:pt x="123" y="64"/>
                      <a:pt x="134" y="63"/>
                    </a:cubicBezTo>
                    <a:close/>
                    <a:moveTo>
                      <a:pt x="170" y="42"/>
                    </a:moveTo>
                    <a:cubicBezTo>
                      <a:pt x="168" y="40"/>
                      <a:pt x="164" y="38"/>
                      <a:pt x="160" y="41"/>
                    </a:cubicBezTo>
                    <a:cubicBezTo>
                      <a:pt x="158" y="33"/>
                      <a:pt x="172" y="39"/>
                      <a:pt x="174" y="29"/>
                    </a:cubicBezTo>
                    <a:cubicBezTo>
                      <a:pt x="174" y="33"/>
                      <a:pt x="175" y="37"/>
                      <a:pt x="180" y="32"/>
                    </a:cubicBezTo>
                    <a:cubicBezTo>
                      <a:pt x="186" y="42"/>
                      <a:pt x="170" y="33"/>
                      <a:pt x="170" y="42"/>
                    </a:cubicBezTo>
                    <a:close/>
                    <a:moveTo>
                      <a:pt x="189" y="32"/>
                    </a:moveTo>
                    <a:cubicBezTo>
                      <a:pt x="190" y="35"/>
                      <a:pt x="189" y="39"/>
                      <a:pt x="185" y="39"/>
                    </a:cubicBezTo>
                    <a:cubicBezTo>
                      <a:pt x="184" y="36"/>
                      <a:pt x="186" y="32"/>
                      <a:pt x="189" y="32"/>
                    </a:cubicBezTo>
                    <a:close/>
                    <a:moveTo>
                      <a:pt x="159" y="58"/>
                    </a:moveTo>
                    <a:cubicBezTo>
                      <a:pt x="164" y="58"/>
                      <a:pt x="165" y="48"/>
                      <a:pt x="170" y="54"/>
                    </a:cubicBezTo>
                    <a:cubicBezTo>
                      <a:pt x="165" y="53"/>
                      <a:pt x="164" y="65"/>
                      <a:pt x="159" y="58"/>
                    </a:cubicBezTo>
                    <a:close/>
                    <a:moveTo>
                      <a:pt x="173" y="58"/>
                    </a:moveTo>
                    <a:cubicBezTo>
                      <a:pt x="171" y="55"/>
                      <a:pt x="177" y="53"/>
                      <a:pt x="172" y="49"/>
                    </a:cubicBezTo>
                    <a:cubicBezTo>
                      <a:pt x="174" y="48"/>
                      <a:pt x="175" y="47"/>
                      <a:pt x="174" y="46"/>
                    </a:cubicBezTo>
                    <a:cubicBezTo>
                      <a:pt x="176" y="45"/>
                      <a:pt x="176" y="46"/>
                      <a:pt x="175" y="47"/>
                    </a:cubicBezTo>
                    <a:cubicBezTo>
                      <a:pt x="177" y="49"/>
                      <a:pt x="178" y="49"/>
                      <a:pt x="180" y="48"/>
                    </a:cubicBezTo>
                    <a:cubicBezTo>
                      <a:pt x="181" y="50"/>
                      <a:pt x="179" y="50"/>
                      <a:pt x="179" y="49"/>
                    </a:cubicBezTo>
                    <a:cubicBezTo>
                      <a:pt x="174" y="52"/>
                      <a:pt x="178" y="55"/>
                      <a:pt x="173" y="58"/>
                    </a:cubicBezTo>
                    <a:close/>
                    <a:moveTo>
                      <a:pt x="194" y="38"/>
                    </a:moveTo>
                    <a:cubicBezTo>
                      <a:pt x="197" y="42"/>
                      <a:pt x="189" y="43"/>
                      <a:pt x="196" y="45"/>
                    </a:cubicBezTo>
                    <a:cubicBezTo>
                      <a:pt x="193" y="47"/>
                      <a:pt x="192" y="48"/>
                      <a:pt x="194" y="50"/>
                    </a:cubicBezTo>
                    <a:cubicBezTo>
                      <a:pt x="188" y="49"/>
                      <a:pt x="190" y="41"/>
                      <a:pt x="194" y="38"/>
                    </a:cubicBezTo>
                    <a:close/>
                    <a:moveTo>
                      <a:pt x="182" y="60"/>
                    </a:moveTo>
                    <a:cubicBezTo>
                      <a:pt x="180" y="58"/>
                      <a:pt x="181" y="57"/>
                      <a:pt x="180" y="56"/>
                    </a:cubicBezTo>
                    <a:cubicBezTo>
                      <a:pt x="183" y="54"/>
                      <a:pt x="187" y="53"/>
                      <a:pt x="189" y="56"/>
                    </a:cubicBezTo>
                    <a:cubicBezTo>
                      <a:pt x="187" y="59"/>
                      <a:pt x="185" y="56"/>
                      <a:pt x="182" y="60"/>
                    </a:cubicBezTo>
                    <a:close/>
                    <a:moveTo>
                      <a:pt x="201" y="43"/>
                    </a:moveTo>
                    <a:cubicBezTo>
                      <a:pt x="203" y="39"/>
                      <a:pt x="207" y="38"/>
                      <a:pt x="211" y="35"/>
                    </a:cubicBezTo>
                    <a:cubicBezTo>
                      <a:pt x="214" y="42"/>
                      <a:pt x="205" y="42"/>
                      <a:pt x="201" y="43"/>
                    </a:cubicBezTo>
                    <a:close/>
                    <a:moveTo>
                      <a:pt x="197" y="55"/>
                    </a:moveTo>
                    <a:cubicBezTo>
                      <a:pt x="198" y="57"/>
                      <a:pt x="197" y="58"/>
                      <a:pt x="198" y="60"/>
                    </a:cubicBezTo>
                    <a:cubicBezTo>
                      <a:pt x="196" y="61"/>
                      <a:pt x="194" y="58"/>
                      <a:pt x="192" y="61"/>
                    </a:cubicBezTo>
                    <a:cubicBezTo>
                      <a:pt x="190" y="58"/>
                      <a:pt x="194" y="55"/>
                      <a:pt x="197" y="55"/>
                    </a:cubicBezTo>
                    <a:close/>
                    <a:moveTo>
                      <a:pt x="184" y="72"/>
                    </a:moveTo>
                    <a:cubicBezTo>
                      <a:pt x="182" y="70"/>
                      <a:pt x="181" y="68"/>
                      <a:pt x="183" y="66"/>
                    </a:cubicBezTo>
                    <a:cubicBezTo>
                      <a:pt x="188" y="63"/>
                      <a:pt x="191" y="70"/>
                      <a:pt x="196" y="65"/>
                    </a:cubicBezTo>
                    <a:cubicBezTo>
                      <a:pt x="198" y="73"/>
                      <a:pt x="190" y="69"/>
                      <a:pt x="184" y="72"/>
                    </a:cubicBezTo>
                    <a:close/>
                    <a:moveTo>
                      <a:pt x="214" y="36"/>
                    </a:moveTo>
                    <a:cubicBezTo>
                      <a:pt x="216" y="36"/>
                      <a:pt x="218" y="38"/>
                      <a:pt x="217" y="36"/>
                    </a:cubicBezTo>
                    <a:cubicBezTo>
                      <a:pt x="221" y="40"/>
                      <a:pt x="224" y="38"/>
                      <a:pt x="229" y="37"/>
                    </a:cubicBezTo>
                    <a:cubicBezTo>
                      <a:pt x="231" y="43"/>
                      <a:pt x="214" y="41"/>
                      <a:pt x="214" y="36"/>
                    </a:cubicBezTo>
                    <a:close/>
                    <a:moveTo>
                      <a:pt x="225" y="57"/>
                    </a:moveTo>
                    <a:cubicBezTo>
                      <a:pt x="223" y="59"/>
                      <a:pt x="226" y="61"/>
                      <a:pt x="222" y="63"/>
                    </a:cubicBezTo>
                    <a:cubicBezTo>
                      <a:pt x="220" y="61"/>
                      <a:pt x="217" y="62"/>
                      <a:pt x="215" y="59"/>
                    </a:cubicBezTo>
                    <a:cubicBezTo>
                      <a:pt x="218" y="57"/>
                      <a:pt x="214" y="55"/>
                      <a:pt x="218" y="53"/>
                    </a:cubicBezTo>
                    <a:cubicBezTo>
                      <a:pt x="222" y="56"/>
                      <a:pt x="227" y="55"/>
                      <a:pt x="232" y="59"/>
                    </a:cubicBezTo>
                    <a:cubicBezTo>
                      <a:pt x="228" y="61"/>
                      <a:pt x="229" y="58"/>
                      <a:pt x="225" y="57"/>
                    </a:cubicBezTo>
                    <a:close/>
                    <a:moveTo>
                      <a:pt x="224" y="72"/>
                    </a:moveTo>
                    <a:cubicBezTo>
                      <a:pt x="223" y="67"/>
                      <a:pt x="222" y="72"/>
                      <a:pt x="218" y="73"/>
                    </a:cubicBezTo>
                    <a:cubicBezTo>
                      <a:pt x="219" y="67"/>
                      <a:pt x="224" y="66"/>
                      <a:pt x="228" y="63"/>
                    </a:cubicBezTo>
                    <a:cubicBezTo>
                      <a:pt x="229" y="65"/>
                      <a:pt x="228" y="68"/>
                      <a:pt x="227" y="66"/>
                    </a:cubicBezTo>
                    <a:cubicBezTo>
                      <a:pt x="224" y="68"/>
                      <a:pt x="228" y="70"/>
                      <a:pt x="224" y="72"/>
                    </a:cubicBezTo>
                    <a:close/>
                    <a:moveTo>
                      <a:pt x="241" y="73"/>
                    </a:moveTo>
                    <a:cubicBezTo>
                      <a:pt x="240" y="72"/>
                      <a:pt x="242" y="72"/>
                      <a:pt x="242" y="72"/>
                    </a:cubicBezTo>
                    <a:cubicBezTo>
                      <a:pt x="245" y="71"/>
                      <a:pt x="241" y="68"/>
                      <a:pt x="243" y="66"/>
                    </a:cubicBezTo>
                    <a:cubicBezTo>
                      <a:pt x="241" y="65"/>
                      <a:pt x="241" y="68"/>
                      <a:pt x="242" y="69"/>
                    </a:cubicBezTo>
                    <a:cubicBezTo>
                      <a:pt x="239" y="70"/>
                      <a:pt x="239" y="62"/>
                      <a:pt x="242" y="60"/>
                    </a:cubicBezTo>
                    <a:cubicBezTo>
                      <a:pt x="242" y="65"/>
                      <a:pt x="242" y="65"/>
                      <a:pt x="246" y="71"/>
                    </a:cubicBezTo>
                    <a:cubicBezTo>
                      <a:pt x="244" y="73"/>
                      <a:pt x="243" y="72"/>
                      <a:pt x="241" y="73"/>
                    </a:cubicBezTo>
                    <a:close/>
                    <a:moveTo>
                      <a:pt x="251" y="78"/>
                    </a:moveTo>
                    <a:cubicBezTo>
                      <a:pt x="251" y="73"/>
                      <a:pt x="256" y="72"/>
                      <a:pt x="255" y="68"/>
                    </a:cubicBezTo>
                    <a:cubicBezTo>
                      <a:pt x="257" y="68"/>
                      <a:pt x="258" y="76"/>
                      <a:pt x="257" y="79"/>
                    </a:cubicBezTo>
                    <a:cubicBezTo>
                      <a:pt x="254" y="73"/>
                      <a:pt x="255" y="74"/>
                      <a:pt x="251" y="78"/>
                    </a:cubicBezTo>
                    <a:close/>
                    <a:moveTo>
                      <a:pt x="354" y="12"/>
                    </a:moveTo>
                    <a:cubicBezTo>
                      <a:pt x="355" y="11"/>
                      <a:pt x="356" y="13"/>
                      <a:pt x="357" y="13"/>
                    </a:cubicBezTo>
                    <a:cubicBezTo>
                      <a:pt x="359" y="12"/>
                      <a:pt x="358" y="10"/>
                      <a:pt x="361" y="9"/>
                    </a:cubicBezTo>
                    <a:cubicBezTo>
                      <a:pt x="361" y="10"/>
                      <a:pt x="362" y="11"/>
                      <a:pt x="363" y="12"/>
                    </a:cubicBezTo>
                    <a:cubicBezTo>
                      <a:pt x="360" y="13"/>
                      <a:pt x="357" y="15"/>
                      <a:pt x="354" y="12"/>
                    </a:cubicBezTo>
                    <a:close/>
                    <a:moveTo>
                      <a:pt x="716" y="72"/>
                    </a:moveTo>
                    <a:cubicBezTo>
                      <a:pt x="717" y="79"/>
                      <a:pt x="704" y="74"/>
                      <a:pt x="698" y="77"/>
                    </a:cubicBezTo>
                    <a:cubicBezTo>
                      <a:pt x="697" y="72"/>
                      <a:pt x="708" y="74"/>
                      <a:pt x="704" y="69"/>
                    </a:cubicBezTo>
                    <a:cubicBezTo>
                      <a:pt x="707" y="71"/>
                      <a:pt x="711" y="68"/>
                      <a:pt x="714" y="65"/>
                    </a:cubicBezTo>
                    <a:cubicBezTo>
                      <a:pt x="714" y="71"/>
                      <a:pt x="706" y="74"/>
                      <a:pt x="702" y="75"/>
                    </a:cubicBezTo>
                    <a:cubicBezTo>
                      <a:pt x="706" y="77"/>
                      <a:pt x="711" y="73"/>
                      <a:pt x="716" y="72"/>
                    </a:cubicBezTo>
                    <a:close/>
                    <a:moveTo>
                      <a:pt x="717" y="62"/>
                    </a:moveTo>
                    <a:cubicBezTo>
                      <a:pt x="718" y="66"/>
                      <a:pt x="708" y="63"/>
                      <a:pt x="710" y="59"/>
                    </a:cubicBezTo>
                    <a:cubicBezTo>
                      <a:pt x="717" y="63"/>
                      <a:pt x="711" y="54"/>
                      <a:pt x="716" y="51"/>
                    </a:cubicBezTo>
                    <a:cubicBezTo>
                      <a:pt x="722" y="56"/>
                      <a:pt x="711" y="60"/>
                      <a:pt x="717" y="62"/>
                    </a:cubicBezTo>
                    <a:close/>
                    <a:moveTo>
                      <a:pt x="712" y="39"/>
                    </a:moveTo>
                    <a:cubicBezTo>
                      <a:pt x="714" y="43"/>
                      <a:pt x="714" y="33"/>
                      <a:pt x="717" y="39"/>
                    </a:cubicBezTo>
                    <a:cubicBezTo>
                      <a:pt x="712" y="44"/>
                      <a:pt x="711" y="46"/>
                      <a:pt x="706" y="43"/>
                    </a:cubicBezTo>
                    <a:cubicBezTo>
                      <a:pt x="713" y="44"/>
                      <a:pt x="708" y="28"/>
                      <a:pt x="712" y="39"/>
                    </a:cubicBezTo>
                    <a:close/>
                    <a:moveTo>
                      <a:pt x="721" y="30"/>
                    </a:moveTo>
                    <a:cubicBezTo>
                      <a:pt x="717" y="32"/>
                      <a:pt x="712" y="33"/>
                      <a:pt x="708" y="32"/>
                    </a:cubicBezTo>
                    <a:cubicBezTo>
                      <a:pt x="709" y="28"/>
                      <a:pt x="716" y="17"/>
                      <a:pt x="720" y="10"/>
                    </a:cubicBezTo>
                    <a:cubicBezTo>
                      <a:pt x="722" y="17"/>
                      <a:pt x="720" y="21"/>
                      <a:pt x="721" y="30"/>
                    </a:cubicBezTo>
                    <a:close/>
                    <a:moveTo>
                      <a:pt x="716" y="13"/>
                    </a:moveTo>
                    <a:cubicBezTo>
                      <a:pt x="714" y="14"/>
                      <a:pt x="713" y="15"/>
                      <a:pt x="711" y="17"/>
                    </a:cubicBezTo>
                    <a:cubicBezTo>
                      <a:pt x="709" y="11"/>
                      <a:pt x="706" y="17"/>
                      <a:pt x="704" y="13"/>
                    </a:cubicBezTo>
                    <a:cubicBezTo>
                      <a:pt x="708" y="13"/>
                      <a:pt x="713" y="8"/>
                      <a:pt x="716" y="13"/>
                    </a:cubicBezTo>
                    <a:close/>
                  </a:path>
                </a:pathLst>
              </a:custGeom>
              <a:grpFill/>
              <a:ln>
                <a:noFill/>
              </a:ln>
            </p:spPr>
            <p:txBody>
              <a:bodyPr vert="horz" wrap="square" lIns="91440" tIns="45720" rIns="91440" bIns="45720" numCol="1" anchor="t" anchorCtr="0" compatLnSpc="1"/>
              <a:lstStyle/>
              <a:p>
                <a:pPr fontAlgn="auto"/>
                <a:endParaRPr lang="zh-CN" altLang="en-US" strike="noStrike" noProof="1">
                  <a:solidFill>
                    <a:srgbClr val="5F7797"/>
                  </a:solidFill>
                </a:endParaRPr>
              </a:p>
            </p:txBody>
          </p:sp>
        </p:grpSp>
        <p:sp>
          <p:nvSpPr>
            <p:cNvPr id="56" name="椭圆 55"/>
            <p:cNvSpPr/>
            <p:nvPr/>
          </p:nvSpPr>
          <p:spPr>
            <a:xfrm>
              <a:off x="1777830" y="4341111"/>
              <a:ext cx="1671638" cy="7810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altLang="zh-CN" sz="2800" b="1" strike="noStrike" noProof="1"/>
                <a:t>when</a:t>
              </a:r>
              <a:endParaRPr lang="en-US" altLang="zh-CN" sz="2800" b="1" strike="noStrike" noProof="1"/>
            </a:p>
          </p:txBody>
        </p:sp>
        <p:sp>
          <p:nvSpPr>
            <p:cNvPr id="57" name="椭圆 56"/>
            <p:cNvSpPr/>
            <p:nvPr/>
          </p:nvSpPr>
          <p:spPr>
            <a:xfrm>
              <a:off x="4144792" y="4339523"/>
              <a:ext cx="1612900" cy="7667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altLang="zh-CN" sz="2800" b="1" strike="noStrike" noProof="1"/>
                <a:t>when</a:t>
              </a:r>
              <a:endParaRPr lang="en-US" altLang="zh-CN" sz="2800" b="1" strike="noStrike" noProof="1"/>
            </a:p>
          </p:txBody>
        </p:sp>
        <p:sp>
          <p:nvSpPr>
            <p:cNvPr id="58" name="椭圆 57"/>
            <p:cNvSpPr/>
            <p:nvPr/>
          </p:nvSpPr>
          <p:spPr>
            <a:xfrm>
              <a:off x="6499055" y="4339523"/>
              <a:ext cx="1608138" cy="688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altLang="zh-CN" sz="2800" b="1" strike="noStrike" noProof="1"/>
                <a:t>when</a:t>
              </a:r>
              <a:endParaRPr lang="en-US" altLang="zh-CN" sz="2800" b="1" strike="noStrike" noProof="1"/>
            </a:p>
          </p:txBody>
        </p:sp>
        <p:sp>
          <p:nvSpPr>
            <p:cNvPr id="59" name="椭圆 58"/>
            <p:cNvSpPr/>
            <p:nvPr/>
          </p:nvSpPr>
          <p:spPr>
            <a:xfrm>
              <a:off x="8886655" y="4387148"/>
              <a:ext cx="1806575" cy="7350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altLang="zh-CN" sz="2800" b="1" strike="noStrike" noProof="1"/>
                <a:t>where</a:t>
              </a:r>
              <a:endParaRPr lang="en-US" altLang="zh-CN" sz="2800" b="1" strike="noStrike" noProof="1"/>
            </a:p>
          </p:txBody>
        </p:sp>
      </p:grpSp>
      <p:sp>
        <p:nvSpPr>
          <p:cNvPr id="60" name="任意多边形 14"/>
          <p:cNvSpPr/>
          <p:nvPr/>
        </p:nvSpPr>
        <p:spPr>
          <a:xfrm>
            <a:off x="9193530" y="5581650"/>
            <a:ext cx="2431415" cy="580390"/>
          </a:xfrm>
          <a:custGeom>
            <a:avLst/>
            <a:gdLst>
              <a:gd name="connsiteX0" fmla="*/ 0 w 3138209"/>
              <a:gd name="connsiteY0" fmla="*/ 0 h 956771"/>
              <a:gd name="connsiteX1" fmla="*/ 3138209 w 3138209"/>
              <a:gd name="connsiteY1" fmla="*/ 0 h 956771"/>
              <a:gd name="connsiteX2" fmla="*/ 3138209 w 3138209"/>
              <a:gd name="connsiteY2" fmla="*/ 956771 h 956771"/>
              <a:gd name="connsiteX3" fmla="*/ 0 w 3138209"/>
              <a:gd name="connsiteY3" fmla="*/ 956771 h 956771"/>
              <a:gd name="connsiteX4" fmla="*/ 0 w 3138209"/>
              <a:gd name="connsiteY4" fmla="*/ 0 h 956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8209" h="956770">
                <a:moveTo>
                  <a:pt x="0" y="0"/>
                </a:moveTo>
                <a:lnTo>
                  <a:pt x="3138209" y="0"/>
                </a:lnTo>
                <a:lnTo>
                  <a:pt x="3138209" y="956771"/>
                </a:lnTo>
                <a:lnTo>
                  <a:pt x="0" y="956771"/>
                </a:lnTo>
                <a:lnTo>
                  <a:pt x="0" y="0"/>
                </a:lnTo>
                <a:close/>
              </a:path>
            </a:pathLst>
          </a:custGeom>
          <a:solidFill>
            <a:schemeClr val="accent4">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6035" tIns="26035" rIns="26035" bIns="26035" numCol="1" spcCol="1270" anchor="ctr" anchorCtr="0">
            <a:noAutofit/>
          </a:bodyPr>
          <a:lstStyle/>
          <a:p>
            <a:pPr lvl="0" algn="ctr" defTabSz="1822450" fontAlgn="auto">
              <a:lnSpc>
                <a:spcPct val="90000"/>
              </a:lnSpc>
              <a:spcBef>
                <a:spcPct val="0"/>
              </a:spcBef>
              <a:spcAft>
                <a:spcPct val="35000"/>
              </a:spcAft>
            </a:pPr>
            <a:r>
              <a:rPr lang="en-US" altLang="zh-CN" sz="2800" b="1" noProof="1">
                <a:solidFill>
                  <a:schemeClr val="tx1"/>
                </a:solidFill>
                <a:latin typeface="Times New Roman" panose="02020603050405020304" charset="0"/>
                <a:cs typeface="Times New Roman" panose="02020603050405020304" charset="0"/>
              </a:rPr>
              <a:t>must be silent</a:t>
            </a:r>
            <a:endParaRPr lang="en-US" altLang="zh-CN" sz="2800" b="1" strike="noStrike" kern="1200" noProof="1">
              <a:solidFill>
                <a:schemeClr val="tx1"/>
              </a:solidFill>
              <a:latin typeface="Times New Roman" panose="02020603050405020304" charset="0"/>
              <a:cs typeface="Times New Roman" panose="02020603050405020304" charset="0"/>
            </a:endParaRPr>
          </a:p>
        </p:txBody>
      </p:sp>
      <p:grpSp>
        <p:nvGrpSpPr>
          <p:cNvPr id="61" name="组合 60"/>
          <p:cNvGrpSpPr/>
          <p:nvPr/>
        </p:nvGrpSpPr>
        <p:grpSpPr>
          <a:xfrm>
            <a:off x="1619169" y="44220"/>
            <a:ext cx="4045691" cy="688319"/>
            <a:chOff x="1371512" y="0"/>
            <a:chExt cx="4045691" cy="688319"/>
          </a:xfrm>
        </p:grpSpPr>
        <p:grpSp>
          <p:nvGrpSpPr>
            <p:cNvPr id="62" name="组合 61"/>
            <p:cNvGrpSpPr/>
            <p:nvPr/>
          </p:nvGrpSpPr>
          <p:grpSpPr>
            <a:xfrm>
              <a:off x="1371512" y="0"/>
              <a:ext cx="4045691" cy="688319"/>
              <a:chOff x="3197731" y="-379920"/>
              <a:chExt cx="4974392" cy="688319"/>
            </a:xfrm>
          </p:grpSpPr>
          <p:grpSp>
            <p:nvGrpSpPr>
              <p:cNvPr id="64" name="组合 63"/>
              <p:cNvGrpSpPr/>
              <p:nvPr/>
            </p:nvGrpSpPr>
            <p:grpSpPr>
              <a:xfrm>
                <a:off x="3197731" y="-379920"/>
                <a:ext cx="2425580" cy="688319"/>
                <a:chOff x="163028" y="-12434"/>
                <a:chExt cx="2425580" cy="736601"/>
              </a:xfrm>
            </p:grpSpPr>
            <p:sp>
              <p:nvSpPr>
                <p:cNvPr id="66" name="Freeform 2" descr="0x786"/>
                <p:cNvSpPr/>
                <p:nvPr/>
              </p:nvSpPr>
              <p:spPr bwMode="auto">
                <a:xfrm>
                  <a:off x="163028" y="-12434"/>
                  <a:ext cx="2425580" cy="736601"/>
                </a:xfrm>
                <a:custGeom>
                  <a:avLst/>
                  <a:gdLst>
                    <a:gd name="T0" fmla="*/ 371 w 741"/>
                    <a:gd name="T1" fmla="*/ 0 h 741"/>
                    <a:gd name="T2" fmla="*/ 0 w 741"/>
                    <a:gd name="T3" fmla="*/ 371 h 741"/>
                    <a:gd name="T4" fmla="*/ 371 w 741"/>
                    <a:gd name="T5" fmla="*/ 741 h 741"/>
                    <a:gd name="T6" fmla="*/ 741 w 741"/>
                    <a:gd name="T7" fmla="*/ 371 h 741"/>
                    <a:gd name="T8" fmla="*/ 741 w 741"/>
                    <a:gd name="T9" fmla="*/ 0 h 741"/>
                    <a:gd name="T10" fmla="*/ 371 w 741"/>
                    <a:gd name="T11" fmla="*/ 0 h 741"/>
                  </a:gdLst>
                  <a:ahLst/>
                  <a:cxnLst>
                    <a:cxn ang="0">
                      <a:pos x="T0" y="T1"/>
                    </a:cxn>
                    <a:cxn ang="0">
                      <a:pos x="T2" y="T3"/>
                    </a:cxn>
                    <a:cxn ang="0">
                      <a:pos x="T4" y="T5"/>
                    </a:cxn>
                    <a:cxn ang="0">
                      <a:pos x="T6" y="T7"/>
                    </a:cxn>
                    <a:cxn ang="0">
                      <a:pos x="T8" y="T9"/>
                    </a:cxn>
                    <a:cxn ang="0">
                      <a:pos x="T10" y="T11"/>
                    </a:cxn>
                  </a:cxnLst>
                  <a:rect l="0" t="0" r="r" b="b"/>
                  <a:pathLst>
                    <a:path w="741" h="741">
                      <a:moveTo>
                        <a:pt x="371" y="0"/>
                      </a:moveTo>
                      <a:cubicBezTo>
                        <a:pt x="166" y="0"/>
                        <a:pt x="0" y="166"/>
                        <a:pt x="0" y="371"/>
                      </a:cubicBezTo>
                      <a:cubicBezTo>
                        <a:pt x="0" y="575"/>
                        <a:pt x="166" y="741"/>
                        <a:pt x="371" y="741"/>
                      </a:cubicBezTo>
                      <a:cubicBezTo>
                        <a:pt x="575" y="741"/>
                        <a:pt x="741" y="575"/>
                        <a:pt x="741" y="371"/>
                      </a:cubicBezTo>
                      <a:cubicBezTo>
                        <a:pt x="741" y="0"/>
                        <a:pt x="741" y="0"/>
                        <a:pt x="741" y="0"/>
                      </a:cubicBezTo>
                      <a:lnTo>
                        <a:pt x="371" y="0"/>
                      </a:lnTo>
                      <a:close/>
                    </a:path>
                  </a:pathLst>
                </a:custGeom>
                <a:blipFill dpi="0" rotWithShape="1">
                  <a:blip r:embed="rId2"/>
                  <a:stretch>
                    <a:fillRect/>
                  </a:stretch>
                </a:blipFill>
                <a:ln w="9525" cmpd="sng">
                  <a:solidFill>
                    <a:srgbClr val="68B54B"/>
                  </a:solidFill>
                  <a:round/>
                </a:ln>
              </p:spPr>
              <p:txBody>
                <a:bodyPr/>
                <a:lstStyle/>
                <a:p>
                  <a:endParaRPr lang="zh-CN" altLang="en-US" sz="2400" dirty="0"/>
                </a:p>
              </p:txBody>
            </p:sp>
            <p:sp>
              <p:nvSpPr>
                <p:cNvPr id="67" name="矩形 66"/>
                <p:cNvSpPr/>
                <p:nvPr/>
              </p:nvSpPr>
              <p:spPr>
                <a:xfrm>
                  <a:off x="178578" y="108843"/>
                  <a:ext cx="1695390" cy="494048"/>
                </a:xfrm>
                <a:prstGeom prst="rect">
                  <a:avLst/>
                </a:prstGeom>
                <a:noFill/>
              </p:spPr>
              <p:txBody>
                <a:bodyPr wrap="square" lIns="91440" tIns="45720" rIns="91440" bIns="45720">
                  <a:spAutoFit/>
                </a:bodyPr>
                <a:lstStyle/>
                <a:p>
                  <a:pPr algn="ctr"/>
                  <a:r>
                    <a:rPr lang="en-US" altLang="zh-CN" sz="2400" b="1" cap="none" spc="0" dirty="0">
                      <a:ln w="12700" cmpd="sng">
                        <a:solidFill>
                          <a:schemeClr val="accent4"/>
                        </a:solidFill>
                        <a:prstDash val="solid"/>
                      </a:ln>
                      <a:solidFill>
                        <a:srgbClr val="00B050"/>
                      </a:solidFill>
                      <a:effectLst/>
                      <a:latin typeface="Times New Roman" panose="02020603050405020304" charset="0"/>
                      <a:cs typeface="Times New Roman" panose="02020603050405020304" charset="0"/>
                    </a:rPr>
                    <a:t>Part 2</a:t>
                  </a:r>
                  <a:endParaRPr lang="zh-CN" altLang="en-US" sz="2400" b="1" cap="none" spc="0" dirty="0">
                    <a:ln w="12700" cmpd="sng">
                      <a:solidFill>
                        <a:schemeClr val="accent4"/>
                      </a:solidFill>
                      <a:prstDash val="solid"/>
                    </a:ln>
                    <a:solidFill>
                      <a:srgbClr val="00B050"/>
                    </a:solidFill>
                    <a:effectLst/>
                    <a:latin typeface="Times New Roman" panose="02020603050405020304" charset="0"/>
                    <a:cs typeface="Times New Roman" panose="02020603050405020304" charset="0"/>
                  </a:endParaRPr>
                </a:p>
              </p:txBody>
            </p:sp>
          </p:grpSp>
          <p:sp>
            <p:nvSpPr>
              <p:cNvPr id="65" name="对角圆角矩形 7"/>
              <p:cNvSpPr/>
              <p:nvPr>
                <p:custDataLst>
                  <p:tags r:id="rId3"/>
                </p:custDataLst>
              </p:nvPr>
            </p:nvSpPr>
            <p:spPr>
              <a:xfrm>
                <a:off x="4779764" y="-315031"/>
                <a:ext cx="3392359" cy="575776"/>
              </a:xfrm>
              <a:prstGeom prst="round2DiagRect">
                <a:avLst>
                  <a:gd name="adj1" fmla="val 45395"/>
                  <a:gd name="adj2" fmla="val 0"/>
                </a:avLst>
              </a:prstGeom>
              <a:solidFill>
                <a:srgbClr val="FFC00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sz="2400" dirty="0"/>
              </a:p>
            </p:txBody>
          </p:sp>
        </p:grpSp>
        <p:sp>
          <p:nvSpPr>
            <p:cNvPr id="63" name="文本框 62"/>
            <p:cNvSpPr txBox="1"/>
            <p:nvPr/>
          </p:nvSpPr>
          <p:spPr>
            <a:xfrm>
              <a:off x="2747775" y="94933"/>
              <a:ext cx="243759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rgbClr val="FF0000"/>
                  </a:solidFill>
                  <a:effectLst/>
                  <a:uLnTx/>
                  <a:uFillTx/>
                  <a:latin typeface="Times New Roman" panose="02020603050405020304" charset="0"/>
                  <a:ea typeface="微软雅黑" panose="020B0503020204020204" pitchFamily="34" charset="-122"/>
                  <a:cs typeface="Times New Roman" panose="02020603050405020304" charset="0"/>
                </a:rPr>
                <a:t>Before Listening</a:t>
              </a:r>
              <a:r>
                <a:rPr kumimoji="0" lang="zh-CN" altLang="en-US" sz="2400" b="1" i="0" u="none" strike="noStrike" kern="1200" cap="none" spc="0" normalizeH="0" baseline="0" noProof="0" dirty="0">
                  <a:ln>
                    <a:noFill/>
                  </a:ln>
                  <a:solidFill>
                    <a:srgbClr val="FF0000"/>
                  </a:solidFill>
                  <a:effectLst/>
                  <a:uLnTx/>
                  <a:uFillTx/>
                  <a:latin typeface="Times New Roman" panose="02020603050405020304" charset="0"/>
                  <a:ea typeface="微软雅黑" panose="020B0503020204020204" pitchFamily="34" charset="-122"/>
                  <a:cs typeface="Times New Roman" panose="02020603050405020304" charset="0"/>
                </a:rPr>
                <a:t> </a:t>
              </a:r>
              <a:endParaRPr kumimoji="0" lang="zh-CN" altLang="en-US" sz="2400" b="1" i="0" u="none" strike="noStrike" kern="1200" cap="none" spc="0" normalizeH="0" baseline="0" noProof="0" dirty="0">
                <a:ln>
                  <a:noFill/>
                </a:ln>
                <a:solidFill>
                  <a:srgbClr val="FF0000"/>
                </a:solidFill>
                <a:effectLst/>
                <a:uLnTx/>
                <a:uFillTx/>
                <a:latin typeface="Times New Roman" panose="02020603050405020304" charset="0"/>
                <a:ea typeface="微软雅黑" panose="020B0503020204020204" pitchFamily="34" charset="-122"/>
                <a:cs typeface="Times New Roman" panose="02020603050405020304" charset="0"/>
              </a:endParaRPr>
            </a:p>
          </p:txBody>
        </p:sp>
      </p:grpSp>
    </p:spTree>
    <p:custDataLst>
      <p:tags r:id="rId4"/>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barn(inVertical)">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circle(in)">
                                      <p:cBhvr>
                                        <p:cTn id="12" dur="20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wipe(down)">
                                      <p:cBhvr>
                                        <p:cTn id="29" dur="500"/>
                                        <p:tgtEl>
                                          <p:spTgt spid="5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down)">
                                      <p:cBhvr>
                                        <p:cTn id="34" dur="500"/>
                                        <p:tgtEl>
                                          <p:spTgt spid="5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wipe(down)">
                                      <p:cBhvr>
                                        <p:cTn id="39" dur="500"/>
                                        <p:tgtEl>
                                          <p:spTgt spid="5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60"/>
                                        </p:tgtEl>
                                        <p:attrNameLst>
                                          <p:attrName>style.visibility</p:attrName>
                                        </p:attrNameLst>
                                      </p:cBhvr>
                                      <p:to>
                                        <p:strVal val="visible"/>
                                      </p:to>
                                    </p:set>
                                    <p:animEffect transition="in" filter="wipe(down)">
                                      <p:cBhvr>
                                        <p:cTn id="44"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3" grpId="0" bldLvl="0" animBg="1"/>
      <p:bldP spid="54" grpId="0" bldLvl="0" animBg="1"/>
      <p:bldP spid="55" grpId="0" bldLvl="0" animBg="1"/>
      <p:bldP spid="60"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txBox="1"/>
          <p:nvPr/>
        </p:nvSpPr>
        <p:spPr>
          <a:xfrm>
            <a:off x="632863" y="1179504"/>
            <a:ext cx="10650537" cy="4724461"/>
          </a:xfrm>
          <a:prstGeom prst="rect">
            <a:avLst/>
          </a:prstGeom>
        </p:spPr>
        <p:txBody>
          <a:bodyPr>
            <a:noAutofit/>
          </a:bodyPr>
          <a:lst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幼圆" panose="02010509060101010101" charset="-122"/>
                <a:cs typeface="+mn-cs"/>
              </a:defRPr>
            </a:lvl1pPr>
            <a:lvl2pPr marL="685800"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幼圆" panose="02010509060101010101" charset="-122"/>
                <a:cs typeface="+mn-cs"/>
              </a:defRPr>
            </a:lvl2pPr>
            <a:lvl3pPr marL="11430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幼圆" panose="02010509060101010101" charset="-122"/>
                <a:cs typeface="+mn-cs"/>
              </a:defRPr>
            </a:lvl3pPr>
            <a:lvl4pPr marL="16002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幼圆" panose="02010509060101010101" charset="-122"/>
                <a:cs typeface="+mn-cs"/>
              </a:defRPr>
            </a:lvl4pPr>
            <a:lvl5pPr marL="20574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幼圆" panose="02010509060101010101"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600"/>
              </a:spcBef>
              <a:buNone/>
            </a:pPr>
            <a:r>
              <a:rPr lang="en-US" altLang="zh-CN" sz="2800" b="1" dirty="0">
                <a:latin typeface="Times New Roman" panose="02020603050405020304" charset="0"/>
                <a:cs typeface="Times New Roman" panose="02020603050405020304" charset="0"/>
              </a:rPr>
              <a:t>Q: When and where do people need to use body language to communicate effectively?</a:t>
            </a:r>
            <a:endParaRPr lang="en-US" altLang="zh-CN" sz="2800" b="1" dirty="0">
              <a:latin typeface="Times New Roman" panose="02020603050405020304" charset="0"/>
              <a:cs typeface="Times New Roman" panose="02020603050405020304" charset="0"/>
            </a:endParaRPr>
          </a:p>
          <a:p>
            <a:pPr marL="0" indent="0" algn="just">
              <a:spcBef>
                <a:spcPts val="600"/>
              </a:spcBef>
              <a:buFont typeface="Arial" panose="020B0604020202020204" pitchFamily="34" charset="0"/>
              <a:buNone/>
            </a:pPr>
            <a:r>
              <a:rPr lang="en-US" altLang="zh-CN" sz="2800" b="1" dirty="0">
                <a:solidFill>
                  <a:srgbClr val="0000FF"/>
                </a:solidFill>
                <a:latin typeface="Times New Roman" panose="02020603050405020304" charset="0"/>
                <a:cs typeface="Times New Roman" panose="02020603050405020304" charset="0"/>
              </a:rPr>
              <a:t>Body language often needs to be used in situations where people cannot talk to each other directly. This can include:</a:t>
            </a:r>
            <a:endParaRPr lang="en-US" altLang="zh-CN" sz="2800" b="1" dirty="0">
              <a:solidFill>
                <a:srgbClr val="0000FF"/>
              </a:solidFill>
              <a:latin typeface="Times New Roman" panose="02020603050405020304" charset="0"/>
              <a:cs typeface="Times New Roman" panose="02020603050405020304" charset="0"/>
            </a:endParaRPr>
          </a:p>
          <a:p>
            <a:pPr algn="just">
              <a:spcBef>
                <a:spcPts val="600"/>
              </a:spcBef>
              <a:buFont typeface="Wingdings" panose="05000000000000000000" pitchFamily="2" charset="2"/>
              <a:buChar char="Ø"/>
            </a:pPr>
            <a:r>
              <a:rPr lang="en-US" altLang="zh-CN" sz="2800" b="1" dirty="0">
                <a:latin typeface="Times New Roman" panose="02020603050405020304" charset="0"/>
                <a:cs typeface="Times New Roman" panose="02020603050405020304" charset="0"/>
              </a:rPr>
              <a:t>deaf people using sign language;</a:t>
            </a:r>
            <a:endParaRPr lang="en-US" altLang="zh-CN" sz="2800" b="1" dirty="0">
              <a:latin typeface="Times New Roman" panose="02020603050405020304" charset="0"/>
              <a:cs typeface="Times New Roman" panose="02020603050405020304" charset="0"/>
            </a:endParaRPr>
          </a:p>
          <a:p>
            <a:pPr algn="just">
              <a:spcBef>
                <a:spcPts val="600"/>
              </a:spcBef>
              <a:buFont typeface="Wingdings" panose="05000000000000000000" pitchFamily="2" charset="2"/>
              <a:buChar char="Ø"/>
            </a:pPr>
            <a:r>
              <a:rPr lang="en-US" altLang="zh-CN" sz="2800" b="1" dirty="0">
                <a:latin typeface="Times New Roman" panose="02020603050405020304" charset="0"/>
                <a:cs typeface="Times New Roman" panose="02020603050405020304" charset="0"/>
              </a:rPr>
              <a:t>army soldiers on a mission; </a:t>
            </a:r>
            <a:endParaRPr lang="en-US" altLang="zh-CN" sz="2800" b="1" dirty="0">
              <a:latin typeface="Times New Roman" panose="02020603050405020304" charset="0"/>
              <a:cs typeface="Times New Roman" panose="02020603050405020304" charset="0"/>
            </a:endParaRPr>
          </a:p>
          <a:p>
            <a:pPr algn="just">
              <a:spcBef>
                <a:spcPts val="600"/>
              </a:spcBef>
              <a:buFont typeface="Wingdings" panose="05000000000000000000" pitchFamily="2" charset="2"/>
              <a:buChar char="Ø"/>
            </a:pPr>
            <a:r>
              <a:rPr lang="en-US" altLang="zh-CN" sz="2800" b="1" dirty="0">
                <a:latin typeface="Times New Roman" panose="02020603050405020304" charset="0"/>
                <a:cs typeface="Times New Roman" panose="02020603050405020304" charset="0"/>
              </a:rPr>
              <a:t>…</a:t>
            </a:r>
            <a:endParaRPr lang="en-US" altLang="zh-CN" sz="2800" b="1" dirty="0">
              <a:latin typeface="Times New Roman" panose="02020603050405020304" charset="0"/>
              <a:cs typeface="Times New Roman" panose="02020603050405020304" charset="0"/>
            </a:endParaRPr>
          </a:p>
        </p:txBody>
      </p:sp>
      <p:grpSp>
        <p:nvGrpSpPr>
          <p:cNvPr id="12" name="组合 11"/>
          <p:cNvGrpSpPr/>
          <p:nvPr/>
        </p:nvGrpSpPr>
        <p:grpSpPr>
          <a:xfrm>
            <a:off x="1430889" y="0"/>
            <a:ext cx="4045691" cy="688319"/>
            <a:chOff x="1371512" y="0"/>
            <a:chExt cx="4045691" cy="688319"/>
          </a:xfrm>
        </p:grpSpPr>
        <p:grpSp>
          <p:nvGrpSpPr>
            <p:cNvPr id="3" name="组合 2"/>
            <p:cNvGrpSpPr/>
            <p:nvPr/>
          </p:nvGrpSpPr>
          <p:grpSpPr>
            <a:xfrm>
              <a:off x="1371512" y="0"/>
              <a:ext cx="4045691" cy="688319"/>
              <a:chOff x="3197731" y="-379920"/>
              <a:chExt cx="4974392" cy="688319"/>
            </a:xfrm>
          </p:grpSpPr>
          <p:grpSp>
            <p:nvGrpSpPr>
              <p:cNvPr id="4" name="组合 3"/>
              <p:cNvGrpSpPr/>
              <p:nvPr/>
            </p:nvGrpSpPr>
            <p:grpSpPr>
              <a:xfrm>
                <a:off x="3197731" y="-379920"/>
                <a:ext cx="2425580" cy="688319"/>
                <a:chOff x="163028" y="-12434"/>
                <a:chExt cx="2425580" cy="736601"/>
              </a:xfrm>
            </p:grpSpPr>
            <p:sp>
              <p:nvSpPr>
                <p:cNvPr id="8" name="Freeform 2" descr="0x786"/>
                <p:cNvSpPr/>
                <p:nvPr/>
              </p:nvSpPr>
              <p:spPr bwMode="auto">
                <a:xfrm>
                  <a:off x="163028" y="-12434"/>
                  <a:ext cx="2425580" cy="736601"/>
                </a:xfrm>
                <a:custGeom>
                  <a:avLst/>
                  <a:gdLst>
                    <a:gd name="T0" fmla="*/ 371 w 741"/>
                    <a:gd name="T1" fmla="*/ 0 h 741"/>
                    <a:gd name="T2" fmla="*/ 0 w 741"/>
                    <a:gd name="T3" fmla="*/ 371 h 741"/>
                    <a:gd name="T4" fmla="*/ 371 w 741"/>
                    <a:gd name="T5" fmla="*/ 741 h 741"/>
                    <a:gd name="T6" fmla="*/ 741 w 741"/>
                    <a:gd name="T7" fmla="*/ 371 h 741"/>
                    <a:gd name="T8" fmla="*/ 741 w 741"/>
                    <a:gd name="T9" fmla="*/ 0 h 741"/>
                    <a:gd name="T10" fmla="*/ 371 w 741"/>
                    <a:gd name="T11" fmla="*/ 0 h 741"/>
                  </a:gdLst>
                  <a:ahLst/>
                  <a:cxnLst>
                    <a:cxn ang="0">
                      <a:pos x="T0" y="T1"/>
                    </a:cxn>
                    <a:cxn ang="0">
                      <a:pos x="T2" y="T3"/>
                    </a:cxn>
                    <a:cxn ang="0">
                      <a:pos x="T4" y="T5"/>
                    </a:cxn>
                    <a:cxn ang="0">
                      <a:pos x="T6" y="T7"/>
                    </a:cxn>
                    <a:cxn ang="0">
                      <a:pos x="T8" y="T9"/>
                    </a:cxn>
                    <a:cxn ang="0">
                      <a:pos x="T10" y="T11"/>
                    </a:cxn>
                  </a:cxnLst>
                  <a:rect l="0" t="0" r="r" b="b"/>
                  <a:pathLst>
                    <a:path w="741" h="741">
                      <a:moveTo>
                        <a:pt x="371" y="0"/>
                      </a:moveTo>
                      <a:cubicBezTo>
                        <a:pt x="166" y="0"/>
                        <a:pt x="0" y="166"/>
                        <a:pt x="0" y="371"/>
                      </a:cubicBezTo>
                      <a:cubicBezTo>
                        <a:pt x="0" y="575"/>
                        <a:pt x="166" y="741"/>
                        <a:pt x="371" y="741"/>
                      </a:cubicBezTo>
                      <a:cubicBezTo>
                        <a:pt x="575" y="741"/>
                        <a:pt x="741" y="575"/>
                        <a:pt x="741" y="371"/>
                      </a:cubicBezTo>
                      <a:cubicBezTo>
                        <a:pt x="741" y="0"/>
                        <a:pt x="741" y="0"/>
                        <a:pt x="741" y="0"/>
                      </a:cubicBezTo>
                      <a:lnTo>
                        <a:pt x="371" y="0"/>
                      </a:lnTo>
                      <a:close/>
                    </a:path>
                  </a:pathLst>
                </a:custGeom>
                <a:blipFill dpi="0" rotWithShape="1">
                  <a:blip r:embed="rId1"/>
                  <a:stretch>
                    <a:fillRect/>
                  </a:stretch>
                </a:blipFill>
                <a:ln w="9525" cmpd="sng">
                  <a:solidFill>
                    <a:srgbClr val="68B54B"/>
                  </a:solidFill>
                  <a:round/>
                </a:ln>
              </p:spPr>
              <p:txBody>
                <a:bodyPr/>
                <a:lstStyle/>
                <a:p>
                  <a:endParaRPr lang="zh-CN" altLang="en-US" sz="2400" dirty="0"/>
                </a:p>
              </p:txBody>
            </p:sp>
            <p:sp>
              <p:nvSpPr>
                <p:cNvPr id="9" name="矩形 8"/>
                <p:cNvSpPr/>
                <p:nvPr/>
              </p:nvSpPr>
              <p:spPr>
                <a:xfrm>
                  <a:off x="178578" y="108843"/>
                  <a:ext cx="1695390" cy="494048"/>
                </a:xfrm>
                <a:prstGeom prst="rect">
                  <a:avLst/>
                </a:prstGeom>
                <a:noFill/>
              </p:spPr>
              <p:txBody>
                <a:bodyPr wrap="square" lIns="91440" tIns="45720" rIns="91440" bIns="45720">
                  <a:spAutoFit/>
                </a:bodyPr>
                <a:lstStyle/>
                <a:p>
                  <a:pPr algn="ctr"/>
                  <a:r>
                    <a:rPr lang="en-US" altLang="zh-CN" sz="2400" b="1" cap="none" spc="0" dirty="0">
                      <a:ln w="12700" cmpd="sng">
                        <a:solidFill>
                          <a:schemeClr val="accent4"/>
                        </a:solidFill>
                        <a:prstDash val="solid"/>
                      </a:ln>
                      <a:solidFill>
                        <a:srgbClr val="00B050"/>
                      </a:solidFill>
                      <a:effectLst/>
                      <a:latin typeface="Times New Roman" panose="02020603050405020304" charset="0"/>
                      <a:cs typeface="Times New Roman" panose="02020603050405020304" charset="0"/>
                    </a:rPr>
                    <a:t>Part 2</a:t>
                  </a:r>
                  <a:endParaRPr lang="zh-CN" altLang="en-US" sz="2400" b="1" cap="none" spc="0" dirty="0">
                    <a:ln w="12700" cmpd="sng">
                      <a:solidFill>
                        <a:schemeClr val="accent4"/>
                      </a:solidFill>
                      <a:prstDash val="solid"/>
                    </a:ln>
                    <a:solidFill>
                      <a:srgbClr val="00B050"/>
                    </a:solidFill>
                    <a:effectLst/>
                    <a:latin typeface="Times New Roman" panose="02020603050405020304" charset="0"/>
                    <a:cs typeface="Times New Roman" panose="02020603050405020304" charset="0"/>
                  </a:endParaRPr>
                </a:p>
              </p:txBody>
            </p:sp>
          </p:grpSp>
          <p:sp>
            <p:nvSpPr>
              <p:cNvPr id="6" name="对角圆角矩形 7"/>
              <p:cNvSpPr/>
              <p:nvPr>
                <p:custDataLst>
                  <p:tags r:id="rId2"/>
                </p:custDataLst>
              </p:nvPr>
            </p:nvSpPr>
            <p:spPr>
              <a:xfrm>
                <a:off x="4779764" y="-315031"/>
                <a:ext cx="3392359" cy="575776"/>
              </a:xfrm>
              <a:prstGeom prst="round2DiagRect">
                <a:avLst>
                  <a:gd name="adj1" fmla="val 45395"/>
                  <a:gd name="adj2" fmla="val 0"/>
                </a:avLst>
              </a:prstGeom>
              <a:solidFill>
                <a:srgbClr val="FFC00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sz="2400" dirty="0"/>
              </a:p>
            </p:txBody>
          </p:sp>
        </p:grpSp>
        <p:sp>
          <p:nvSpPr>
            <p:cNvPr id="11" name="文本框 10"/>
            <p:cNvSpPr txBox="1"/>
            <p:nvPr/>
          </p:nvSpPr>
          <p:spPr>
            <a:xfrm>
              <a:off x="2747775" y="94933"/>
              <a:ext cx="243759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rgbClr val="FF0000"/>
                  </a:solidFill>
                  <a:effectLst/>
                  <a:uLnTx/>
                  <a:uFillTx/>
                  <a:latin typeface="Times New Roman" panose="02020603050405020304" charset="0"/>
                  <a:ea typeface="微软雅黑" panose="020B0503020204020204" pitchFamily="34" charset="-122"/>
                  <a:cs typeface="Times New Roman" panose="02020603050405020304" charset="0"/>
                </a:rPr>
                <a:t>Before Listening</a:t>
              </a:r>
              <a:r>
                <a:rPr kumimoji="0" lang="zh-CN" altLang="en-US" sz="2400" b="1" i="0" u="none" strike="noStrike" kern="1200" cap="none" spc="0" normalizeH="0" baseline="0" noProof="0" dirty="0">
                  <a:ln>
                    <a:noFill/>
                  </a:ln>
                  <a:solidFill>
                    <a:srgbClr val="FF0000"/>
                  </a:solidFill>
                  <a:effectLst/>
                  <a:uLnTx/>
                  <a:uFillTx/>
                  <a:latin typeface="Times New Roman" panose="02020603050405020304" charset="0"/>
                  <a:ea typeface="微软雅黑" panose="020B0503020204020204" pitchFamily="34" charset="-122"/>
                  <a:cs typeface="Times New Roman" panose="02020603050405020304" charset="0"/>
                </a:rPr>
                <a:t> </a:t>
              </a:r>
              <a:endParaRPr kumimoji="0" lang="zh-CN" altLang="en-US" sz="2400" b="1" i="0" u="none" strike="noStrike" kern="1200" cap="none" spc="0" normalizeH="0" baseline="0" noProof="0" dirty="0">
                <a:ln>
                  <a:noFill/>
                </a:ln>
                <a:solidFill>
                  <a:srgbClr val="FF0000"/>
                </a:solidFill>
                <a:effectLst/>
                <a:uLnTx/>
                <a:uFillTx/>
                <a:latin typeface="Times New Roman" panose="02020603050405020304" charset="0"/>
                <a:ea typeface="微软雅黑" panose="020B0503020204020204" pitchFamily="34" charset="-122"/>
                <a:cs typeface="Times New Roman" panose="02020603050405020304" charset="0"/>
              </a:endParaRPr>
            </a:p>
          </p:txBody>
        </p:sp>
      </p:grpSp>
      <p:pic>
        <p:nvPicPr>
          <p:cNvPr id="10" name="图片 9" descr="C:/Users/ADMINI~1/AppData/Local/Temp/kaimatting/20200819231104/output_aiMatting_20200819231153.pngoutput_aiMatting_20200819231153"/>
          <p:cNvPicPr>
            <a:picLocks noChangeAspect="1"/>
          </p:cNvPicPr>
          <p:nvPr>
            <p:custDataLst>
              <p:tags r:id="rId3"/>
            </p:custDataLst>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7698687" y="5600678"/>
            <a:ext cx="2041592" cy="1257322"/>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1000"/>
                                        <p:tgtEl>
                                          <p:spTgt spid="2">
                                            <p:txEl>
                                              <p:pRg st="1" end="1"/>
                                            </p:txEl>
                                          </p:spTgt>
                                        </p:tgtEl>
                                      </p:cBhvr>
                                    </p:animEffect>
                                    <p:anim calcmode="lin" valueType="num">
                                      <p:cBhvr>
                                        <p:cTn id="21"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1000"/>
                                        <p:tgtEl>
                                          <p:spTgt spid="2">
                                            <p:txEl>
                                              <p:pRg st="2" end="2"/>
                                            </p:txEl>
                                          </p:spTgt>
                                        </p:tgtEl>
                                      </p:cBhvr>
                                    </p:animEffect>
                                    <p:anim calcmode="lin" valueType="num">
                                      <p:cBhvr>
                                        <p:cTn id="2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Effect transition="in" filter="fade">
                                      <p:cBhvr>
                                        <p:cTn id="34" dur="1000"/>
                                        <p:tgtEl>
                                          <p:spTgt spid="2">
                                            <p:txEl>
                                              <p:pRg st="3" end="3"/>
                                            </p:txEl>
                                          </p:spTgt>
                                        </p:tgtEl>
                                      </p:cBhvr>
                                    </p:animEffect>
                                    <p:anim calcmode="lin" valueType="num">
                                      <p:cBhvr>
                                        <p:cTn id="3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
                                            <p:txEl>
                                              <p:pRg st="4" end="4"/>
                                            </p:txEl>
                                          </p:spTgt>
                                        </p:tgtEl>
                                        <p:attrNameLst>
                                          <p:attrName>style.visibility</p:attrName>
                                        </p:attrNameLst>
                                      </p:cBhvr>
                                      <p:to>
                                        <p:strVal val="visible"/>
                                      </p:to>
                                    </p:set>
                                    <p:animEffect transition="in" filter="fade">
                                      <p:cBhvr>
                                        <p:cTn id="41" dur="1000"/>
                                        <p:tgtEl>
                                          <p:spTgt spid="2">
                                            <p:txEl>
                                              <p:pRg st="4" end="4"/>
                                            </p:txEl>
                                          </p:spTgt>
                                        </p:tgtEl>
                                      </p:cBhvr>
                                    </p:animEffect>
                                    <p:anim calcmode="lin" valueType="num">
                                      <p:cBhvr>
                                        <p:cTn id="4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chenying0907 42"/>
          <p:cNvGrpSpPr/>
          <p:nvPr/>
        </p:nvGrpSpPr>
        <p:grpSpPr>
          <a:xfrm>
            <a:off x="615247" y="1791620"/>
            <a:ext cx="1052613" cy="793999"/>
            <a:chOff x="2049463" y="2262188"/>
            <a:chExt cx="884237" cy="695325"/>
          </a:xfrm>
          <a:solidFill>
            <a:srgbClr val="5F7797"/>
          </a:solidFill>
        </p:grpSpPr>
        <p:sp>
          <p:nvSpPr>
            <p:cNvPr id="57" name="Freeform 5"/>
            <p:cNvSpPr>
              <a:spLocks noEditPoints="1"/>
            </p:cNvSpPr>
            <p:nvPr/>
          </p:nvSpPr>
          <p:spPr bwMode="auto">
            <a:xfrm>
              <a:off x="2049463" y="2262188"/>
              <a:ext cx="884237" cy="695325"/>
            </a:xfrm>
            <a:custGeom>
              <a:avLst/>
              <a:gdLst>
                <a:gd name="T0" fmla="*/ 64 w 270"/>
                <a:gd name="T1" fmla="*/ 13 h 212"/>
                <a:gd name="T2" fmla="*/ 157 w 270"/>
                <a:gd name="T3" fmla="*/ 31 h 212"/>
                <a:gd name="T4" fmla="*/ 226 w 270"/>
                <a:gd name="T5" fmla="*/ 61 h 212"/>
                <a:gd name="T6" fmla="*/ 254 w 270"/>
                <a:gd name="T7" fmla="*/ 156 h 212"/>
                <a:gd name="T8" fmla="*/ 171 w 270"/>
                <a:gd name="T9" fmla="*/ 206 h 212"/>
                <a:gd name="T10" fmla="*/ 102 w 270"/>
                <a:gd name="T11" fmla="*/ 169 h 212"/>
                <a:gd name="T12" fmla="*/ 41 w 270"/>
                <a:gd name="T13" fmla="*/ 179 h 212"/>
                <a:gd name="T14" fmla="*/ 23 w 270"/>
                <a:gd name="T15" fmla="*/ 108 h 212"/>
                <a:gd name="T16" fmla="*/ 205 w 270"/>
                <a:gd name="T17" fmla="*/ 152 h 212"/>
                <a:gd name="T18" fmla="*/ 132 w 270"/>
                <a:gd name="T19" fmla="*/ 42 h 212"/>
                <a:gd name="T20" fmla="*/ 77 w 270"/>
                <a:gd name="T21" fmla="*/ 11 h 212"/>
                <a:gd name="T22" fmla="*/ 42 w 270"/>
                <a:gd name="T23" fmla="*/ 106 h 212"/>
                <a:gd name="T24" fmla="*/ 72 w 270"/>
                <a:gd name="T25" fmla="*/ 164 h 212"/>
                <a:gd name="T26" fmla="*/ 217 w 270"/>
                <a:gd name="T27" fmla="*/ 165 h 212"/>
                <a:gd name="T28" fmla="*/ 247 w 270"/>
                <a:gd name="T29" fmla="*/ 145 h 212"/>
                <a:gd name="T30" fmla="*/ 224 w 270"/>
                <a:gd name="T31" fmla="*/ 65 h 212"/>
                <a:gd name="T32" fmla="*/ 163 w 270"/>
                <a:gd name="T33" fmla="*/ 58 h 212"/>
                <a:gd name="T34" fmla="*/ 125 w 270"/>
                <a:gd name="T35" fmla="*/ 138 h 212"/>
                <a:gd name="T36" fmla="*/ 195 w 270"/>
                <a:gd name="T37" fmla="*/ 178 h 212"/>
                <a:gd name="T38" fmla="*/ 207 w 270"/>
                <a:gd name="T39" fmla="*/ 141 h 212"/>
                <a:gd name="T40" fmla="*/ 176 w 270"/>
                <a:gd name="T41" fmla="*/ 19 h 212"/>
                <a:gd name="T42" fmla="*/ 130 w 270"/>
                <a:gd name="T43" fmla="*/ 181 h 212"/>
                <a:gd name="T44" fmla="*/ 121 w 270"/>
                <a:gd name="T45" fmla="*/ 83 h 212"/>
                <a:gd name="T46" fmla="*/ 22 w 270"/>
                <a:gd name="T47" fmla="*/ 124 h 212"/>
                <a:gd name="T48" fmla="*/ 49 w 270"/>
                <a:gd name="T49" fmla="*/ 139 h 212"/>
                <a:gd name="T50" fmla="*/ 110 w 270"/>
                <a:gd name="T51" fmla="*/ 85 h 212"/>
                <a:gd name="T52" fmla="*/ 144 w 270"/>
                <a:gd name="T53" fmla="*/ 84 h 212"/>
                <a:gd name="T54" fmla="*/ 27 w 270"/>
                <a:gd name="T55" fmla="*/ 128 h 212"/>
                <a:gd name="T56" fmla="*/ 173 w 270"/>
                <a:gd name="T57" fmla="*/ 115 h 212"/>
                <a:gd name="T58" fmla="*/ 138 w 270"/>
                <a:gd name="T59" fmla="*/ 164 h 212"/>
                <a:gd name="T60" fmla="*/ 197 w 270"/>
                <a:gd name="T61" fmla="*/ 108 h 212"/>
                <a:gd name="T62" fmla="*/ 101 w 270"/>
                <a:gd name="T63" fmla="*/ 115 h 212"/>
                <a:gd name="T64" fmla="*/ 181 w 270"/>
                <a:gd name="T65" fmla="*/ 56 h 212"/>
                <a:gd name="T66" fmla="*/ 104 w 270"/>
                <a:gd name="T67" fmla="*/ 66 h 212"/>
                <a:gd name="T68" fmla="*/ 117 w 270"/>
                <a:gd name="T69" fmla="*/ 133 h 212"/>
                <a:gd name="T70" fmla="*/ 205 w 270"/>
                <a:gd name="T71" fmla="*/ 80 h 212"/>
                <a:gd name="T72" fmla="*/ 134 w 270"/>
                <a:gd name="T73" fmla="*/ 78 h 212"/>
                <a:gd name="T74" fmla="*/ 176 w 270"/>
                <a:gd name="T75" fmla="*/ 31 h 212"/>
                <a:gd name="T76" fmla="*/ 138 w 270"/>
                <a:gd name="T77" fmla="*/ 72 h 212"/>
                <a:gd name="T78" fmla="*/ 140 w 270"/>
                <a:gd name="T79" fmla="*/ 201 h 212"/>
                <a:gd name="T80" fmla="*/ 124 w 270"/>
                <a:gd name="T81" fmla="*/ 74 h 212"/>
                <a:gd name="T82" fmla="*/ 179 w 270"/>
                <a:gd name="T83" fmla="*/ 186 h 212"/>
                <a:gd name="T84" fmla="*/ 190 w 270"/>
                <a:gd name="T85" fmla="*/ 143 h 212"/>
                <a:gd name="T86" fmla="*/ 176 w 270"/>
                <a:gd name="T87" fmla="*/ 191 h 212"/>
                <a:gd name="T88" fmla="*/ 190 w 270"/>
                <a:gd name="T89" fmla="*/ 132 h 212"/>
                <a:gd name="T90" fmla="*/ 177 w 270"/>
                <a:gd name="T91" fmla="*/ 92 h 212"/>
                <a:gd name="T92" fmla="*/ 82 w 270"/>
                <a:gd name="T93" fmla="*/ 184 h 212"/>
                <a:gd name="T94" fmla="*/ 60 w 270"/>
                <a:gd name="T95" fmla="*/ 29 h 212"/>
                <a:gd name="T96" fmla="*/ 86 w 270"/>
                <a:gd name="T97" fmla="*/ 91 h 212"/>
                <a:gd name="T98" fmla="*/ 45 w 270"/>
                <a:gd name="T99" fmla="*/ 141 h 212"/>
                <a:gd name="T100" fmla="*/ 61 w 270"/>
                <a:gd name="T101" fmla="*/ 186 h 212"/>
                <a:gd name="T102" fmla="*/ 179 w 270"/>
                <a:gd name="T103" fmla="*/ 112 h 212"/>
                <a:gd name="T104" fmla="*/ 25 w 270"/>
                <a:gd name="T105" fmla="*/ 88 h 212"/>
                <a:gd name="T106" fmla="*/ 48 w 270"/>
                <a:gd name="T107" fmla="*/ 42 h 212"/>
                <a:gd name="T108" fmla="*/ 183 w 270"/>
                <a:gd name="T109" fmla="*/ 113 h 212"/>
                <a:gd name="T110" fmla="*/ 152 w 270"/>
                <a:gd name="T111" fmla="*/ 79 h 212"/>
                <a:gd name="T112" fmla="*/ 18 w 270"/>
                <a:gd name="T113" fmla="*/ 87 h 212"/>
                <a:gd name="T114" fmla="*/ 246 w 270"/>
                <a:gd name="T115" fmla="*/ 77 h 212"/>
                <a:gd name="T116" fmla="*/ 192 w 270"/>
                <a:gd name="T117" fmla="*/ 117 h 212"/>
                <a:gd name="T118" fmla="*/ 180 w 270"/>
                <a:gd name="T119" fmla="*/ 144 h 212"/>
                <a:gd name="T120" fmla="*/ 243 w 270"/>
                <a:gd name="T121" fmla="*/ 5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0" h="211">
                  <a:moveTo>
                    <a:pt x="6" y="92"/>
                  </a:moveTo>
                  <a:cubicBezTo>
                    <a:pt x="6" y="92"/>
                    <a:pt x="5" y="92"/>
                    <a:pt x="5" y="91"/>
                  </a:cubicBezTo>
                  <a:cubicBezTo>
                    <a:pt x="4" y="92"/>
                    <a:pt x="4" y="92"/>
                    <a:pt x="4" y="92"/>
                  </a:cubicBezTo>
                  <a:cubicBezTo>
                    <a:pt x="4" y="93"/>
                    <a:pt x="3" y="93"/>
                    <a:pt x="3" y="93"/>
                  </a:cubicBezTo>
                  <a:cubicBezTo>
                    <a:pt x="2" y="93"/>
                    <a:pt x="2" y="92"/>
                    <a:pt x="2" y="92"/>
                  </a:cubicBezTo>
                  <a:cubicBezTo>
                    <a:pt x="2" y="91"/>
                    <a:pt x="2" y="91"/>
                    <a:pt x="2" y="90"/>
                  </a:cubicBezTo>
                  <a:cubicBezTo>
                    <a:pt x="3" y="87"/>
                    <a:pt x="4" y="83"/>
                    <a:pt x="6" y="80"/>
                  </a:cubicBezTo>
                  <a:cubicBezTo>
                    <a:pt x="9" y="72"/>
                    <a:pt x="12" y="65"/>
                    <a:pt x="16" y="58"/>
                  </a:cubicBezTo>
                  <a:cubicBezTo>
                    <a:pt x="18" y="53"/>
                    <a:pt x="20" y="49"/>
                    <a:pt x="24" y="46"/>
                  </a:cubicBezTo>
                  <a:cubicBezTo>
                    <a:pt x="24" y="45"/>
                    <a:pt x="24" y="45"/>
                    <a:pt x="24" y="45"/>
                  </a:cubicBezTo>
                  <a:cubicBezTo>
                    <a:pt x="24" y="45"/>
                    <a:pt x="24" y="45"/>
                    <a:pt x="24" y="44"/>
                  </a:cubicBezTo>
                  <a:cubicBezTo>
                    <a:pt x="23" y="44"/>
                    <a:pt x="23" y="43"/>
                    <a:pt x="24" y="43"/>
                  </a:cubicBezTo>
                  <a:cubicBezTo>
                    <a:pt x="24" y="42"/>
                    <a:pt x="24" y="42"/>
                    <a:pt x="24" y="42"/>
                  </a:cubicBezTo>
                  <a:cubicBezTo>
                    <a:pt x="27" y="40"/>
                    <a:pt x="30" y="38"/>
                    <a:pt x="34" y="37"/>
                  </a:cubicBezTo>
                  <a:cubicBezTo>
                    <a:pt x="36" y="37"/>
                    <a:pt x="37" y="36"/>
                    <a:pt x="39" y="37"/>
                  </a:cubicBezTo>
                  <a:cubicBezTo>
                    <a:pt x="40" y="37"/>
                    <a:pt x="40" y="37"/>
                    <a:pt x="40" y="36"/>
                  </a:cubicBezTo>
                  <a:cubicBezTo>
                    <a:pt x="41" y="36"/>
                    <a:pt x="42" y="36"/>
                    <a:pt x="42" y="37"/>
                  </a:cubicBezTo>
                  <a:cubicBezTo>
                    <a:pt x="43" y="38"/>
                    <a:pt x="43" y="38"/>
                    <a:pt x="44" y="39"/>
                  </a:cubicBezTo>
                  <a:cubicBezTo>
                    <a:pt x="47" y="39"/>
                    <a:pt x="49" y="40"/>
                    <a:pt x="51" y="40"/>
                  </a:cubicBezTo>
                  <a:cubicBezTo>
                    <a:pt x="53" y="39"/>
                    <a:pt x="55" y="37"/>
                    <a:pt x="58" y="35"/>
                  </a:cubicBezTo>
                  <a:cubicBezTo>
                    <a:pt x="58" y="32"/>
                    <a:pt x="56" y="31"/>
                    <a:pt x="55" y="29"/>
                  </a:cubicBezTo>
                  <a:cubicBezTo>
                    <a:pt x="54" y="29"/>
                    <a:pt x="54" y="28"/>
                    <a:pt x="53" y="27"/>
                  </a:cubicBezTo>
                  <a:cubicBezTo>
                    <a:pt x="53" y="27"/>
                    <a:pt x="52" y="27"/>
                    <a:pt x="52" y="26"/>
                  </a:cubicBezTo>
                  <a:cubicBezTo>
                    <a:pt x="52" y="26"/>
                    <a:pt x="51" y="25"/>
                    <a:pt x="51" y="25"/>
                  </a:cubicBezTo>
                  <a:cubicBezTo>
                    <a:pt x="51" y="24"/>
                    <a:pt x="50" y="24"/>
                    <a:pt x="50" y="23"/>
                  </a:cubicBezTo>
                  <a:cubicBezTo>
                    <a:pt x="49" y="21"/>
                    <a:pt x="50" y="20"/>
                    <a:pt x="51" y="19"/>
                  </a:cubicBezTo>
                  <a:cubicBezTo>
                    <a:pt x="52" y="19"/>
                    <a:pt x="52" y="19"/>
                    <a:pt x="52" y="19"/>
                  </a:cubicBezTo>
                  <a:cubicBezTo>
                    <a:pt x="53" y="19"/>
                    <a:pt x="53" y="18"/>
                    <a:pt x="53" y="18"/>
                  </a:cubicBezTo>
                  <a:cubicBezTo>
                    <a:pt x="54" y="18"/>
                    <a:pt x="55" y="17"/>
                    <a:pt x="56" y="17"/>
                  </a:cubicBezTo>
                  <a:cubicBezTo>
                    <a:pt x="58" y="15"/>
                    <a:pt x="61" y="14"/>
                    <a:pt x="64" y="13"/>
                  </a:cubicBezTo>
                  <a:cubicBezTo>
                    <a:pt x="65" y="12"/>
                    <a:pt x="66" y="12"/>
                    <a:pt x="67" y="11"/>
                  </a:cubicBezTo>
                  <a:cubicBezTo>
                    <a:pt x="69" y="10"/>
                    <a:pt x="72" y="9"/>
                    <a:pt x="74" y="7"/>
                  </a:cubicBezTo>
                  <a:cubicBezTo>
                    <a:pt x="75" y="7"/>
                    <a:pt x="77" y="6"/>
                    <a:pt x="78" y="5"/>
                  </a:cubicBezTo>
                  <a:cubicBezTo>
                    <a:pt x="78" y="5"/>
                    <a:pt x="79" y="5"/>
                    <a:pt x="79" y="5"/>
                  </a:cubicBezTo>
                  <a:cubicBezTo>
                    <a:pt x="79" y="4"/>
                    <a:pt x="79" y="4"/>
                    <a:pt x="80" y="4"/>
                  </a:cubicBezTo>
                  <a:cubicBezTo>
                    <a:pt x="81" y="4"/>
                    <a:pt x="82" y="4"/>
                    <a:pt x="82" y="4"/>
                  </a:cubicBezTo>
                  <a:cubicBezTo>
                    <a:pt x="82" y="4"/>
                    <a:pt x="82" y="5"/>
                    <a:pt x="82" y="5"/>
                  </a:cubicBezTo>
                  <a:cubicBezTo>
                    <a:pt x="86" y="4"/>
                    <a:pt x="88" y="3"/>
                    <a:pt x="91" y="2"/>
                  </a:cubicBezTo>
                  <a:cubicBezTo>
                    <a:pt x="95" y="1"/>
                    <a:pt x="98" y="2"/>
                    <a:pt x="99" y="6"/>
                  </a:cubicBezTo>
                  <a:cubicBezTo>
                    <a:pt x="101" y="9"/>
                    <a:pt x="102" y="12"/>
                    <a:pt x="102" y="15"/>
                  </a:cubicBezTo>
                  <a:cubicBezTo>
                    <a:pt x="102" y="16"/>
                    <a:pt x="102" y="16"/>
                    <a:pt x="102" y="16"/>
                  </a:cubicBezTo>
                  <a:cubicBezTo>
                    <a:pt x="102" y="17"/>
                    <a:pt x="102" y="17"/>
                    <a:pt x="103" y="17"/>
                  </a:cubicBezTo>
                  <a:cubicBezTo>
                    <a:pt x="104" y="17"/>
                    <a:pt x="106" y="17"/>
                    <a:pt x="108" y="17"/>
                  </a:cubicBezTo>
                  <a:cubicBezTo>
                    <a:pt x="108" y="16"/>
                    <a:pt x="108" y="16"/>
                    <a:pt x="108" y="15"/>
                  </a:cubicBezTo>
                  <a:cubicBezTo>
                    <a:pt x="109" y="12"/>
                    <a:pt x="110" y="9"/>
                    <a:pt x="111" y="5"/>
                  </a:cubicBezTo>
                  <a:cubicBezTo>
                    <a:pt x="111" y="5"/>
                    <a:pt x="111" y="4"/>
                    <a:pt x="111" y="4"/>
                  </a:cubicBezTo>
                  <a:cubicBezTo>
                    <a:pt x="111" y="2"/>
                    <a:pt x="111" y="2"/>
                    <a:pt x="113" y="2"/>
                  </a:cubicBezTo>
                  <a:cubicBezTo>
                    <a:pt x="113" y="2"/>
                    <a:pt x="113" y="2"/>
                    <a:pt x="113" y="2"/>
                  </a:cubicBezTo>
                  <a:cubicBezTo>
                    <a:pt x="114" y="1"/>
                    <a:pt x="114" y="0"/>
                    <a:pt x="115" y="1"/>
                  </a:cubicBezTo>
                  <a:cubicBezTo>
                    <a:pt x="117" y="1"/>
                    <a:pt x="119" y="2"/>
                    <a:pt x="120" y="2"/>
                  </a:cubicBezTo>
                  <a:cubicBezTo>
                    <a:pt x="122" y="2"/>
                    <a:pt x="124" y="2"/>
                    <a:pt x="126" y="2"/>
                  </a:cubicBezTo>
                  <a:cubicBezTo>
                    <a:pt x="129" y="3"/>
                    <a:pt x="131" y="3"/>
                    <a:pt x="134" y="4"/>
                  </a:cubicBezTo>
                  <a:cubicBezTo>
                    <a:pt x="135" y="4"/>
                    <a:pt x="136" y="4"/>
                    <a:pt x="137" y="6"/>
                  </a:cubicBezTo>
                  <a:cubicBezTo>
                    <a:pt x="137" y="6"/>
                    <a:pt x="137" y="6"/>
                    <a:pt x="138" y="6"/>
                  </a:cubicBezTo>
                  <a:cubicBezTo>
                    <a:pt x="139" y="7"/>
                    <a:pt x="140" y="8"/>
                    <a:pt x="142" y="9"/>
                  </a:cubicBezTo>
                  <a:cubicBezTo>
                    <a:pt x="143" y="10"/>
                    <a:pt x="145" y="11"/>
                    <a:pt x="146" y="12"/>
                  </a:cubicBezTo>
                  <a:cubicBezTo>
                    <a:pt x="152" y="16"/>
                    <a:pt x="156" y="21"/>
                    <a:pt x="158" y="27"/>
                  </a:cubicBezTo>
                  <a:cubicBezTo>
                    <a:pt x="158" y="28"/>
                    <a:pt x="159" y="28"/>
                    <a:pt x="159" y="29"/>
                  </a:cubicBezTo>
                  <a:cubicBezTo>
                    <a:pt x="159" y="30"/>
                    <a:pt x="159" y="30"/>
                    <a:pt x="159" y="31"/>
                  </a:cubicBezTo>
                  <a:cubicBezTo>
                    <a:pt x="158" y="31"/>
                    <a:pt x="158" y="31"/>
                    <a:pt x="157" y="31"/>
                  </a:cubicBezTo>
                  <a:cubicBezTo>
                    <a:pt x="157" y="31"/>
                    <a:pt x="157" y="31"/>
                    <a:pt x="157" y="31"/>
                  </a:cubicBezTo>
                  <a:cubicBezTo>
                    <a:pt x="156" y="32"/>
                    <a:pt x="153" y="36"/>
                    <a:pt x="152" y="37"/>
                  </a:cubicBezTo>
                  <a:cubicBezTo>
                    <a:pt x="154" y="37"/>
                    <a:pt x="156" y="39"/>
                    <a:pt x="157" y="40"/>
                  </a:cubicBezTo>
                  <a:cubicBezTo>
                    <a:pt x="159" y="43"/>
                    <a:pt x="160" y="46"/>
                    <a:pt x="162" y="49"/>
                  </a:cubicBezTo>
                  <a:cubicBezTo>
                    <a:pt x="163" y="48"/>
                    <a:pt x="163" y="48"/>
                    <a:pt x="164" y="48"/>
                  </a:cubicBezTo>
                  <a:cubicBezTo>
                    <a:pt x="164" y="47"/>
                    <a:pt x="163" y="46"/>
                    <a:pt x="164" y="45"/>
                  </a:cubicBezTo>
                  <a:cubicBezTo>
                    <a:pt x="164" y="45"/>
                    <a:pt x="164" y="44"/>
                    <a:pt x="164" y="44"/>
                  </a:cubicBezTo>
                  <a:cubicBezTo>
                    <a:pt x="164" y="42"/>
                    <a:pt x="164" y="39"/>
                    <a:pt x="163" y="37"/>
                  </a:cubicBezTo>
                  <a:cubicBezTo>
                    <a:pt x="163" y="36"/>
                    <a:pt x="163" y="36"/>
                    <a:pt x="163" y="36"/>
                  </a:cubicBezTo>
                  <a:cubicBezTo>
                    <a:pt x="162" y="32"/>
                    <a:pt x="160" y="29"/>
                    <a:pt x="159" y="26"/>
                  </a:cubicBezTo>
                  <a:cubicBezTo>
                    <a:pt x="159" y="25"/>
                    <a:pt x="159" y="24"/>
                    <a:pt x="159" y="23"/>
                  </a:cubicBezTo>
                  <a:cubicBezTo>
                    <a:pt x="159" y="23"/>
                    <a:pt x="159" y="22"/>
                    <a:pt x="159" y="22"/>
                  </a:cubicBezTo>
                  <a:cubicBezTo>
                    <a:pt x="158" y="21"/>
                    <a:pt x="158" y="20"/>
                    <a:pt x="159" y="20"/>
                  </a:cubicBezTo>
                  <a:cubicBezTo>
                    <a:pt x="160" y="19"/>
                    <a:pt x="161" y="19"/>
                    <a:pt x="161" y="19"/>
                  </a:cubicBezTo>
                  <a:cubicBezTo>
                    <a:pt x="166" y="18"/>
                    <a:pt x="172" y="17"/>
                    <a:pt x="177" y="17"/>
                  </a:cubicBezTo>
                  <a:cubicBezTo>
                    <a:pt x="179" y="16"/>
                    <a:pt x="181" y="16"/>
                    <a:pt x="183" y="16"/>
                  </a:cubicBezTo>
                  <a:cubicBezTo>
                    <a:pt x="186" y="16"/>
                    <a:pt x="189" y="16"/>
                    <a:pt x="192" y="17"/>
                  </a:cubicBezTo>
                  <a:cubicBezTo>
                    <a:pt x="192" y="17"/>
                    <a:pt x="192" y="17"/>
                    <a:pt x="192" y="16"/>
                  </a:cubicBezTo>
                  <a:cubicBezTo>
                    <a:pt x="192" y="15"/>
                    <a:pt x="193" y="15"/>
                    <a:pt x="194" y="16"/>
                  </a:cubicBezTo>
                  <a:cubicBezTo>
                    <a:pt x="197" y="17"/>
                    <a:pt x="200" y="18"/>
                    <a:pt x="203" y="19"/>
                  </a:cubicBezTo>
                  <a:cubicBezTo>
                    <a:pt x="207" y="20"/>
                    <a:pt x="210" y="21"/>
                    <a:pt x="213" y="23"/>
                  </a:cubicBezTo>
                  <a:cubicBezTo>
                    <a:pt x="214" y="24"/>
                    <a:pt x="216" y="25"/>
                    <a:pt x="217" y="26"/>
                  </a:cubicBezTo>
                  <a:cubicBezTo>
                    <a:pt x="218" y="27"/>
                    <a:pt x="218" y="27"/>
                    <a:pt x="219" y="27"/>
                  </a:cubicBezTo>
                  <a:cubicBezTo>
                    <a:pt x="220" y="28"/>
                    <a:pt x="220" y="28"/>
                    <a:pt x="221" y="28"/>
                  </a:cubicBezTo>
                  <a:cubicBezTo>
                    <a:pt x="223" y="29"/>
                    <a:pt x="223" y="30"/>
                    <a:pt x="224" y="31"/>
                  </a:cubicBezTo>
                  <a:cubicBezTo>
                    <a:pt x="224" y="32"/>
                    <a:pt x="224" y="32"/>
                    <a:pt x="224" y="32"/>
                  </a:cubicBezTo>
                  <a:cubicBezTo>
                    <a:pt x="225" y="37"/>
                    <a:pt x="224" y="42"/>
                    <a:pt x="223" y="46"/>
                  </a:cubicBezTo>
                  <a:cubicBezTo>
                    <a:pt x="222" y="49"/>
                    <a:pt x="221" y="52"/>
                    <a:pt x="220" y="55"/>
                  </a:cubicBezTo>
                  <a:cubicBezTo>
                    <a:pt x="220" y="56"/>
                    <a:pt x="220" y="56"/>
                    <a:pt x="220" y="56"/>
                  </a:cubicBezTo>
                  <a:cubicBezTo>
                    <a:pt x="222" y="58"/>
                    <a:pt x="224" y="59"/>
                    <a:pt x="226" y="61"/>
                  </a:cubicBezTo>
                  <a:cubicBezTo>
                    <a:pt x="227" y="61"/>
                    <a:pt x="227" y="61"/>
                    <a:pt x="227" y="61"/>
                  </a:cubicBezTo>
                  <a:cubicBezTo>
                    <a:pt x="230" y="57"/>
                    <a:pt x="233" y="54"/>
                    <a:pt x="237" y="51"/>
                  </a:cubicBezTo>
                  <a:cubicBezTo>
                    <a:pt x="238" y="50"/>
                    <a:pt x="239" y="48"/>
                    <a:pt x="240" y="47"/>
                  </a:cubicBezTo>
                  <a:cubicBezTo>
                    <a:pt x="241" y="47"/>
                    <a:pt x="241" y="46"/>
                    <a:pt x="241" y="46"/>
                  </a:cubicBezTo>
                  <a:cubicBezTo>
                    <a:pt x="242" y="45"/>
                    <a:pt x="243" y="45"/>
                    <a:pt x="244" y="46"/>
                  </a:cubicBezTo>
                  <a:cubicBezTo>
                    <a:pt x="244" y="46"/>
                    <a:pt x="244" y="46"/>
                    <a:pt x="244" y="46"/>
                  </a:cubicBezTo>
                  <a:cubicBezTo>
                    <a:pt x="246" y="50"/>
                    <a:pt x="249" y="52"/>
                    <a:pt x="252" y="54"/>
                  </a:cubicBezTo>
                  <a:cubicBezTo>
                    <a:pt x="255" y="57"/>
                    <a:pt x="259" y="61"/>
                    <a:pt x="262" y="64"/>
                  </a:cubicBezTo>
                  <a:cubicBezTo>
                    <a:pt x="262" y="65"/>
                    <a:pt x="263" y="65"/>
                    <a:pt x="264" y="66"/>
                  </a:cubicBezTo>
                  <a:cubicBezTo>
                    <a:pt x="265" y="66"/>
                    <a:pt x="265" y="68"/>
                    <a:pt x="265" y="69"/>
                  </a:cubicBezTo>
                  <a:cubicBezTo>
                    <a:pt x="264" y="69"/>
                    <a:pt x="264" y="69"/>
                    <a:pt x="264" y="69"/>
                  </a:cubicBezTo>
                  <a:cubicBezTo>
                    <a:pt x="263" y="70"/>
                    <a:pt x="262" y="70"/>
                    <a:pt x="262" y="70"/>
                  </a:cubicBezTo>
                  <a:cubicBezTo>
                    <a:pt x="261" y="71"/>
                    <a:pt x="260" y="72"/>
                    <a:pt x="259" y="73"/>
                  </a:cubicBezTo>
                  <a:cubicBezTo>
                    <a:pt x="256" y="77"/>
                    <a:pt x="252" y="81"/>
                    <a:pt x="249" y="85"/>
                  </a:cubicBezTo>
                  <a:cubicBezTo>
                    <a:pt x="248" y="85"/>
                    <a:pt x="248" y="86"/>
                    <a:pt x="248" y="87"/>
                  </a:cubicBezTo>
                  <a:cubicBezTo>
                    <a:pt x="248" y="92"/>
                    <a:pt x="249" y="97"/>
                    <a:pt x="249" y="102"/>
                  </a:cubicBezTo>
                  <a:cubicBezTo>
                    <a:pt x="249" y="103"/>
                    <a:pt x="250" y="104"/>
                    <a:pt x="250" y="105"/>
                  </a:cubicBezTo>
                  <a:cubicBezTo>
                    <a:pt x="251" y="107"/>
                    <a:pt x="253" y="108"/>
                    <a:pt x="255" y="107"/>
                  </a:cubicBezTo>
                  <a:cubicBezTo>
                    <a:pt x="259" y="107"/>
                    <a:pt x="263" y="107"/>
                    <a:pt x="266" y="107"/>
                  </a:cubicBezTo>
                  <a:cubicBezTo>
                    <a:pt x="267" y="107"/>
                    <a:pt x="267" y="107"/>
                    <a:pt x="268" y="107"/>
                  </a:cubicBezTo>
                  <a:cubicBezTo>
                    <a:pt x="269" y="108"/>
                    <a:pt x="270" y="108"/>
                    <a:pt x="270" y="110"/>
                  </a:cubicBezTo>
                  <a:cubicBezTo>
                    <a:pt x="270" y="111"/>
                    <a:pt x="269" y="113"/>
                    <a:pt x="269" y="115"/>
                  </a:cubicBezTo>
                  <a:cubicBezTo>
                    <a:pt x="268" y="121"/>
                    <a:pt x="267" y="126"/>
                    <a:pt x="265" y="132"/>
                  </a:cubicBezTo>
                  <a:cubicBezTo>
                    <a:pt x="264" y="135"/>
                    <a:pt x="263" y="138"/>
                    <a:pt x="262" y="141"/>
                  </a:cubicBezTo>
                  <a:cubicBezTo>
                    <a:pt x="261" y="143"/>
                    <a:pt x="260" y="145"/>
                    <a:pt x="259" y="147"/>
                  </a:cubicBezTo>
                  <a:cubicBezTo>
                    <a:pt x="259" y="148"/>
                    <a:pt x="258" y="149"/>
                    <a:pt x="257" y="150"/>
                  </a:cubicBezTo>
                  <a:cubicBezTo>
                    <a:pt x="258" y="151"/>
                    <a:pt x="258" y="152"/>
                    <a:pt x="258" y="153"/>
                  </a:cubicBezTo>
                  <a:cubicBezTo>
                    <a:pt x="257" y="153"/>
                    <a:pt x="256" y="153"/>
                    <a:pt x="256" y="154"/>
                  </a:cubicBezTo>
                  <a:cubicBezTo>
                    <a:pt x="256" y="154"/>
                    <a:pt x="256" y="154"/>
                    <a:pt x="256" y="154"/>
                  </a:cubicBezTo>
                  <a:cubicBezTo>
                    <a:pt x="255" y="155"/>
                    <a:pt x="254" y="156"/>
                    <a:pt x="254" y="156"/>
                  </a:cubicBezTo>
                  <a:cubicBezTo>
                    <a:pt x="253" y="157"/>
                    <a:pt x="253" y="157"/>
                    <a:pt x="252" y="157"/>
                  </a:cubicBezTo>
                  <a:cubicBezTo>
                    <a:pt x="252" y="157"/>
                    <a:pt x="251" y="157"/>
                    <a:pt x="250" y="157"/>
                  </a:cubicBezTo>
                  <a:cubicBezTo>
                    <a:pt x="250" y="157"/>
                    <a:pt x="250" y="157"/>
                    <a:pt x="249" y="158"/>
                  </a:cubicBezTo>
                  <a:cubicBezTo>
                    <a:pt x="247" y="159"/>
                    <a:pt x="244" y="160"/>
                    <a:pt x="241" y="161"/>
                  </a:cubicBezTo>
                  <a:cubicBezTo>
                    <a:pt x="241" y="161"/>
                    <a:pt x="240" y="161"/>
                    <a:pt x="240" y="161"/>
                  </a:cubicBezTo>
                  <a:cubicBezTo>
                    <a:pt x="240" y="162"/>
                    <a:pt x="240" y="162"/>
                    <a:pt x="240" y="162"/>
                  </a:cubicBezTo>
                  <a:cubicBezTo>
                    <a:pt x="240" y="163"/>
                    <a:pt x="240" y="164"/>
                    <a:pt x="238" y="164"/>
                  </a:cubicBezTo>
                  <a:cubicBezTo>
                    <a:pt x="238" y="164"/>
                    <a:pt x="237" y="164"/>
                    <a:pt x="236" y="164"/>
                  </a:cubicBezTo>
                  <a:cubicBezTo>
                    <a:pt x="235" y="164"/>
                    <a:pt x="234" y="164"/>
                    <a:pt x="234" y="165"/>
                  </a:cubicBezTo>
                  <a:cubicBezTo>
                    <a:pt x="233" y="165"/>
                    <a:pt x="232" y="166"/>
                    <a:pt x="232" y="167"/>
                  </a:cubicBezTo>
                  <a:cubicBezTo>
                    <a:pt x="231" y="167"/>
                    <a:pt x="231" y="168"/>
                    <a:pt x="230" y="168"/>
                  </a:cubicBezTo>
                  <a:cubicBezTo>
                    <a:pt x="230" y="169"/>
                    <a:pt x="230" y="169"/>
                    <a:pt x="231" y="169"/>
                  </a:cubicBezTo>
                  <a:cubicBezTo>
                    <a:pt x="234" y="171"/>
                    <a:pt x="235" y="175"/>
                    <a:pt x="237" y="178"/>
                  </a:cubicBezTo>
                  <a:cubicBezTo>
                    <a:pt x="237" y="179"/>
                    <a:pt x="237" y="180"/>
                    <a:pt x="237" y="181"/>
                  </a:cubicBezTo>
                  <a:cubicBezTo>
                    <a:pt x="237" y="183"/>
                    <a:pt x="237" y="184"/>
                    <a:pt x="236" y="184"/>
                  </a:cubicBezTo>
                  <a:cubicBezTo>
                    <a:pt x="233" y="188"/>
                    <a:pt x="230" y="191"/>
                    <a:pt x="227" y="194"/>
                  </a:cubicBezTo>
                  <a:cubicBezTo>
                    <a:pt x="225" y="196"/>
                    <a:pt x="223" y="197"/>
                    <a:pt x="222" y="199"/>
                  </a:cubicBezTo>
                  <a:cubicBezTo>
                    <a:pt x="219" y="203"/>
                    <a:pt x="215" y="206"/>
                    <a:pt x="211" y="208"/>
                  </a:cubicBezTo>
                  <a:cubicBezTo>
                    <a:pt x="209" y="210"/>
                    <a:pt x="206" y="211"/>
                    <a:pt x="204" y="212"/>
                  </a:cubicBezTo>
                  <a:cubicBezTo>
                    <a:pt x="203" y="212"/>
                    <a:pt x="202" y="212"/>
                    <a:pt x="202" y="212"/>
                  </a:cubicBezTo>
                  <a:cubicBezTo>
                    <a:pt x="201" y="212"/>
                    <a:pt x="200" y="212"/>
                    <a:pt x="199" y="212"/>
                  </a:cubicBezTo>
                  <a:cubicBezTo>
                    <a:pt x="198" y="212"/>
                    <a:pt x="198" y="212"/>
                    <a:pt x="197" y="211"/>
                  </a:cubicBezTo>
                  <a:cubicBezTo>
                    <a:pt x="197" y="210"/>
                    <a:pt x="197" y="210"/>
                    <a:pt x="197" y="210"/>
                  </a:cubicBezTo>
                  <a:cubicBezTo>
                    <a:pt x="194" y="210"/>
                    <a:pt x="192" y="210"/>
                    <a:pt x="189" y="210"/>
                  </a:cubicBezTo>
                  <a:cubicBezTo>
                    <a:pt x="185" y="210"/>
                    <a:pt x="181" y="210"/>
                    <a:pt x="176" y="209"/>
                  </a:cubicBezTo>
                  <a:cubicBezTo>
                    <a:pt x="175" y="209"/>
                    <a:pt x="173" y="209"/>
                    <a:pt x="171" y="209"/>
                  </a:cubicBezTo>
                  <a:cubicBezTo>
                    <a:pt x="171" y="209"/>
                    <a:pt x="171" y="209"/>
                    <a:pt x="171" y="209"/>
                  </a:cubicBezTo>
                  <a:cubicBezTo>
                    <a:pt x="170" y="209"/>
                    <a:pt x="169" y="209"/>
                    <a:pt x="169" y="208"/>
                  </a:cubicBezTo>
                  <a:cubicBezTo>
                    <a:pt x="169" y="207"/>
                    <a:pt x="169" y="207"/>
                    <a:pt x="170" y="207"/>
                  </a:cubicBezTo>
                  <a:cubicBezTo>
                    <a:pt x="170" y="207"/>
                    <a:pt x="170" y="206"/>
                    <a:pt x="171" y="206"/>
                  </a:cubicBezTo>
                  <a:cubicBezTo>
                    <a:pt x="171" y="206"/>
                    <a:pt x="171" y="206"/>
                    <a:pt x="171" y="205"/>
                  </a:cubicBezTo>
                  <a:cubicBezTo>
                    <a:pt x="171" y="201"/>
                    <a:pt x="171" y="197"/>
                    <a:pt x="171" y="193"/>
                  </a:cubicBezTo>
                  <a:cubicBezTo>
                    <a:pt x="171" y="193"/>
                    <a:pt x="171" y="192"/>
                    <a:pt x="171" y="192"/>
                  </a:cubicBezTo>
                  <a:cubicBezTo>
                    <a:pt x="170" y="191"/>
                    <a:pt x="171" y="191"/>
                    <a:pt x="169" y="191"/>
                  </a:cubicBezTo>
                  <a:cubicBezTo>
                    <a:pt x="169" y="191"/>
                    <a:pt x="169" y="191"/>
                    <a:pt x="168" y="191"/>
                  </a:cubicBezTo>
                  <a:cubicBezTo>
                    <a:pt x="168" y="191"/>
                    <a:pt x="167" y="191"/>
                    <a:pt x="167" y="191"/>
                  </a:cubicBezTo>
                  <a:cubicBezTo>
                    <a:pt x="167" y="191"/>
                    <a:pt x="166" y="191"/>
                    <a:pt x="166" y="191"/>
                  </a:cubicBezTo>
                  <a:cubicBezTo>
                    <a:pt x="163" y="194"/>
                    <a:pt x="160" y="197"/>
                    <a:pt x="158" y="199"/>
                  </a:cubicBezTo>
                  <a:cubicBezTo>
                    <a:pt x="156" y="201"/>
                    <a:pt x="155" y="202"/>
                    <a:pt x="154" y="201"/>
                  </a:cubicBezTo>
                  <a:cubicBezTo>
                    <a:pt x="153" y="201"/>
                    <a:pt x="153" y="202"/>
                    <a:pt x="153" y="202"/>
                  </a:cubicBezTo>
                  <a:cubicBezTo>
                    <a:pt x="152" y="202"/>
                    <a:pt x="151" y="203"/>
                    <a:pt x="150" y="204"/>
                  </a:cubicBezTo>
                  <a:cubicBezTo>
                    <a:pt x="150" y="204"/>
                    <a:pt x="150" y="204"/>
                    <a:pt x="150" y="204"/>
                  </a:cubicBezTo>
                  <a:cubicBezTo>
                    <a:pt x="149" y="205"/>
                    <a:pt x="148" y="207"/>
                    <a:pt x="146" y="208"/>
                  </a:cubicBezTo>
                  <a:cubicBezTo>
                    <a:pt x="146" y="208"/>
                    <a:pt x="145" y="209"/>
                    <a:pt x="145" y="209"/>
                  </a:cubicBezTo>
                  <a:cubicBezTo>
                    <a:pt x="144" y="209"/>
                    <a:pt x="144" y="210"/>
                    <a:pt x="144" y="210"/>
                  </a:cubicBezTo>
                  <a:cubicBezTo>
                    <a:pt x="143" y="210"/>
                    <a:pt x="143" y="211"/>
                    <a:pt x="142" y="211"/>
                  </a:cubicBezTo>
                  <a:cubicBezTo>
                    <a:pt x="141" y="212"/>
                    <a:pt x="139" y="212"/>
                    <a:pt x="138" y="212"/>
                  </a:cubicBezTo>
                  <a:cubicBezTo>
                    <a:pt x="138" y="212"/>
                    <a:pt x="137" y="212"/>
                    <a:pt x="137" y="212"/>
                  </a:cubicBezTo>
                  <a:cubicBezTo>
                    <a:pt x="134" y="210"/>
                    <a:pt x="132" y="209"/>
                    <a:pt x="129" y="206"/>
                  </a:cubicBezTo>
                  <a:cubicBezTo>
                    <a:pt x="128" y="205"/>
                    <a:pt x="127" y="203"/>
                    <a:pt x="126" y="202"/>
                  </a:cubicBezTo>
                  <a:cubicBezTo>
                    <a:pt x="124" y="200"/>
                    <a:pt x="122" y="199"/>
                    <a:pt x="121" y="197"/>
                  </a:cubicBezTo>
                  <a:cubicBezTo>
                    <a:pt x="120" y="198"/>
                    <a:pt x="120" y="198"/>
                    <a:pt x="120" y="198"/>
                  </a:cubicBezTo>
                  <a:cubicBezTo>
                    <a:pt x="119" y="198"/>
                    <a:pt x="118" y="198"/>
                    <a:pt x="118" y="197"/>
                  </a:cubicBezTo>
                  <a:cubicBezTo>
                    <a:pt x="118" y="196"/>
                    <a:pt x="117" y="196"/>
                    <a:pt x="118" y="195"/>
                  </a:cubicBezTo>
                  <a:cubicBezTo>
                    <a:pt x="118" y="195"/>
                    <a:pt x="117" y="194"/>
                    <a:pt x="117" y="194"/>
                  </a:cubicBezTo>
                  <a:cubicBezTo>
                    <a:pt x="114" y="191"/>
                    <a:pt x="112" y="188"/>
                    <a:pt x="109" y="185"/>
                  </a:cubicBezTo>
                  <a:cubicBezTo>
                    <a:pt x="107" y="182"/>
                    <a:pt x="105" y="179"/>
                    <a:pt x="104" y="176"/>
                  </a:cubicBezTo>
                  <a:cubicBezTo>
                    <a:pt x="103" y="175"/>
                    <a:pt x="103" y="174"/>
                    <a:pt x="103" y="173"/>
                  </a:cubicBezTo>
                  <a:cubicBezTo>
                    <a:pt x="102" y="172"/>
                    <a:pt x="103" y="172"/>
                    <a:pt x="103" y="171"/>
                  </a:cubicBezTo>
                  <a:cubicBezTo>
                    <a:pt x="102" y="170"/>
                    <a:pt x="102" y="170"/>
                    <a:pt x="102" y="169"/>
                  </a:cubicBezTo>
                  <a:cubicBezTo>
                    <a:pt x="99" y="170"/>
                    <a:pt x="97" y="169"/>
                    <a:pt x="95" y="168"/>
                  </a:cubicBezTo>
                  <a:cubicBezTo>
                    <a:pt x="95" y="168"/>
                    <a:pt x="95" y="169"/>
                    <a:pt x="95" y="169"/>
                  </a:cubicBezTo>
                  <a:cubicBezTo>
                    <a:pt x="96" y="171"/>
                    <a:pt x="96" y="173"/>
                    <a:pt x="97" y="175"/>
                  </a:cubicBezTo>
                  <a:cubicBezTo>
                    <a:pt x="97" y="176"/>
                    <a:pt x="97" y="176"/>
                    <a:pt x="97" y="177"/>
                  </a:cubicBezTo>
                  <a:cubicBezTo>
                    <a:pt x="97" y="178"/>
                    <a:pt x="97" y="179"/>
                    <a:pt x="98" y="179"/>
                  </a:cubicBezTo>
                  <a:cubicBezTo>
                    <a:pt x="98" y="180"/>
                    <a:pt x="98" y="181"/>
                    <a:pt x="99" y="181"/>
                  </a:cubicBezTo>
                  <a:cubicBezTo>
                    <a:pt x="99" y="182"/>
                    <a:pt x="98" y="183"/>
                    <a:pt x="98" y="183"/>
                  </a:cubicBezTo>
                  <a:cubicBezTo>
                    <a:pt x="97" y="183"/>
                    <a:pt x="97" y="183"/>
                    <a:pt x="96" y="183"/>
                  </a:cubicBezTo>
                  <a:cubicBezTo>
                    <a:pt x="95" y="183"/>
                    <a:pt x="94" y="184"/>
                    <a:pt x="94" y="184"/>
                  </a:cubicBezTo>
                  <a:cubicBezTo>
                    <a:pt x="94" y="185"/>
                    <a:pt x="93" y="185"/>
                    <a:pt x="93" y="185"/>
                  </a:cubicBezTo>
                  <a:cubicBezTo>
                    <a:pt x="93" y="186"/>
                    <a:pt x="94" y="186"/>
                    <a:pt x="94" y="187"/>
                  </a:cubicBezTo>
                  <a:cubicBezTo>
                    <a:pt x="93" y="187"/>
                    <a:pt x="93" y="188"/>
                    <a:pt x="93" y="188"/>
                  </a:cubicBezTo>
                  <a:cubicBezTo>
                    <a:pt x="91" y="190"/>
                    <a:pt x="89" y="191"/>
                    <a:pt x="87" y="193"/>
                  </a:cubicBezTo>
                  <a:cubicBezTo>
                    <a:pt x="85" y="195"/>
                    <a:pt x="83" y="196"/>
                    <a:pt x="82" y="198"/>
                  </a:cubicBezTo>
                  <a:cubicBezTo>
                    <a:pt x="81" y="199"/>
                    <a:pt x="81" y="199"/>
                    <a:pt x="81" y="199"/>
                  </a:cubicBezTo>
                  <a:cubicBezTo>
                    <a:pt x="81" y="199"/>
                    <a:pt x="81" y="199"/>
                    <a:pt x="81" y="199"/>
                  </a:cubicBezTo>
                  <a:cubicBezTo>
                    <a:pt x="81" y="199"/>
                    <a:pt x="81" y="199"/>
                    <a:pt x="81" y="199"/>
                  </a:cubicBezTo>
                  <a:cubicBezTo>
                    <a:pt x="81" y="201"/>
                    <a:pt x="81" y="202"/>
                    <a:pt x="80" y="202"/>
                  </a:cubicBezTo>
                  <a:cubicBezTo>
                    <a:pt x="79" y="203"/>
                    <a:pt x="77" y="203"/>
                    <a:pt x="77" y="202"/>
                  </a:cubicBezTo>
                  <a:cubicBezTo>
                    <a:pt x="76" y="201"/>
                    <a:pt x="76" y="201"/>
                    <a:pt x="75" y="201"/>
                  </a:cubicBezTo>
                  <a:cubicBezTo>
                    <a:pt x="74" y="201"/>
                    <a:pt x="73" y="200"/>
                    <a:pt x="72" y="200"/>
                  </a:cubicBezTo>
                  <a:cubicBezTo>
                    <a:pt x="71" y="200"/>
                    <a:pt x="70" y="200"/>
                    <a:pt x="69" y="199"/>
                  </a:cubicBezTo>
                  <a:cubicBezTo>
                    <a:pt x="67" y="199"/>
                    <a:pt x="65" y="199"/>
                    <a:pt x="63" y="198"/>
                  </a:cubicBezTo>
                  <a:cubicBezTo>
                    <a:pt x="60" y="196"/>
                    <a:pt x="57" y="195"/>
                    <a:pt x="54" y="195"/>
                  </a:cubicBezTo>
                  <a:cubicBezTo>
                    <a:pt x="49" y="193"/>
                    <a:pt x="44" y="191"/>
                    <a:pt x="40" y="188"/>
                  </a:cubicBezTo>
                  <a:cubicBezTo>
                    <a:pt x="40" y="187"/>
                    <a:pt x="39" y="187"/>
                    <a:pt x="39" y="187"/>
                  </a:cubicBezTo>
                  <a:cubicBezTo>
                    <a:pt x="37" y="187"/>
                    <a:pt x="36" y="186"/>
                    <a:pt x="36" y="185"/>
                  </a:cubicBezTo>
                  <a:cubicBezTo>
                    <a:pt x="36" y="184"/>
                    <a:pt x="36" y="184"/>
                    <a:pt x="37" y="184"/>
                  </a:cubicBezTo>
                  <a:cubicBezTo>
                    <a:pt x="38" y="183"/>
                    <a:pt x="39" y="182"/>
                    <a:pt x="40" y="181"/>
                  </a:cubicBezTo>
                  <a:cubicBezTo>
                    <a:pt x="40" y="181"/>
                    <a:pt x="41" y="180"/>
                    <a:pt x="41" y="179"/>
                  </a:cubicBezTo>
                  <a:cubicBezTo>
                    <a:pt x="41" y="179"/>
                    <a:pt x="41" y="179"/>
                    <a:pt x="42" y="178"/>
                  </a:cubicBezTo>
                  <a:cubicBezTo>
                    <a:pt x="42" y="178"/>
                    <a:pt x="43" y="177"/>
                    <a:pt x="43" y="176"/>
                  </a:cubicBezTo>
                  <a:cubicBezTo>
                    <a:pt x="43" y="175"/>
                    <a:pt x="44" y="175"/>
                    <a:pt x="44" y="175"/>
                  </a:cubicBezTo>
                  <a:cubicBezTo>
                    <a:pt x="46" y="173"/>
                    <a:pt x="48" y="170"/>
                    <a:pt x="49" y="167"/>
                  </a:cubicBezTo>
                  <a:cubicBezTo>
                    <a:pt x="50" y="166"/>
                    <a:pt x="51" y="165"/>
                    <a:pt x="51" y="163"/>
                  </a:cubicBezTo>
                  <a:cubicBezTo>
                    <a:pt x="52" y="162"/>
                    <a:pt x="52" y="160"/>
                    <a:pt x="51" y="159"/>
                  </a:cubicBezTo>
                  <a:cubicBezTo>
                    <a:pt x="51" y="158"/>
                    <a:pt x="50" y="157"/>
                    <a:pt x="49" y="156"/>
                  </a:cubicBezTo>
                  <a:cubicBezTo>
                    <a:pt x="48" y="155"/>
                    <a:pt x="47" y="154"/>
                    <a:pt x="46" y="152"/>
                  </a:cubicBezTo>
                  <a:cubicBezTo>
                    <a:pt x="45" y="152"/>
                    <a:pt x="45" y="152"/>
                    <a:pt x="44" y="152"/>
                  </a:cubicBezTo>
                  <a:cubicBezTo>
                    <a:pt x="43" y="152"/>
                    <a:pt x="43" y="151"/>
                    <a:pt x="42" y="151"/>
                  </a:cubicBezTo>
                  <a:cubicBezTo>
                    <a:pt x="38" y="153"/>
                    <a:pt x="34" y="155"/>
                    <a:pt x="30" y="157"/>
                  </a:cubicBezTo>
                  <a:cubicBezTo>
                    <a:pt x="28" y="159"/>
                    <a:pt x="26" y="160"/>
                    <a:pt x="24" y="161"/>
                  </a:cubicBezTo>
                  <a:cubicBezTo>
                    <a:pt x="23" y="161"/>
                    <a:pt x="22" y="162"/>
                    <a:pt x="20" y="162"/>
                  </a:cubicBezTo>
                  <a:cubicBezTo>
                    <a:pt x="20" y="162"/>
                    <a:pt x="19" y="162"/>
                    <a:pt x="18" y="161"/>
                  </a:cubicBezTo>
                  <a:cubicBezTo>
                    <a:pt x="16" y="162"/>
                    <a:pt x="15" y="163"/>
                    <a:pt x="13" y="164"/>
                  </a:cubicBezTo>
                  <a:cubicBezTo>
                    <a:pt x="13" y="164"/>
                    <a:pt x="13" y="164"/>
                    <a:pt x="12" y="164"/>
                  </a:cubicBezTo>
                  <a:cubicBezTo>
                    <a:pt x="12" y="165"/>
                    <a:pt x="11" y="165"/>
                    <a:pt x="11" y="164"/>
                  </a:cubicBezTo>
                  <a:cubicBezTo>
                    <a:pt x="10" y="164"/>
                    <a:pt x="10" y="163"/>
                    <a:pt x="10" y="163"/>
                  </a:cubicBezTo>
                  <a:cubicBezTo>
                    <a:pt x="11" y="162"/>
                    <a:pt x="11" y="161"/>
                    <a:pt x="12" y="161"/>
                  </a:cubicBezTo>
                  <a:cubicBezTo>
                    <a:pt x="12" y="161"/>
                    <a:pt x="12" y="160"/>
                    <a:pt x="12" y="160"/>
                  </a:cubicBezTo>
                  <a:cubicBezTo>
                    <a:pt x="11" y="159"/>
                    <a:pt x="11" y="157"/>
                    <a:pt x="11" y="156"/>
                  </a:cubicBezTo>
                  <a:cubicBezTo>
                    <a:pt x="10" y="153"/>
                    <a:pt x="9" y="151"/>
                    <a:pt x="9" y="149"/>
                  </a:cubicBezTo>
                  <a:cubicBezTo>
                    <a:pt x="7" y="144"/>
                    <a:pt x="5" y="139"/>
                    <a:pt x="4" y="134"/>
                  </a:cubicBezTo>
                  <a:cubicBezTo>
                    <a:pt x="4" y="132"/>
                    <a:pt x="3" y="130"/>
                    <a:pt x="3" y="127"/>
                  </a:cubicBezTo>
                  <a:cubicBezTo>
                    <a:pt x="2" y="127"/>
                    <a:pt x="2" y="127"/>
                    <a:pt x="2" y="127"/>
                  </a:cubicBezTo>
                  <a:cubicBezTo>
                    <a:pt x="1" y="127"/>
                    <a:pt x="0" y="126"/>
                    <a:pt x="1" y="125"/>
                  </a:cubicBezTo>
                  <a:cubicBezTo>
                    <a:pt x="1" y="125"/>
                    <a:pt x="1" y="124"/>
                    <a:pt x="2" y="124"/>
                  </a:cubicBezTo>
                  <a:cubicBezTo>
                    <a:pt x="7" y="119"/>
                    <a:pt x="13" y="113"/>
                    <a:pt x="20" y="110"/>
                  </a:cubicBezTo>
                  <a:cubicBezTo>
                    <a:pt x="20" y="109"/>
                    <a:pt x="21" y="109"/>
                    <a:pt x="22" y="109"/>
                  </a:cubicBezTo>
                  <a:cubicBezTo>
                    <a:pt x="22" y="108"/>
                    <a:pt x="22" y="108"/>
                    <a:pt x="23" y="108"/>
                  </a:cubicBezTo>
                  <a:cubicBezTo>
                    <a:pt x="23" y="107"/>
                    <a:pt x="23" y="107"/>
                    <a:pt x="24" y="107"/>
                  </a:cubicBezTo>
                  <a:cubicBezTo>
                    <a:pt x="25" y="107"/>
                    <a:pt x="25" y="106"/>
                    <a:pt x="26" y="106"/>
                  </a:cubicBezTo>
                  <a:cubicBezTo>
                    <a:pt x="26" y="105"/>
                    <a:pt x="27" y="105"/>
                    <a:pt x="27" y="105"/>
                  </a:cubicBezTo>
                  <a:cubicBezTo>
                    <a:pt x="29" y="105"/>
                    <a:pt x="30" y="104"/>
                    <a:pt x="32" y="104"/>
                  </a:cubicBezTo>
                  <a:cubicBezTo>
                    <a:pt x="33" y="104"/>
                    <a:pt x="33" y="103"/>
                    <a:pt x="34" y="103"/>
                  </a:cubicBezTo>
                  <a:cubicBezTo>
                    <a:pt x="35" y="99"/>
                    <a:pt x="35" y="95"/>
                    <a:pt x="35" y="92"/>
                  </a:cubicBezTo>
                  <a:cubicBezTo>
                    <a:pt x="34" y="92"/>
                    <a:pt x="34" y="91"/>
                    <a:pt x="34" y="91"/>
                  </a:cubicBezTo>
                  <a:cubicBezTo>
                    <a:pt x="27" y="92"/>
                    <a:pt x="21" y="91"/>
                    <a:pt x="14" y="92"/>
                  </a:cubicBezTo>
                  <a:cubicBezTo>
                    <a:pt x="14" y="92"/>
                    <a:pt x="13" y="92"/>
                    <a:pt x="12" y="92"/>
                  </a:cubicBezTo>
                  <a:cubicBezTo>
                    <a:pt x="11" y="92"/>
                    <a:pt x="10" y="92"/>
                    <a:pt x="9" y="93"/>
                  </a:cubicBezTo>
                  <a:cubicBezTo>
                    <a:pt x="8" y="93"/>
                    <a:pt x="7" y="93"/>
                    <a:pt x="6" y="92"/>
                  </a:cubicBezTo>
                  <a:close/>
                  <a:moveTo>
                    <a:pt x="173" y="96"/>
                  </a:moveTo>
                  <a:cubicBezTo>
                    <a:pt x="173" y="96"/>
                    <a:pt x="173" y="96"/>
                    <a:pt x="173" y="95"/>
                  </a:cubicBezTo>
                  <a:cubicBezTo>
                    <a:pt x="173" y="95"/>
                    <a:pt x="173" y="95"/>
                    <a:pt x="173" y="95"/>
                  </a:cubicBezTo>
                  <a:cubicBezTo>
                    <a:pt x="173" y="96"/>
                    <a:pt x="173" y="96"/>
                    <a:pt x="173" y="96"/>
                  </a:cubicBezTo>
                  <a:cubicBezTo>
                    <a:pt x="173" y="97"/>
                    <a:pt x="172" y="97"/>
                    <a:pt x="172" y="97"/>
                  </a:cubicBezTo>
                  <a:cubicBezTo>
                    <a:pt x="172" y="97"/>
                    <a:pt x="172" y="97"/>
                    <a:pt x="172" y="97"/>
                  </a:cubicBezTo>
                  <a:cubicBezTo>
                    <a:pt x="173" y="97"/>
                    <a:pt x="173" y="97"/>
                    <a:pt x="173" y="96"/>
                  </a:cubicBezTo>
                  <a:close/>
                  <a:moveTo>
                    <a:pt x="63" y="20"/>
                  </a:moveTo>
                  <a:cubicBezTo>
                    <a:pt x="63" y="20"/>
                    <a:pt x="64" y="20"/>
                    <a:pt x="64" y="20"/>
                  </a:cubicBezTo>
                  <a:cubicBezTo>
                    <a:pt x="64" y="19"/>
                    <a:pt x="64" y="19"/>
                    <a:pt x="64" y="19"/>
                  </a:cubicBezTo>
                  <a:cubicBezTo>
                    <a:pt x="63" y="20"/>
                    <a:pt x="63" y="20"/>
                    <a:pt x="63" y="20"/>
                  </a:cubicBezTo>
                  <a:cubicBezTo>
                    <a:pt x="63" y="20"/>
                    <a:pt x="62" y="20"/>
                    <a:pt x="62" y="21"/>
                  </a:cubicBezTo>
                  <a:cubicBezTo>
                    <a:pt x="62" y="21"/>
                    <a:pt x="62" y="21"/>
                    <a:pt x="62" y="21"/>
                  </a:cubicBezTo>
                  <a:cubicBezTo>
                    <a:pt x="63" y="21"/>
                    <a:pt x="63" y="20"/>
                    <a:pt x="63" y="20"/>
                  </a:cubicBezTo>
                  <a:close/>
                  <a:moveTo>
                    <a:pt x="206" y="154"/>
                  </a:moveTo>
                  <a:cubicBezTo>
                    <a:pt x="206" y="154"/>
                    <a:pt x="206" y="154"/>
                    <a:pt x="206" y="155"/>
                  </a:cubicBezTo>
                  <a:cubicBezTo>
                    <a:pt x="206" y="155"/>
                    <a:pt x="206" y="155"/>
                    <a:pt x="207" y="155"/>
                  </a:cubicBezTo>
                  <a:cubicBezTo>
                    <a:pt x="206" y="154"/>
                    <a:pt x="206" y="154"/>
                    <a:pt x="206" y="154"/>
                  </a:cubicBezTo>
                  <a:cubicBezTo>
                    <a:pt x="206" y="153"/>
                    <a:pt x="206" y="153"/>
                    <a:pt x="205" y="152"/>
                  </a:cubicBezTo>
                  <a:cubicBezTo>
                    <a:pt x="205" y="153"/>
                    <a:pt x="206" y="153"/>
                    <a:pt x="206" y="154"/>
                  </a:cubicBezTo>
                  <a:close/>
                  <a:moveTo>
                    <a:pt x="132" y="142"/>
                  </a:moveTo>
                  <a:cubicBezTo>
                    <a:pt x="132" y="142"/>
                    <a:pt x="132" y="142"/>
                    <a:pt x="132" y="142"/>
                  </a:cubicBezTo>
                  <a:cubicBezTo>
                    <a:pt x="129" y="142"/>
                    <a:pt x="127" y="142"/>
                    <a:pt x="124" y="143"/>
                  </a:cubicBezTo>
                  <a:cubicBezTo>
                    <a:pt x="123" y="143"/>
                    <a:pt x="122" y="143"/>
                    <a:pt x="120" y="142"/>
                  </a:cubicBezTo>
                  <a:cubicBezTo>
                    <a:pt x="120" y="142"/>
                    <a:pt x="119" y="142"/>
                    <a:pt x="119" y="142"/>
                  </a:cubicBezTo>
                  <a:cubicBezTo>
                    <a:pt x="116" y="143"/>
                    <a:pt x="112" y="143"/>
                    <a:pt x="109" y="143"/>
                  </a:cubicBezTo>
                  <a:cubicBezTo>
                    <a:pt x="106" y="144"/>
                    <a:pt x="103" y="143"/>
                    <a:pt x="100" y="144"/>
                  </a:cubicBezTo>
                  <a:cubicBezTo>
                    <a:pt x="99" y="144"/>
                    <a:pt x="98" y="145"/>
                    <a:pt x="97" y="146"/>
                  </a:cubicBezTo>
                  <a:cubicBezTo>
                    <a:pt x="97" y="146"/>
                    <a:pt x="97" y="146"/>
                    <a:pt x="96" y="146"/>
                  </a:cubicBezTo>
                  <a:cubicBezTo>
                    <a:pt x="95" y="146"/>
                    <a:pt x="95" y="146"/>
                    <a:pt x="95" y="145"/>
                  </a:cubicBezTo>
                  <a:cubicBezTo>
                    <a:pt x="95" y="144"/>
                    <a:pt x="94" y="142"/>
                    <a:pt x="94" y="141"/>
                  </a:cubicBezTo>
                  <a:cubicBezTo>
                    <a:pt x="95" y="135"/>
                    <a:pt x="95" y="129"/>
                    <a:pt x="95" y="123"/>
                  </a:cubicBezTo>
                  <a:cubicBezTo>
                    <a:pt x="95" y="122"/>
                    <a:pt x="95" y="120"/>
                    <a:pt x="95" y="118"/>
                  </a:cubicBezTo>
                  <a:cubicBezTo>
                    <a:pt x="94" y="118"/>
                    <a:pt x="93" y="118"/>
                    <a:pt x="92" y="118"/>
                  </a:cubicBezTo>
                  <a:cubicBezTo>
                    <a:pt x="91" y="116"/>
                    <a:pt x="89" y="115"/>
                    <a:pt x="88" y="114"/>
                  </a:cubicBezTo>
                  <a:cubicBezTo>
                    <a:pt x="84" y="112"/>
                    <a:pt x="81" y="109"/>
                    <a:pt x="80" y="104"/>
                  </a:cubicBezTo>
                  <a:cubicBezTo>
                    <a:pt x="80" y="102"/>
                    <a:pt x="79" y="100"/>
                    <a:pt x="78" y="97"/>
                  </a:cubicBezTo>
                  <a:cubicBezTo>
                    <a:pt x="78" y="97"/>
                    <a:pt x="78" y="96"/>
                    <a:pt x="78" y="96"/>
                  </a:cubicBezTo>
                  <a:cubicBezTo>
                    <a:pt x="78" y="93"/>
                    <a:pt x="78" y="90"/>
                    <a:pt x="79" y="88"/>
                  </a:cubicBezTo>
                  <a:cubicBezTo>
                    <a:pt x="80" y="78"/>
                    <a:pt x="84" y="70"/>
                    <a:pt x="93" y="65"/>
                  </a:cubicBezTo>
                  <a:cubicBezTo>
                    <a:pt x="97" y="62"/>
                    <a:pt x="101" y="60"/>
                    <a:pt x="106" y="58"/>
                  </a:cubicBezTo>
                  <a:cubicBezTo>
                    <a:pt x="106" y="58"/>
                    <a:pt x="107" y="58"/>
                    <a:pt x="108" y="58"/>
                  </a:cubicBezTo>
                  <a:cubicBezTo>
                    <a:pt x="109" y="57"/>
                    <a:pt x="110" y="55"/>
                    <a:pt x="111" y="54"/>
                  </a:cubicBezTo>
                  <a:cubicBezTo>
                    <a:pt x="112" y="51"/>
                    <a:pt x="113" y="49"/>
                    <a:pt x="115" y="47"/>
                  </a:cubicBezTo>
                  <a:cubicBezTo>
                    <a:pt x="115" y="46"/>
                    <a:pt x="115" y="46"/>
                    <a:pt x="116" y="45"/>
                  </a:cubicBezTo>
                  <a:cubicBezTo>
                    <a:pt x="116" y="45"/>
                    <a:pt x="117" y="45"/>
                    <a:pt x="118" y="45"/>
                  </a:cubicBezTo>
                  <a:cubicBezTo>
                    <a:pt x="118" y="45"/>
                    <a:pt x="118" y="46"/>
                    <a:pt x="118" y="46"/>
                  </a:cubicBezTo>
                  <a:cubicBezTo>
                    <a:pt x="120" y="45"/>
                    <a:pt x="121" y="45"/>
                    <a:pt x="123" y="44"/>
                  </a:cubicBezTo>
                  <a:cubicBezTo>
                    <a:pt x="126" y="44"/>
                    <a:pt x="129" y="43"/>
                    <a:pt x="132" y="42"/>
                  </a:cubicBezTo>
                  <a:cubicBezTo>
                    <a:pt x="135" y="42"/>
                    <a:pt x="137" y="41"/>
                    <a:pt x="140" y="40"/>
                  </a:cubicBezTo>
                  <a:cubicBezTo>
                    <a:pt x="142" y="40"/>
                    <a:pt x="143" y="39"/>
                    <a:pt x="143" y="38"/>
                  </a:cubicBezTo>
                  <a:cubicBezTo>
                    <a:pt x="145" y="36"/>
                    <a:pt x="146" y="34"/>
                    <a:pt x="148" y="32"/>
                  </a:cubicBezTo>
                  <a:cubicBezTo>
                    <a:pt x="149" y="30"/>
                    <a:pt x="150" y="28"/>
                    <a:pt x="151" y="26"/>
                  </a:cubicBezTo>
                  <a:cubicBezTo>
                    <a:pt x="151" y="24"/>
                    <a:pt x="151" y="23"/>
                    <a:pt x="150" y="22"/>
                  </a:cubicBezTo>
                  <a:cubicBezTo>
                    <a:pt x="149" y="22"/>
                    <a:pt x="149" y="22"/>
                    <a:pt x="149" y="22"/>
                  </a:cubicBezTo>
                  <a:cubicBezTo>
                    <a:pt x="146" y="20"/>
                    <a:pt x="143" y="18"/>
                    <a:pt x="140" y="15"/>
                  </a:cubicBezTo>
                  <a:cubicBezTo>
                    <a:pt x="139" y="14"/>
                    <a:pt x="137" y="14"/>
                    <a:pt x="136" y="13"/>
                  </a:cubicBezTo>
                  <a:cubicBezTo>
                    <a:pt x="135" y="14"/>
                    <a:pt x="135" y="15"/>
                    <a:pt x="134" y="16"/>
                  </a:cubicBezTo>
                  <a:cubicBezTo>
                    <a:pt x="132" y="19"/>
                    <a:pt x="130" y="22"/>
                    <a:pt x="128" y="25"/>
                  </a:cubicBezTo>
                  <a:cubicBezTo>
                    <a:pt x="127" y="27"/>
                    <a:pt x="126" y="28"/>
                    <a:pt x="126" y="30"/>
                  </a:cubicBezTo>
                  <a:cubicBezTo>
                    <a:pt x="126" y="31"/>
                    <a:pt x="125" y="31"/>
                    <a:pt x="125" y="31"/>
                  </a:cubicBezTo>
                  <a:cubicBezTo>
                    <a:pt x="124" y="31"/>
                    <a:pt x="124" y="31"/>
                    <a:pt x="123" y="32"/>
                  </a:cubicBezTo>
                  <a:cubicBezTo>
                    <a:pt x="123" y="32"/>
                    <a:pt x="122" y="32"/>
                    <a:pt x="121" y="32"/>
                  </a:cubicBezTo>
                  <a:cubicBezTo>
                    <a:pt x="121" y="32"/>
                    <a:pt x="120" y="32"/>
                    <a:pt x="120" y="32"/>
                  </a:cubicBezTo>
                  <a:cubicBezTo>
                    <a:pt x="117" y="32"/>
                    <a:pt x="115" y="32"/>
                    <a:pt x="112" y="32"/>
                  </a:cubicBezTo>
                  <a:cubicBezTo>
                    <a:pt x="111" y="32"/>
                    <a:pt x="109" y="31"/>
                    <a:pt x="108" y="31"/>
                  </a:cubicBezTo>
                  <a:cubicBezTo>
                    <a:pt x="106" y="31"/>
                    <a:pt x="104" y="31"/>
                    <a:pt x="102" y="30"/>
                  </a:cubicBezTo>
                  <a:cubicBezTo>
                    <a:pt x="102" y="30"/>
                    <a:pt x="102" y="30"/>
                    <a:pt x="102" y="30"/>
                  </a:cubicBezTo>
                  <a:cubicBezTo>
                    <a:pt x="101" y="31"/>
                    <a:pt x="101" y="31"/>
                    <a:pt x="101" y="31"/>
                  </a:cubicBezTo>
                  <a:cubicBezTo>
                    <a:pt x="101" y="32"/>
                    <a:pt x="101" y="32"/>
                    <a:pt x="100" y="32"/>
                  </a:cubicBezTo>
                  <a:cubicBezTo>
                    <a:pt x="100" y="32"/>
                    <a:pt x="99" y="32"/>
                    <a:pt x="99" y="31"/>
                  </a:cubicBezTo>
                  <a:cubicBezTo>
                    <a:pt x="99" y="31"/>
                    <a:pt x="99" y="30"/>
                    <a:pt x="99" y="30"/>
                  </a:cubicBezTo>
                  <a:cubicBezTo>
                    <a:pt x="98" y="29"/>
                    <a:pt x="98" y="29"/>
                    <a:pt x="98" y="29"/>
                  </a:cubicBezTo>
                  <a:cubicBezTo>
                    <a:pt x="96" y="28"/>
                    <a:pt x="96" y="26"/>
                    <a:pt x="95" y="25"/>
                  </a:cubicBezTo>
                  <a:cubicBezTo>
                    <a:pt x="95" y="23"/>
                    <a:pt x="94" y="21"/>
                    <a:pt x="94" y="20"/>
                  </a:cubicBezTo>
                  <a:cubicBezTo>
                    <a:pt x="94" y="17"/>
                    <a:pt x="94" y="14"/>
                    <a:pt x="94" y="12"/>
                  </a:cubicBezTo>
                  <a:cubicBezTo>
                    <a:pt x="94" y="10"/>
                    <a:pt x="94" y="8"/>
                    <a:pt x="94" y="5"/>
                  </a:cubicBezTo>
                  <a:cubicBezTo>
                    <a:pt x="93" y="6"/>
                    <a:pt x="91" y="6"/>
                    <a:pt x="90" y="7"/>
                  </a:cubicBezTo>
                  <a:cubicBezTo>
                    <a:pt x="86" y="8"/>
                    <a:pt x="81" y="10"/>
                    <a:pt x="77" y="11"/>
                  </a:cubicBezTo>
                  <a:cubicBezTo>
                    <a:pt x="77" y="11"/>
                    <a:pt x="76" y="11"/>
                    <a:pt x="76" y="12"/>
                  </a:cubicBezTo>
                  <a:cubicBezTo>
                    <a:pt x="75" y="12"/>
                    <a:pt x="75" y="13"/>
                    <a:pt x="74" y="13"/>
                  </a:cubicBezTo>
                  <a:cubicBezTo>
                    <a:pt x="73" y="14"/>
                    <a:pt x="71" y="14"/>
                    <a:pt x="69" y="15"/>
                  </a:cubicBezTo>
                  <a:cubicBezTo>
                    <a:pt x="70" y="16"/>
                    <a:pt x="70" y="17"/>
                    <a:pt x="71" y="18"/>
                  </a:cubicBezTo>
                  <a:cubicBezTo>
                    <a:pt x="74" y="22"/>
                    <a:pt x="76" y="28"/>
                    <a:pt x="77" y="33"/>
                  </a:cubicBezTo>
                  <a:cubicBezTo>
                    <a:pt x="78" y="35"/>
                    <a:pt x="78" y="36"/>
                    <a:pt x="76" y="38"/>
                  </a:cubicBezTo>
                  <a:cubicBezTo>
                    <a:pt x="74" y="39"/>
                    <a:pt x="72" y="41"/>
                    <a:pt x="71" y="43"/>
                  </a:cubicBezTo>
                  <a:cubicBezTo>
                    <a:pt x="70" y="45"/>
                    <a:pt x="68" y="47"/>
                    <a:pt x="66" y="49"/>
                  </a:cubicBezTo>
                  <a:cubicBezTo>
                    <a:pt x="66" y="49"/>
                    <a:pt x="66" y="49"/>
                    <a:pt x="66" y="49"/>
                  </a:cubicBezTo>
                  <a:cubicBezTo>
                    <a:pt x="66" y="49"/>
                    <a:pt x="66" y="50"/>
                    <a:pt x="66" y="50"/>
                  </a:cubicBezTo>
                  <a:cubicBezTo>
                    <a:pt x="67" y="50"/>
                    <a:pt x="67" y="51"/>
                    <a:pt x="67" y="51"/>
                  </a:cubicBezTo>
                  <a:cubicBezTo>
                    <a:pt x="66" y="52"/>
                    <a:pt x="66" y="52"/>
                    <a:pt x="65" y="52"/>
                  </a:cubicBezTo>
                  <a:cubicBezTo>
                    <a:pt x="65" y="52"/>
                    <a:pt x="64" y="52"/>
                    <a:pt x="64" y="52"/>
                  </a:cubicBezTo>
                  <a:cubicBezTo>
                    <a:pt x="63" y="51"/>
                    <a:pt x="63" y="51"/>
                    <a:pt x="62" y="51"/>
                  </a:cubicBezTo>
                  <a:cubicBezTo>
                    <a:pt x="61" y="52"/>
                    <a:pt x="61" y="51"/>
                    <a:pt x="60" y="51"/>
                  </a:cubicBezTo>
                  <a:cubicBezTo>
                    <a:pt x="59" y="51"/>
                    <a:pt x="59" y="51"/>
                    <a:pt x="59" y="50"/>
                  </a:cubicBezTo>
                  <a:cubicBezTo>
                    <a:pt x="59" y="50"/>
                    <a:pt x="59" y="50"/>
                    <a:pt x="59" y="49"/>
                  </a:cubicBezTo>
                  <a:cubicBezTo>
                    <a:pt x="52" y="48"/>
                    <a:pt x="46" y="46"/>
                    <a:pt x="40" y="43"/>
                  </a:cubicBezTo>
                  <a:cubicBezTo>
                    <a:pt x="33" y="53"/>
                    <a:pt x="29" y="64"/>
                    <a:pt x="27" y="76"/>
                  </a:cubicBezTo>
                  <a:cubicBezTo>
                    <a:pt x="28" y="75"/>
                    <a:pt x="29" y="75"/>
                    <a:pt x="30" y="75"/>
                  </a:cubicBezTo>
                  <a:cubicBezTo>
                    <a:pt x="32" y="75"/>
                    <a:pt x="34" y="75"/>
                    <a:pt x="36" y="76"/>
                  </a:cubicBezTo>
                  <a:cubicBezTo>
                    <a:pt x="41" y="76"/>
                    <a:pt x="46" y="76"/>
                    <a:pt x="51" y="76"/>
                  </a:cubicBezTo>
                  <a:cubicBezTo>
                    <a:pt x="53" y="76"/>
                    <a:pt x="53" y="77"/>
                    <a:pt x="54" y="78"/>
                  </a:cubicBezTo>
                  <a:cubicBezTo>
                    <a:pt x="54" y="79"/>
                    <a:pt x="54" y="80"/>
                    <a:pt x="55" y="81"/>
                  </a:cubicBezTo>
                  <a:cubicBezTo>
                    <a:pt x="55" y="82"/>
                    <a:pt x="55" y="82"/>
                    <a:pt x="55" y="83"/>
                  </a:cubicBezTo>
                  <a:cubicBezTo>
                    <a:pt x="55" y="88"/>
                    <a:pt x="55" y="93"/>
                    <a:pt x="55" y="98"/>
                  </a:cubicBezTo>
                  <a:cubicBezTo>
                    <a:pt x="55" y="98"/>
                    <a:pt x="55" y="99"/>
                    <a:pt x="55" y="99"/>
                  </a:cubicBezTo>
                  <a:cubicBezTo>
                    <a:pt x="55" y="100"/>
                    <a:pt x="54" y="100"/>
                    <a:pt x="54" y="100"/>
                  </a:cubicBezTo>
                  <a:cubicBezTo>
                    <a:pt x="53" y="100"/>
                    <a:pt x="53" y="100"/>
                    <a:pt x="52" y="100"/>
                  </a:cubicBezTo>
                  <a:cubicBezTo>
                    <a:pt x="49" y="102"/>
                    <a:pt x="45" y="104"/>
                    <a:pt x="42" y="106"/>
                  </a:cubicBezTo>
                  <a:cubicBezTo>
                    <a:pt x="39" y="107"/>
                    <a:pt x="36" y="108"/>
                    <a:pt x="32" y="109"/>
                  </a:cubicBezTo>
                  <a:cubicBezTo>
                    <a:pt x="31" y="109"/>
                    <a:pt x="31" y="109"/>
                    <a:pt x="30" y="110"/>
                  </a:cubicBezTo>
                  <a:cubicBezTo>
                    <a:pt x="30" y="110"/>
                    <a:pt x="29" y="111"/>
                    <a:pt x="29" y="112"/>
                  </a:cubicBezTo>
                  <a:cubicBezTo>
                    <a:pt x="31" y="112"/>
                    <a:pt x="31" y="113"/>
                    <a:pt x="31" y="114"/>
                  </a:cubicBezTo>
                  <a:cubicBezTo>
                    <a:pt x="31" y="117"/>
                    <a:pt x="32" y="119"/>
                    <a:pt x="32" y="122"/>
                  </a:cubicBezTo>
                  <a:cubicBezTo>
                    <a:pt x="32" y="123"/>
                    <a:pt x="32" y="124"/>
                    <a:pt x="32" y="125"/>
                  </a:cubicBezTo>
                  <a:cubicBezTo>
                    <a:pt x="33" y="129"/>
                    <a:pt x="35" y="134"/>
                    <a:pt x="36" y="138"/>
                  </a:cubicBezTo>
                  <a:cubicBezTo>
                    <a:pt x="36" y="138"/>
                    <a:pt x="36" y="139"/>
                    <a:pt x="36" y="139"/>
                  </a:cubicBezTo>
                  <a:cubicBezTo>
                    <a:pt x="38" y="138"/>
                    <a:pt x="39" y="137"/>
                    <a:pt x="41" y="136"/>
                  </a:cubicBezTo>
                  <a:cubicBezTo>
                    <a:pt x="41" y="136"/>
                    <a:pt x="41" y="136"/>
                    <a:pt x="41" y="135"/>
                  </a:cubicBezTo>
                  <a:cubicBezTo>
                    <a:pt x="41" y="135"/>
                    <a:pt x="41" y="134"/>
                    <a:pt x="42" y="134"/>
                  </a:cubicBezTo>
                  <a:cubicBezTo>
                    <a:pt x="42" y="134"/>
                    <a:pt x="43" y="133"/>
                    <a:pt x="43" y="133"/>
                  </a:cubicBezTo>
                  <a:cubicBezTo>
                    <a:pt x="45" y="132"/>
                    <a:pt x="47" y="131"/>
                    <a:pt x="48" y="130"/>
                  </a:cubicBezTo>
                  <a:cubicBezTo>
                    <a:pt x="48" y="130"/>
                    <a:pt x="48" y="130"/>
                    <a:pt x="48" y="130"/>
                  </a:cubicBezTo>
                  <a:cubicBezTo>
                    <a:pt x="49" y="129"/>
                    <a:pt x="50" y="129"/>
                    <a:pt x="51" y="129"/>
                  </a:cubicBezTo>
                  <a:cubicBezTo>
                    <a:pt x="52" y="129"/>
                    <a:pt x="52" y="129"/>
                    <a:pt x="53" y="129"/>
                  </a:cubicBezTo>
                  <a:cubicBezTo>
                    <a:pt x="53" y="129"/>
                    <a:pt x="54" y="129"/>
                    <a:pt x="54" y="130"/>
                  </a:cubicBezTo>
                  <a:cubicBezTo>
                    <a:pt x="54" y="130"/>
                    <a:pt x="54" y="131"/>
                    <a:pt x="54" y="131"/>
                  </a:cubicBezTo>
                  <a:cubicBezTo>
                    <a:pt x="53" y="131"/>
                    <a:pt x="53" y="131"/>
                    <a:pt x="53" y="132"/>
                  </a:cubicBezTo>
                  <a:cubicBezTo>
                    <a:pt x="54" y="133"/>
                    <a:pt x="55" y="134"/>
                    <a:pt x="57" y="136"/>
                  </a:cubicBezTo>
                  <a:cubicBezTo>
                    <a:pt x="57" y="136"/>
                    <a:pt x="57" y="137"/>
                    <a:pt x="58" y="137"/>
                  </a:cubicBezTo>
                  <a:cubicBezTo>
                    <a:pt x="58" y="137"/>
                    <a:pt x="59" y="137"/>
                    <a:pt x="59" y="138"/>
                  </a:cubicBezTo>
                  <a:cubicBezTo>
                    <a:pt x="60" y="140"/>
                    <a:pt x="61" y="141"/>
                    <a:pt x="63" y="142"/>
                  </a:cubicBezTo>
                  <a:cubicBezTo>
                    <a:pt x="64" y="144"/>
                    <a:pt x="65" y="145"/>
                    <a:pt x="67" y="146"/>
                  </a:cubicBezTo>
                  <a:cubicBezTo>
                    <a:pt x="69" y="149"/>
                    <a:pt x="71" y="152"/>
                    <a:pt x="70" y="156"/>
                  </a:cubicBezTo>
                  <a:cubicBezTo>
                    <a:pt x="70" y="156"/>
                    <a:pt x="70" y="156"/>
                    <a:pt x="71" y="157"/>
                  </a:cubicBezTo>
                  <a:cubicBezTo>
                    <a:pt x="72" y="156"/>
                    <a:pt x="72" y="157"/>
                    <a:pt x="73" y="158"/>
                  </a:cubicBezTo>
                  <a:cubicBezTo>
                    <a:pt x="73" y="158"/>
                    <a:pt x="73" y="159"/>
                    <a:pt x="73" y="159"/>
                  </a:cubicBezTo>
                  <a:cubicBezTo>
                    <a:pt x="72" y="160"/>
                    <a:pt x="73" y="161"/>
                    <a:pt x="73" y="162"/>
                  </a:cubicBezTo>
                  <a:cubicBezTo>
                    <a:pt x="74" y="163"/>
                    <a:pt x="73" y="163"/>
                    <a:pt x="72" y="164"/>
                  </a:cubicBezTo>
                  <a:cubicBezTo>
                    <a:pt x="72" y="164"/>
                    <a:pt x="72" y="164"/>
                    <a:pt x="72" y="164"/>
                  </a:cubicBezTo>
                  <a:cubicBezTo>
                    <a:pt x="72" y="165"/>
                    <a:pt x="72" y="165"/>
                    <a:pt x="71" y="165"/>
                  </a:cubicBezTo>
                  <a:cubicBezTo>
                    <a:pt x="71" y="169"/>
                    <a:pt x="70" y="173"/>
                    <a:pt x="69" y="177"/>
                  </a:cubicBezTo>
                  <a:cubicBezTo>
                    <a:pt x="70" y="177"/>
                    <a:pt x="70" y="177"/>
                    <a:pt x="70" y="177"/>
                  </a:cubicBezTo>
                  <a:cubicBezTo>
                    <a:pt x="75" y="177"/>
                    <a:pt x="79" y="178"/>
                    <a:pt x="83" y="178"/>
                  </a:cubicBezTo>
                  <a:cubicBezTo>
                    <a:pt x="83" y="178"/>
                    <a:pt x="84" y="178"/>
                    <a:pt x="84" y="178"/>
                  </a:cubicBezTo>
                  <a:cubicBezTo>
                    <a:pt x="85" y="177"/>
                    <a:pt x="86" y="178"/>
                    <a:pt x="87" y="178"/>
                  </a:cubicBezTo>
                  <a:cubicBezTo>
                    <a:pt x="87" y="178"/>
                    <a:pt x="87" y="179"/>
                    <a:pt x="88" y="179"/>
                  </a:cubicBezTo>
                  <a:cubicBezTo>
                    <a:pt x="89" y="179"/>
                    <a:pt x="91" y="179"/>
                    <a:pt x="93" y="179"/>
                  </a:cubicBezTo>
                  <a:cubicBezTo>
                    <a:pt x="93" y="179"/>
                    <a:pt x="93" y="178"/>
                    <a:pt x="93" y="178"/>
                  </a:cubicBezTo>
                  <a:cubicBezTo>
                    <a:pt x="92" y="174"/>
                    <a:pt x="92" y="170"/>
                    <a:pt x="91" y="166"/>
                  </a:cubicBezTo>
                  <a:cubicBezTo>
                    <a:pt x="91" y="165"/>
                    <a:pt x="91" y="164"/>
                    <a:pt x="92" y="164"/>
                  </a:cubicBezTo>
                  <a:cubicBezTo>
                    <a:pt x="93" y="163"/>
                    <a:pt x="94" y="163"/>
                    <a:pt x="95" y="164"/>
                  </a:cubicBezTo>
                  <a:cubicBezTo>
                    <a:pt x="95" y="164"/>
                    <a:pt x="96" y="165"/>
                    <a:pt x="96" y="165"/>
                  </a:cubicBezTo>
                  <a:cubicBezTo>
                    <a:pt x="96" y="165"/>
                    <a:pt x="96" y="165"/>
                    <a:pt x="97" y="165"/>
                  </a:cubicBezTo>
                  <a:cubicBezTo>
                    <a:pt x="100" y="164"/>
                    <a:pt x="103" y="164"/>
                    <a:pt x="106" y="163"/>
                  </a:cubicBezTo>
                  <a:cubicBezTo>
                    <a:pt x="106" y="163"/>
                    <a:pt x="107" y="163"/>
                    <a:pt x="107" y="164"/>
                  </a:cubicBezTo>
                  <a:cubicBezTo>
                    <a:pt x="108" y="164"/>
                    <a:pt x="108" y="164"/>
                    <a:pt x="109" y="164"/>
                  </a:cubicBezTo>
                  <a:cubicBezTo>
                    <a:pt x="111" y="162"/>
                    <a:pt x="114" y="161"/>
                    <a:pt x="117" y="160"/>
                  </a:cubicBezTo>
                  <a:cubicBezTo>
                    <a:pt x="122" y="157"/>
                    <a:pt x="126" y="155"/>
                    <a:pt x="132" y="154"/>
                  </a:cubicBezTo>
                  <a:cubicBezTo>
                    <a:pt x="132" y="154"/>
                    <a:pt x="133" y="153"/>
                    <a:pt x="133" y="153"/>
                  </a:cubicBezTo>
                  <a:cubicBezTo>
                    <a:pt x="133" y="151"/>
                    <a:pt x="133" y="150"/>
                    <a:pt x="132" y="148"/>
                  </a:cubicBezTo>
                  <a:cubicBezTo>
                    <a:pt x="132" y="146"/>
                    <a:pt x="131" y="144"/>
                    <a:pt x="132" y="142"/>
                  </a:cubicBezTo>
                  <a:close/>
                  <a:moveTo>
                    <a:pt x="230" y="176"/>
                  </a:moveTo>
                  <a:cubicBezTo>
                    <a:pt x="230" y="176"/>
                    <a:pt x="230" y="175"/>
                    <a:pt x="229" y="175"/>
                  </a:cubicBezTo>
                  <a:cubicBezTo>
                    <a:pt x="228" y="174"/>
                    <a:pt x="227" y="173"/>
                    <a:pt x="225" y="172"/>
                  </a:cubicBezTo>
                  <a:cubicBezTo>
                    <a:pt x="224" y="171"/>
                    <a:pt x="222" y="170"/>
                    <a:pt x="220" y="169"/>
                  </a:cubicBezTo>
                  <a:cubicBezTo>
                    <a:pt x="220" y="168"/>
                    <a:pt x="219" y="168"/>
                    <a:pt x="219" y="168"/>
                  </a:cubicBezTo>
                  <a:cubicBezTo>
                    <a:pt x="218" y="168"/>
                    <a:pt x="218" y="167"/>
                    <a:pt x="217" y="167"/>
                  </a:cubicBezTo>
                  <a:cubicBezTo>
                    <a:pt x="217" y="166"/>
                    <a:pt x="217" y="166"/>
                    <a:pt x="217" y="165"/>
                  </a:cubicBezTo>
                  <a:cubicBezTo>
                    <a:pt x="217" y="166"/>
                    <a:pt x="216" y="166"/>
                    <a:pt x="216" y="166"/>
                  </a:cubicBezTo>
                  <a:cubicBezTo>
                    <a:pt x="212" y="167"/>
                    <a:pt x="209" y="167"/>
                    <a:pt x="205" y="168"/>
                  </a:cubicBezTo>
                  <a:cubicBezTo>
                    <a:pt x="197" y="168"/>
                    <a:pt x="189" y="166"/>
                    <a:pt x="181" y="164"/>
                  </a:cubicBezTo>
                  <a:cubicBezTo>
                    <a:pt x="175" y="161"/>
                    <a:pt x="170" y="157"/>
                    <a:pt x="168" y="150"/>
                  </a:cubicBezTo>
                  <a:cubicBezTo>
                    <a:pt x="168" y="147"/>
                    <a:pt x="167" y="144"/>
                    <a:pt x="166" y="141"/>
                  </a:cubicBezTo>
                  <a:cubicBezTo>
                    <a:pt x="165" y="141"/>
                    <a:pt x="165" y="141"/>
                    <a:pt x="165" y="140"/>
                  </a:cubicBezTo>
                  <a:cubicBezTo>
                    <a:pt x="163" y="133"/>
                    <a:pt x="161" y="126"/>
                    <a:pt x="161" y="119"/>
                  </a:cubicBezTo>
                  <a:cubicBezTo>
                    <a:pt x="161" y="114"/>
                    <a:pt x="161" y="110"/>
                    <a:pt x="162" y="106"/>
                  </a:cubicBezTo>
                  <a:cubicBezTo>
                    <a:pt x="164" y="98"/>
                    <a:pt x="167" y="91"/>
                    <a:pt x="173" y="85"/>
                  </a:cubicBezTo>
                  <a:cubicBezTo>
                    <a:pt x="178" y="80"/>
                    <a:pt x="184" y="77"/>
                    <a:pt x="191" y="75"/>
                  </a:cubicBezTo>
                  <a:cubicBezTo>
                    <a:pt x="191" y="74"/>
                    <a:pt x="193" y="74"/>
                    <a:pt x="193" y="74"/>
                  </a:cubicBezTo>
                  <a:cubicBezTo>
                    <a:pt x="197" y="72"/>
                    <a:pt x="200" y="72"/>
                    <a:pt x="204" y="72"/>
                  </a:cubicBezTo>
                  <a:cubicBezTo>
                    <a:pt x="206" y="72"/>
                    <a:pt x="208" y="72"/>
                    <a:pt x="210" y="72"/>
                  </a:cubicBezTo>
                  <a:cubicBezTo>
                    <a:pt x="211" y="72"/>
                    <a:pt x="213" y="72"/>
                    <a:pt x="215" y="73"/>
                  </a:cubicBezTo>
                  <a:cubicBezTo>
                    <a:pt x="218" y="73"/>
                    <a:pt x="221" y="75"/>
                    <a:pt x="223" y="76"/>
                  </a:cubicBezTo>
                  <a:cubicBezTo>
                    <a:pt x="224" y="77"/>
                    <a:pt x="224" y="77"/>
                    <a:pt x="225" y="77"/>
                  </a:cubicBezTo>
                  <a:cubicBezTo>
                    <a:pt x="226" y="78"/>
                    <a:pt x="228" y="79"/>
                    <a:pt x="229" y="79"/>
                  </a:cubicBezTo>
                  <a:cubicBezTo>
                    <a:pt x="230" y="79"/>
                    <a:pt x="231" y="80"/>
                    <a:pt x="231" y="81"/>
                  </a:cubicBezTo>
                  <a:cubicBezTo>
                    <a:pt x="231" y="81"/>
                    <a:pt x="231" y="82"/>
                    <a:pt x="231" y="82"/>
                  </a:cubicBezTo>
                  <a:cubicBezTo>
                    <a:pt x="232" y="84"/>
                    <a:pt x="234" y="86"/>
                    <a:pt x="235" y="88"/>
                  </a:cubicBezTo>
                  <a:cubicBezTo>
                    <a:pt x="235" y="89"/>
                    <a:pt x="235" y="90"/>
                    <a:pt x="236" y="90"/>
                  </a:cubicBezTo>
                  <a:cubicBezTo>
                    <a:pt x="237" y="93"/>
                    <a:pt x="238" y="96"/>
                    <a:pt x="238" y="99"/>
                  </a:cubicBezTo>
                  <a:cubicBezTo>
                    <a:pt x="239" y="104"/>
                    <a:pt x="240" y="109"/>
                    <a:pt x="240" y="115"/>
                  </a:cubicBezTo>
                  <a:cubicBezTo>
                    <a:pt x="240" y="118"/>
                    <a:pt x="240" y="122"/>
                    <a:pt x="240" y="125"/>
                  </a:cubicBezTo>
                  <a:cubicBezTo>
                    <a:pt x="240" y="130"/>
                    <a:pt x="239" y="134"/>
                    <a:pt x="238" y="138"/>
                  </a:cubicBezTo>
                  <a:cubicBezTo>
                    <a:pt x="238" y="140"/>
                    <a:pt x="238" y="141"/>
                    <a:pt x="237" y="143"/>
                  </a:cubicBezTo>
                  <a:cubicBezTo>
                    <a:pt x="238" y="142"/>
                    <a:pt x="239" y="143"/>
                    <a:pt x="240" y="143"/>
                  </a:cubicBezTo>
                  <a:cubicBezTo>
                    <a:pt x="241" y="143"/>
                    <a:pt x="243" y="144"/>
                    <a:pt x="244" y="144"/>
                  </a:cubicBezTo>
                  <a:cubicBezTo>
                    <a:pt x="245" y="144"/>
                    <a:pt x="246" y="144"/>
                    <a:pt x="247" y="145"/>
                  </a:cubicBezTo>
                  <a:cubicBezTo>
                    <a:pt x="247" y="145"/>
                    <a:pt x="247" y="145"/>
                    <a:pt x="247" y="145"/>
                  </a:cubicBezTo>
                  <a:cubicBezTo>
                    <a:pt x="249" y="146"/>
                    <a:pt x="251" y="147"/>
                    <a:pt x="253" y="147"/>
                  </a:cubicBezTo>
                  <a:cubicBezTo>
                    <a:pt x="254" y="147"/>
                    <a:pt x="254" y="147"/>
                    <a:pt x="255" y="146"/>
                  </a:cubicBezTo>
                  <a:cubicBezTo>
                    <a:pt x="256" y="144"/>
                    <a:pt x="257" y="142"/>
                    <a:pt x="257" y="140"/>
                  </a:cubicBezTo>
                  <a:cubicBezTo>
                    <a:pt x="259" y="136"/>
                    <a:pt x="260" y="132"/>
                    <a:pt x="261" y="128"/>
                  </a:cubicBezTo>
                  <a:cubicBezTo>
                    <a:pt x="262" y="125"/>
                    <a:pt x="263" y="122"/>
                    <a:pt x="264" y="119"/>
                  </a:cubicBezTo>
                  <a:cubicBezTo>
                    <a:pt x="264" y="117"/>
                    <a:pt x="264" y="115"/>
                    <a:pt x="265" y="114"/>
                  </a:cubicBezTo>
                  <a:cubicBezTo>
                    <a:pt x="265" y="113"/>
                    <a:pt x="265" y="112"/>
                    <a:pt x="266" y="112"/>
                  </a:cubicBezTo>
                  <a:cubicBezTo>
                    <a:pt x="266" y="112"/>
                    <a:pt x="266" y="112"/>
                    <a:pt x="266" y="112"/>
                  </a:cubicBezTo>
                  <a:cubicBezTo>
                    <a:pt x="266" y="112"/>
                    <a:pt x="266" y="112"/>
                    <a:pt x="265" y="112"/>
                  </a:cubicBezTo>
                  <a:cubicBezTo>
                    <a:pt x="262" y="112"/>
                    <a:pt x="259" y="112"/>
                    <a:pt x="256" y="112"/>
                  </a:cubicBezTo>
                  <a:cubicBezTo>
                    <a:pt x="254" y="112"/>
                    <a:pt x="251" y="112"/>
                    <a:pt x="249" y="112"/>
                  </a:cubicBezTo>
                  <a:cubicBezTo>
                    <a:pt x="248" y="112"/>
                    <a:pt x="247" y="112"/>
                    <a:pt x="246" y="111"/>
                  </a:cubicBezTo>
                  <a:cubicBezTo>
                    <a:pt x="246" y="111"/>
                    <a:pt x="245" y="111"/>
                    <a:pt x="245" y="110"/>
                  </a:cubicBezTo>
                  <a:cubicBezTo>
                    <a:pt x="245" y="109"/>
                    <a:pt x="245" y="108"/>
                    <a:pt x="245" y="107"/>
                  </a:cubicBezTo>
                  <a:cubicBezTo>
                    <a:pt x="244" y="101"/>
                    <a:pt x="243" y="95"/>
                    <a:pt x="242" y="89"/>
                  </a:cubicBezTo>
                  <a:cubicBezTo>
                    <a:pt x="242" y="87"/>
                    <a:pt x="241" y="85"/>
                    <a:pt x="241" y="83"/>
                  </a:cubicBezTo>
                  <a:cubicBezTo>
                    <a:pt x="239" y="82"/>
                    <a:pt x="239" y="81"/>
                    <a:pt x="240" y="80"/>
                  </a:cubicBezTo>
                  <a:cubicBezTo>
                    <a:pt x="239" y="78"/>
                    <a:pt x="240" y="77"/>
                    <a:pt x="241" y="77"/>
                  </a:cubicBezTo>
                  <a:cubicBezTo>
                    <a:pt x="241" y="77"/>
                    <a:pt x="241" y="77"/>
                    <a:pt x="241" y="77"/>
                  </a:cubicBezTo>
                  <a:cubicBezTo>
                    <a:pt x="246" y="74"/>
                    <a:pt x="251" y="72"/>
                    <a:pt x="256" y="69"/>
                  </a:cubicBezTo>
                  <a:cubicBezTo>
                    <a:pt x="257" y="69"/>
                    <a:pt x="257" y="69"/>
                    <a:pt x="257" y="69"/>
                  </a:cubicBezTo>
                  <a:cubicBezTo>
                    <a:pt x="252" y="64"/>
                    <a:pt x="246" y="59"/>
                    <a:pt x="241" y="53"/>
                  </a:cubicBezTo>
                  <a:cubicBezTo>
                    <a:pt x="241" y="53"/>
                    <a:pt x="241" y="53"/>
                    <a:pt x="241" y="54"/>
                  </a:cubicBezTo>
                  <a:cubicBezTo>
                    <a:pt x="239" y="56"/>
                    <a:pt x="237" y="58"/>
                    <a:pt x="235" y="61"/>
                  </a:cubicBezTo>
                  <a:cubicBezTo>
                    <a:pt x="234" y="62"/>
                    <a:pt x="233" y="62"/>
                    <a:pt x="232" y="62"/>
                  </a:cubicBezTo>
                  <a:cubicBezTo>
                    <a:pt x="231" y="62"/>
                    <a:pt x="231" y="62"/>
                    <a:pt x="231" y="62"/>
                  </a:cubicBezTo>
                  <a:cubicBezTo>
                    <a:pt x="230" y="63"/>
                    <a:pt x="229" y="64"/>
                    <a:pt x="229" y="65"/>
                  </a:cubicBezTo>
                  <a:cubicBezTo>
                    <a:pt x="229" y="65"/>
                    <a:pt x="228" y="66"/>
                    <a:pt x="227" y="66"/>
                  </a:cubicBezTo>
                  <a:cubicBezTo>
                    <a:pt x="227" y="66"/>
                    <a:pt x="226" y="65"/>
                    <a:pt x="226" y="65"/>
                  </a:cubicBezTo>
                  <a:cubicBezTo>
                    <a:pt x="225" y="65"/>
                    <a:pt x="224" y="65"/>
                    <a:pt x="224" y="65"/>
                  </a:cubicBezTo>
                  <a:cubicBezTo>
                    <a:pt x="223" y="65"/>
                    <a:pt x="223" y="64"/>
                    <a:pt x="222" y="64"/>
                  </a:cubicBezTo>
                  <a:cubicBezTo>
                    <a:pt x="221" y="63"/>
                    <a:pt x="220" y="63"/>
                    <a:pt x="219" y="63"/>
                  </a:cubicBezTo>
                  <a:cubicBezTo>
                    <a:pt x="218" y="62"/>
                    <a:pt x="216" y="62"/>
                    <a:pt x="214" y="63"/>
                  </a:cubicBezTo>
                  <a:cubicBezTo>
                    <a:pt x="212" y="63"/>
                    <a:pt x="211" y="62"/>
                    <a:pt x="212" y="60"/>
                  </a:cubicBezTo>
                  <a:cubicBezTo>
                    <a:pt x="212" y="59"/>
                    <a:pt x="212" y="59"/>
                    <a:pt x="212" y="58"/>
                  </a:cubicBezTo>
                  <a:cubicBezTo>
                    <a:pt x="211" y="58"/>
                    <a:pt x="212" y="57"/>
                    <a:pt x="212" y="57"/>
                  </a:cubicBezTo>
                  <a:cubicBezTo>
                    <a:pt x="213" y="57"/>
                    <a:pt x="213" y="57"/>
                    <a:pt x="213" y="57"/>
                  </a:cubicBezTo>
                  <a:cubicBezTo>
                    <a:pt x="214" y="53"/>
                    <a:pt x="215" y="50"/>
                    <a:pt x="216" y="46"/>
                  </a:cubicBezTo>
                  <a:cubicBezTo>
                    <a:pt x="216" y="45"/>
                    <a:pt x="217" y="44"/>
                    <a:pt x="217" y="43"/>
                  </a:cubicBezTo>
                  <a:cubicBezTo>
                    <a:pt x="217" y="40"/>
                    <a:pt x="218" y="37"/>
                    <a:pt x="218" y="34"/>
                  </a:cubicBezTo>
                  <a:cubicBezTo>
                    <a:pt x="218" y="34"/>
                    <a:pt x="218" y="34"/>
                    <a:pt x="218" y="34"/>
                  </a:cubicBezTo>
                  <a:cubicBezTo>
                    <a:pt x="216" y="32"/>
                    <a:pt x="214" y="32"/>
                    <a:pt x="211" y="32"/>
                  </a:cubicBezTo>
                  <a:cubicBezTo>
                    <a:pt x="211" y="32"/>
                    <a:pt x="210" y="32"/>
                    <a:pt x="210" y="32"/>
                  </a:cubicBezTo>
                  <a:cubicBezTo>
                    <a:pt x="205" y="32"/>
                    <a:pt x="201" y="32"/>
                    <a:pt x="196" y="32"/>
                  </a:cubicBezTo>
                  <a:cubicBezTo>
                    <a:pt x="195" y="32"/>
                    <a:pt x="194" y="32"/>
                    <a:pt x="193" y="32"/>
                  </a:cubicBezTo>
                  <a:cubicBezTo>
                    <a:pt x="193" y="34"/>
                    <a:pt x="192" y="34"/>
                    <a:pt x="190" y="34"/>
                  </a:cubicBezTo>
                  <a:cubicBezTo>
                    <a:pt x="190" y="35"/>
                    <a:pt x="190" y="35"/>
                    <a:pt x="190" y="36"/>
                  </a:cubicBezTo>
                  <a:cubicBezTo>
                    <a:pt x="190" y="40"/>
                    <a:pt x="190" y="43"/>
                    <a:pt x="191" y="47"/>
                  </a:cubicBezTo>
                  <a:cubicBezTo>
                    <a:pt x="191" y="50"/>
                    <a:pt x="191" y="53"/>
                    <a:pt x="191" y="55"/>
                  </a:cubicBezTo>
                  <a:cubicBezTo>
                    <a:pt x="191" y="56"/>
                    <a:pt x="191" y="57"/>
                    <a:pt x="191" y="57"/>
                  </a:cubicBezTo>
                  <a:cubicBezTo>
                    <a:pt x="190" y="57"/>
                    <a:pt x="190" y="58"/>
                    <a:pt x="190" y="58"/>
                  </a:cubicBezTo>
                  <a:cubicBezTo>
                    <a:pt x="190" y="59"/>
                    <a:pt x="190" y="59"/>
                    <a:pt x="189" y="60"/>
                  </a:cubicBezTo>
                  <a:cubicBezTo>
                    <a:pt x="189" y="60"/>
                    <a:pt x="189" y="60"/>
                    <a:pt x="188" y="60"/>
                  </a:cubicBezTo>
                  <a:cubicBezTo>
                    <a:pt x="188" y="61"/>
                    <a:pt x="186" y="61"/>
                    <a:pt x="185" y="61"/>
                  </a:cubicBezTo>
                  <a:cubicBezTo>
                    <a:pt x="185" y="61"/>
                    <a:pt x="185" y="61"/>
                    <a:pt x="184" y="61"/>
                  </a:cubicBezTo>
                  <a:cubicBezTo>
                    <a:pt x="184" y="60"/>
                    <a:pt x="184" y="60"/>
                    <a:pt x="183" y="60"/>
                  </a:cubicBezTo>
                  <a:cubicBezTo>
                    <a:pt x="180" y="61"/>
                    <a:pt x="176" y="61"/>
                    <a:pt x="173" y="61"/>
                  </a:cubicBezTo>
                  <a:cubicBezTo>
                    <a:pt x="171" y="61"/>
                    <a:pt x="169" y="61"/>
                    <a:pt x="167" y="61"/>
                  </a:cubicBezTo>
                  <a:cubicBezTo>
                    <a:pt x="166" y="61"/>
                    <a:pt x="165" y="61"/>
                    <a:pt x="165" y="60"/>
                  </a:cubicBezTo>
                  <a:cubicBezTo>
                    <a:pt x="165" y="59"/>
                    <a:pt x="164" y="58"/>
                    <a:pt x="163" y="58"/>
                  </a:cubicBezTo>
                  <a:cubicBezTo>
                    <a:pt x="160" y="55"/>
                    <a:pt x="157" y="51"/>
                    <a:pt x="155" y="47"/>
                  </a:cubicBezTo>
                  <a:cubicBezTo>
                    <a:pt x="154" y="46"/>
                    <a:pt x="153" y="45"/>
                    <a:pt x="153" y="44"/>
                  </a:cubicBezTo>
                  <a:cubicBezTo>
                    <a:pt x="152" y="43"/>
                    <a:pt x="152" y="43"/>
                    <a:pt x="152" y="42"/>
                  </a:cubicBezTo>
                  <a:cubicBezTo>
                    <a:pt x="152" y="43"/>
                    <a:pt x="151" y="43"/>
                    <a:pt x="151" y="43"/>
                  </a:cubicBezTo>
                  <a:cubicBezTo>
                    <a:pt x="148" y="47"/>
                    <a:pt x="145" y="50"/>
                    <a:pt x="142" y="54"/>
                  </a:cubicBezTo>
                  <a:cubicBezTo>
                    <a:pt x="142" y="54"/>
                    <a:pt x="142" y="55"/>
                    <a:pt x="141" y="55"/>
                  </a:cubicBezTo>
                  <a:cubicBezTo>
                    <a:pt x="141" y="55"/>
                    <a:pt x="141" y="56"/>
                    <a:pt x="140" y="57"/>
                  </a:cubicBezTo>
                  <a:cubicBezTo>
                    <a:pt x="139" y="58"/>
                    <a:pt x="138" y="59"/>
                    <a:pt x="136" y="61"/>
                  </a:cubicBezTo>
                  <a:cubicBezTo>
                    <a:pt x="135" y="62"/>
                    <a:pt x="134" y="63"/>
                    <a:pt x="134" y="64"/>
                  </a:cubicBezTo>
                  <a:cubicBezTo>
                    <a:pt x="134" y="64"/>
                    <a:pt x="134" y="64"/>
                    <a:pt x="134" y="64"/>
                  </a:cubicBezTo>
                  <a:cubicBezTo>
                    <a:pt x="135" y="63"/>
                    <a:pt x="136" y="63"/>
                    <a:pt x="137" y="63"/>
                  </a:cubicBezTo>
                  <a:cubicBezTo>
                    <a:pt x="137" y="63"/>
                    <a:pt x="138" y="64"/>
                    <a:pt x="138" y="64"/>
                  </a:cubicBezTo>
                  <a:cubicBezTo>
                    <a:pt x="141" y="66"/>
                    <a:pt x="143" y="67"/>
                    <a:pt x="145" y="69"/>
                  </a:cubicBezTo>
                  <a:cubicBezTo>
                    <a:pt x="148" y="70"/>
                    <a:pt x="151" y="72"/>
                    <a:pt x="153" y="74"/>
                  </a:cubicBezTo>
                  <a:cubicBezTo>
                    <a:pt x="154" y="75"/>
                    <a:pt x="156" y="75"/>
                    <a:pt x="156" y="77"/>
                  </a:cubicBezTo>
                  <a:cubicBezTo>
                    <a:pt x="156" y="77"/>
                    <a:pt x="156" y="77"/>
                    <a:pt x="156" y="77"/>
                  </a:cubicBezTo>
                  <a:cubicBezTo>
                    <a:pt x="157" y="79"/>
                    <a:pt x="157" y="80"/>
                    <a:pt x="156" y="82"/>
                  </a:cubicBezTo>
                  <a:cubicBezTo>
                    <a:pt x="154" y="85"/>
                    <a:pt x="152" y="87"/>
                    <a:pt x="151" y="90"/>
                  </a:cubicBezTo>
                  <a:cubicBezTo>
                    <a:pt x="150" y="93"/>
                    <a:pt x="149" y="96"/>
                    <a:pt x="148" y="99"/>
                  </a:cubicBezTo>
                  <a:cubicBezTo>
                    <a:pt x="148" y="99"/>
                    <a:pt x="148" y="100"/>
                    <a:pt x="147" y="100"/>
                  </a:cubicBezTo>
                  <a:cubicBezTo>
                    <a:pt x="146" y="101"/>
                    <a:pt x="145" y="102"/>
                    <a:pt x="144" y="101"/>
                  </a:cubicBezTo>
                  <a:cubicBezTo>
                    <a:pt x="144" y="101"/>
                    <a:pt x="143" y="101"/>
                    <a:pt x="142" y="101"/>
                  </a:cubicBezTo>
                  <a:cubicBezTo>
                    <a:pt x="137" y="101"/>
                    <a:pt x="132" y="102"/>
                    <a:pt x="126" y="101"/>
                  </a:cubicBezTo>
                  <a:cubicBezTo>
                    <a:pt x="126" y="101"/>
                    <a:pt x="126" y="101"/>
                    <a:pt x="125" y="101"/>
                  </a:cubicBezTo>
                  <a:cubicBezTo>
                    <a:pt x="125" y="102"/>
                    <a:pt x="125" y="103"/>
                    <a:pt x="125" y="104"/>
                  </a:cubicBezTo>
                  <a:cubicBezTo>
                    <a:pt x="124" y="105"/>
                    <a:pt x="123" y="105"/>
                    <a:pt x="122" y="105"/>
                  </a:cubicBezTo>
                  <a:cubicBezTo>
                    <a:pt x="122" y="105"/>
                    <a:pt x="122" y="106"/>
                    <a:pt x="122" y="106"/>
                  </a:cubicBezTo>
                  <a:cubicBezTo>
                    <a:pt x="122" y="111"/>
                    <a:pt x="123" y="115"/>
                    <a:pt x="123" y="120"/>
                  </a:cubicBezTo>
                  <a:cubicBezTo>
                    <a:pt x="123" y="126"/>
                    <a:pt x="124" y="131"/>
                    <a:pt x="125" y="137"/>
                  </a:cubicBezTo>
                  <a:cubicBezTo>
                    <a:pt x="125" y="137"/>
                    <a:pt x="125" y="138"/>
                    <a:pt x="125" y="138"/>
                  </a:cubicBezTo>
                  <a:cubicBezTo>
                    <a:pt x="126" y="138"/>
                    <a:pt x="126" y="138"/>
                    <a:pt x="126" y="138"/>
                  </a:cubicBezTo>
                  <a:cubicBezTo>
                    <a:pt x="131" y="135"/>
                    <a:pt x="136" y="133"/>
                    <a:pt x="140" y="132"/>
                  </a:cubicBezTo>
                  <a:cubicBezTo>
                    <a:pt x="142" y="131"/>
                    <a:pt x="144" y="130"/>
                    <a:pt x="146" y="130"/>
                  </a:cubicBezTo>
                  <a:cubicBezTo>
                    <a:pt x="146" y="130"/>
                    <a:pt x="147" y="130"/>
                    <a:pt x="148" y="131"/>
                  </a:cubicBezTo>
                  <a:cubicBezTo>
                    <a:pt x="149" y="132"/>
                    <a:pt x="150" y="134"/>
                    <a:pt x="150" y="136"/>
                  </a:cubicBezTo>
                  <a:cubicBezTo>
                    <a:pt x="152" y="140"/>
                    <a:pt x="154" y="144"/>
                    <a:pt x="156" y="148"/>
                  </a:cubicBezTo>
                  <a:cubicBezTo>
                    <a:pt x="156" y="149"/>
                    <a:pt x="157" y="150"/>
                    <a:pt x="157" y="151"/>
                  </a:cubicBezTo>
                  <a:cubicBezTo>
                    <a:pt x="158" y="151"/>
                    <a:pt x="158" y="151"/>
                    <a:pt x="158" y="151"/>
                  </a:cubicBezTo>
                  <a:cubicBezTo>
                    <a:pt x="160" y="151"/>
                    <a:pt x="160" y="152"/>
                    <a:pt x="160" y="153"/>
                  </a:cubicBezTo>
                  <a:cubicBezTo>
                    <a:pt x="160" y="153"/>
                    <a:pt x="160" y="153"/>
                    <a:pt x="160" y="153"/>
                  </a:cubicBezTo>
                  <a:cubicBezTo>
                    <a:pt x="160" y="154"/>
                    <a:pt x="160" y="155"/>
                    <a:pt x="159" y="156"/>
                  </a:cubicBezTo>
                  <a:cubicBezTo>
                    <a:pt x="158" y="157"/>
                    <a:pt x="158" y="158"/>
                    <a:pt x="156" y="159"/>
                  </a:cubicBezTo>
                  <a:cubicBezTo>
                    <a:pt x="154" y="162"/>
                    <a:pt x="151" y="164"/>
                    <a:pt x="148" y="166"/>
                  </a:cubicBezTo>
                  <a:cubicBezTo>
                    <a:pt x="145" y="169"/>
                    <a:pt x="142" y="171"/>
                    <a:pt x="139" y="174"/>
                  </a:cubicBezTo>
                  <a:cubicBezTo>
                    <a:pt x="138" y="174"/>
                    <a:pt x="138" y="175"/>
                    <a:pt x="137" y="176"/>
                  </a:cubicBezTo>
                  <a:cubicBezTo>
                    <a:pt x="138" y="176"/>
                    <a:pt x="138" y="177"/>
                    <a:pt x="138" y="177"/>
                  </a:cubicBezTo>
                  <a:cubicBezTo>
                    <a:pt x="140" y="178"/>
                    <a:pt x="141" y="179"/>
                    <a:pt x="143" y="181"/>
                  </a:cubicBezTo>
                  <a:cubicBezTo>
                    <a:pt x="145" y="182"/>
                    <a:pt x="147" y="184"/>
                    <a:pt x="149" y="185"/>
                  </a:cubicBezTo>
                  <a:cubicBezTo>
                    <a:pt x="150" y="186"/>
                    <a:pt x="152" y="188"/>
                    <a:pt x="153" y="189"/>
                  </a:cubicBezTo>
                  <a:cubicBezTo>
                    <a:pt x="154" y="190"/>
                    <a:pt x="155" y="191"/>
                    <a:pt x="156" y="193"/>
                  </a:cubicBezTo>
                  <a:cubicBezTo>
                    <a:pt x="156" y="193"/>
                    <a:pt x="156" y="193"/>
                    <a:pt x="156" y="193"/>
                  </a:cubicBezTo>
                  <a:cubicBezTo>
                    <a:pt x="160" y="189"/>
                    <a:pt x="163" y="185"/>
                    <a:pt x="167" y="181"/>
                  </a:cubicBezTo>
                  <a:cubicBezTo>
                    <a:pt x="167" y="180"/>
                    <a:pt x="167" y="179"/>
                    <a:pt x="169" y="179"/>
                  </a:cubicBezTo>
                  <a:cubicBezTo>
                    <a:pt x="169" y="179"/>
                    <a:pt x="170" y="179"/>
                    <a:pt x="170" y="179"/>
                  </a:cubicBezTo>
                  <a:cubicBezTo>
                    <a:pt x="171" y="179"/>
                    <a:pt x="172" y="179"/>
                    <a:pt x="172" y="178"/>
                  </a:cubicBezTo>
                  <a:cubicBezTo>
                    <a:pt x="174" y="177"/>
                    <a:pt x="175" y="176"/>
                    <a:pt x="177" y="177"/>
                  </a:cubicBezTo>
                  <a:cubicBezTo>
                    <a:pt x="178" y="177"/>
                    <a:pt x="178" y="177"/>
                    <a:pt x="178" y="177"/>
                  </a:cubicBezTo>
                  <a:cubicBezTo>
                    <a:pt x="180" y="177"/>
                    <a:pt x="182" y="178"/>
                    <a:pt x="184" y="177"/>
                  </a:cubicBezTo>
                  <a:cubicBezTo>
                    <a:pt x="187" y="177"/>
                    <a:pt x="189" y="176"/>
                    <a:pt x="191" y="176"/>
                  </a:cubicBezTo>
                  <a:cubicBezTo>
                    <a:pt x="194" y="175"/>
                    <a:pt x="194" y="175"/>
                    <a:pt x="195" y="178"/>
                  </a:cubicBezTo>
                  <a:cubicBezTo>
                    <a:pt x="195" y="178"/>
                    <a:pt x="195" y="178"/>
                    <a:pt x="195" y="178"/>
                  </a:cubicBezTo>
                  <a:cubicBezTo>
                    <a:pt x="196" y="178"/>
                    <a:pt x="196" y="178"/>
                    <a:pt x="197" y="178"/>
                  </a:cubicBezTo>
                  <a:cubicBezTo>
                    <a:pt x="197" y="179"/>
                    <a:pt x="198" y="179"/>
                    <a:pt x="197" y="180"/>
                  </a:cubicBezTo>
                  <a:cubicBezTo>
                    <a:pt x="197" y="180"/>
                    <a:pt x="197" y="181"/>
                    <a:pt x="197" y="182"/>
                  </a:cubicBezTo>
                  <a:cubicBezTo>
                    <a:pt x="198" y="183"/>
                    <a:pt x="198" y="184"/>
                    <a:pt x="198" y="185"/>
                  </a:cubicBezTo>
                  <a:cubicBezTo>
                    <a:pt x="199" y="187"/>
                    <a:pt x="200" y="189"/>
                    <a:pt x="200" y="191"/>
                  </a:cubicBezTo>
                  <a:cubicBezTo>
                    <a:pt x="201" y="193"/>
                    <a:pt x="201" y="195"/>
                    <a:pt x="201" y="197"/>
                  </a:cubicBezTo>
                  <a:cubicBezTo>
                    <a:pt x="202" y="199"/>
                    <a:pt x="202" y="202"/>
                    <a:pt x="203" y="204"/>
                  </a:cubicBezTo>
                  <a:cubicBezTo>
                    <a:pt x="203" y="205"/>
                    <a:pt x="203" y="205"/>
                    <a:pt x="203" y="205"/>
                  </a:cubicBezTo>
                  <a:cubicBezTo>
                    <a:pt x="204" y="205"/>
                    <a:pt x="204" y="205"/>
                    <a:pt x="204" y="205"/>
                  </a:cubicBezTo>
                  <a:cubicBezTo>
                    <a:pt x="207" y="202"/>
                    <a:pt x="209" y="199"/>
                    <a:pt x="212" y="196"/>
                  </a:cubicBezTo>
                  <a:cubicBezTo>
                    <a:pt x="214" y="193"/>
                    <a:pt x="217" y="191"/>
                    <a:pt x="219" y="188"/>
                  </a:cubicBezTo>
                  <a:cubicBezTo>
                    <a:pt x="223" y="184"/>
                    <a:pt x="227" y="180"/>
                    <a:pt x="230" y="176"/>
                  </a:cubicBezTo>
                  <a:close/>
                  <a:moveTo>
                    <a:pt x="226" y="154"/>
                  </a:moveTo>
                  <a:cubicBezTo>
                    <a:pt x="226" y="153"/>
                    <a:pt x="227" y="152"/>
                    <a:pt x="228" y="151"/>
                  </a:cubicBezTo>
                  <a:cubicBezTo>
                    <a:pt x="231" y="146"/>
                    <a:pt x="232" y="140"/>
                    <a:pt x="234" y="134"/>
                  </a:cubicBezTo>
                  <a:cubicBezTo>
                    <a:pt x="235" y="127"/>
                    <a:pt x="235" y="120"/>
                    <a:pt x="235" y="114"/>
                  </a:cubicBezTo>
                  <a:cubicBezTo>
                    <a:pt x="235" y="113"/>
                    <a:pt x="235" y="112"/>
                    <a:pt x="235" y="111"/>
                  </a:cubicBezTo>
                  <a:cubicBezTo>
                    <a:pt x="234" y="108"/>
                    <a:pt x="234" y="104"/>
                    <a:pt x="233" y="101"/>
                  </a:cubicBezTo>
                  <a:cubicBezTo>
                    <a:pt x="232" y="97"/>
                    <a:pt x="231" y="93"/>
                    <a:pt x="229" y="89"/>
                  </a:cubicBezTo>
                  <a:cubicBezTo>
                    <a:pt x="228" y="87"/>
                    <a:pt x="226" y="85"/>
                    <a:pt x="224" y="84"/>
                  </a:cubicBezTo>
                  <a:cubicBezTo>
                    <a:pt x="224" y="84"/>
                    <a:pt x="223" y="83"/>
                    <a:pt x="223" y="83"/>
                  </a:cubicBezTo>
                  <a:cubicBezTo>
                    <a:pt x="222" y="83"/>
                    <a:pt x="222" y="83"/>
                    <a:pt x="221" y="83"/>
                  </a:cubicBezTo>
                  <a:cubicBezTo>
                    <a:pt x="221" y="83"/>
                    <a:pt x="220" y="83"/>
                    <a:pt x="220" y="83"/>
                  </a:cubicBezTo>
                  <a:cubicBezTo>
                    <a:pt x="220" y="83"/>
                    <a:pt x="219" y="82"/>
                    <a:pt x="219" y="83"/>
                  </a:cubicBezTo>
                  <a:cubicBezTo>
                    <a:pt x="218" y="83"/>
                    <a:pt x="217" y="83"/>
                    <a:pt x="216" y="83"/>
                  </a:cubicBezTo>
                  <a:cubicBezTo>
                    <a:pt x="212" y="86"/>
                    <a:pt x="210" y="90"/>
                    <a:pt x="208" y="94"/>
                  </a:cubicBezTo>
                  <a:cubicBezTo>
                    <a:pt x="207" y="97"/>
                    <a:pt x="206" y="101"/>
                    <a:pt x="205" y="105"/>
                  </a:cubicBezTo>
                  <a:cubicBezTo>
                    <a:pt x="205" y="113"/>
                    <a:pt x="204" y="121"/>
                    <a:pt x="205" y="129"/>
                  </a:cubicBezTo>
                  <a:cubicBezTo>
                    <a:pt x="205" y="133"/>
                    <a:pt x="205" y="137"/>
                    <a:pt x="207" y="141"/>
                  </a:cubicBezTo>
                  <a:cubicBezTo>
                    <a:pt x="208" y="146"/>
                    <a:pt x="210" y="149"/>
                    <a:pt x="213" y="152"/>
                  </a:cubicBezTo>
                  <a:cubicBezTo>
                    <a:pt x="216" y="154"/>
                    <a:pt x="218" y="155"/>
                    <a:pt x="221" y="156"/>
                  </a:cubicBezTo>
                  <a:cubicBezTo>
                    <a:pt x="221" y="156"/>
                    <a:pt x="222" y="156"/>
                    <a:pt x="222" y="155"/>
                  </a:cubicBezTo>
                  <a:cubicBezTo>
                    <a:pt x="223" y="154"/>
                    <a:pt x="224" y="154"/>
                    <a:pt x="226" y="154"/>
                  </a:cubicBezTo>
                  <a:close/>
                  <a:moveTo>
                    <a:pt x="144" y="43"/>
                  </a:moveTo>
                  <a:cubicBezTo>
                    <a:pt x="144" y="43"/>
                    <a:pt x="144" y="43"/>
                    <a:pt x="143" y="43"/>
                  </a:cubicBezTo>
                  <a:cubicBezTo>
                    <a:pt x="139" y="44"/>
                    <a:pt x="135" y="45"/>
                    <a:pt x="130" y="47"/>
                  </a:cubicBezTo>
                  <a:cubicBezTo>
                    <a:pt x="127" y="47"/>
                    <a:pt x="124" y="49"/>
                    <a:pt x="120" y="48"/>
                  </a:cubicBezTo>
                  <a:cubicBezTo>
                    <a:pt x="119" y="48"/>
                    <a:pt x="117" y="49"/>
                    <a:pt x="117" y="51"/>
                  </a:cubicBezTo>
                  <a:cubicBezTo>
                    <a:pt x="116" y="53"/>
                    <a:pt x="115" y="55"/>
                    <a:pt x="114" y="57"/>
                  </a:cubicBezTo>
                  <a:cubicBezTo>
                    <a:pt x="112" y="60"/>
                    <a:pt x="110" y="64"/>
                    <a:pt x="108" y="67"/>
                  </a:cubicBezTo>
                  <a:cubicBezTo>
                    <a:pt x="108" y="68"/>
                    <a:pt x="107" y="69"/>
                    <a:pt x="107" y="70"/>
                  </a:cubicBezTo>
                  <a:cubicBezTo>
                    <a:pt x="108" y="70"/>
                    <a:pt x="108" y="70"/>
                    <a:pt x="108" y="70"/>
                  </a:cubicBezTo>
                  <a:cubicBezTo>
                    <a:pt x="111" y="69"/>
                    <a:pt x="115" y="68"/>
                    <a:pt x="118" y="66"/>
                  </a:cubicBezTo>
                  <a:cubicBezTo>
                    <a:pt x="118" y="66"/>
                    <a:pt x="118" y="66"/>
                    <a:pt x="118" y="66"/>
                  </a:cubicBezTo>
                  <a:cubicBezTo>
                    <a:pt x="119" y="64"/>
                    <a:pt x="121" y="63"/>
                    <a:pt x="122" y="64"/>
                  </a:cubicBezTo>
                  <a:cubicBezTo>
                    <a:pt x="122" y="65"/>
                    <a:pt x="123" y="65"/>
                    <a:pt x="123" y="65"/>
                  </a:cubicBezTo>
                  <a:cubicBezTo>
                    <a:pt x="125" y="64"/>
                    <a:pt x="127" y="63"/>
                    <a:pt x="129" y="63"/>
                  </a:cubicBezTo>
                  <a:cubicBezTo>
                    <a:pt x="130" y="62"/>
                    <a:pt x="130" y="62"/>
                    <a:pt x="131" y="61"/>
                  </a:cubicBezTo>
                  <a:cubicBezTo>
                    <a:pt x="131" y="60"/>
                    <a:pt x="131" y="60"/>
                    <a:pt x="132" y="59"/>
                  </a:cubicBezTo>
                  <a:cubicBezTo>
                    <a:pt x="135" y="54"/>
                    <a:pt x="139" y="49"/>
                    <a:pt x="143" y="44"/>
                  </a:cubicBezTo>
                  <a:cubicBezTo>
                    <a:pt x="144" y="44"/>
                    <a:pt x="144" y="43"/>
                    <a:pt x="144" y="43"/>
                  </a:cubicBezTo>
                  <a:close/>
                  <a:moveTo>
                    <a:pt x="213" y="26"/>
                  </a:moveTo>
                  <a:cubicBezTo>
                    <a:pt x="213" y="26"/>
                    <a:pt x="213" y="26"/>
                    <a:pt x="213" y="26"/>
                  </a:cubicBezTo>
                  <a:cubicBezTo>
                    <a:pt x="212" y="25"/>
                    <a:pt x="211" y="25"/>
                    <a:pt x="210" y="24"/>
                  </a:cubicBezTo>
                  <a:cubicBezTo>
                    <a:pt x="210" y="24"/>
                    <a:pt x="210" y="24"/>
                    <a:pt x="210" y="24"/>
                  </a:cubicBezTo>
                  <a:cubicBezTo>
                    <a:pt x="207" y="23"/>
                    <a:pt x="204" y="22"/>
                    <a:pt x="202" y="21"/>
                  </a:cubicBezTo>
                  <a:cubicBezTo>
                    <a:pt x="200" y="21"/>
                    <a:pt x="199" y="20"/>
                    <a:pt x="197" y="20"/>
                  </a:cubicBezTo>
                  <a:cubicBezTo>
                    <a:pt x="194" y="19"/>
                    <a:pt x="191" y="19"/>
                    <a:pt x="188" y="19"/>
                  </a:cubicBezTo>
                  <a:cubicBezTo>
                    <a:pt x="184" y="18"/>
                    <a:pt x="180" y="18"/>
                    <a:pt x="176" y="19"/>
                  </a:cubicBezTo>
                  <a:cubicBezTo>
                    <a:pt x="172" y="20"/>
                    <a:pt x="169" y="20"/>
                    <a:pt x="165" y="21"/>
                  </a:cubicBezTo>
                  <a:cubicBezTo>
                    <a:pt x="164" y="21"/>
                    <a:pt x="163" y="21"/>
                    <a:pt x="162" y="21"/>
                  </a:cubicBezTo>
                  <a:cubicBezTo>
                    <a:pt x="162" y="22"/>
                    <a:pt x="163" y="22"/>
                    <a:pt x="163" y="22"/>
                  </a:cubicBezTo>
                  <a:cubicBezTo>
                    <a:pt x="166" y="22"/>
                    <a:pt x="168" y="23"/>
                    <a:pt x="171" y="24"/>
                  </a:cubicBezTo>
                  <a:cubicBezTo>
                    <a:pt x="176" y="25"/>
                    <a:pt x="180" y="26"/>
                    <a:pt x="185" y="27"/>
                  </a:cubicBezTo>
                  <a:cubicBezTo>
                    <a:pt x="188" y="27"/>
                    <a:pt x="190" y="28"/>
                    <a:pt x="192" y="27"/>
                  </a:cubicBezTo>
                  <a:cubicBezTo>
                    <a:pt x="197" y="27"/>
                    <a:pt x="201" y="27"/>
                    <a:pt x="205" y="27"/>
                  </a:cubicBezTo>
                  <a:cubicBezTo>
                    <a:pt x="208" y="27"/>
                    <a:pt x="210" y="26"/>
                    <a:pt x="213" y="26"/>
                  </a:cubicBezTo>
                  <a:close/>
                  <a:moveTo>
                    <a:pt x="141" y="188"/>
                  </a:moveTo>
                  <a:cubicBezTo>
                    <a:pt x="141" y="187"/>
                    <a:pt x="141" y="187"/>
                    <a:pt x="140" y="187"/>
                  </a:cubicBezTo>
                  <a:cubicBezTo>
                    <a:pt x="139" y="185"/>
                    <a:pt x="137" y="183"/>
                    <a:pt x="135" y="180"/>
                  </a:cubicBezTo>
                  <a:cubicBezTo>
                    <a:pt x="134" y="179"/>
                    <a:pt x="133" y="177"/>
                    <a:pt x="131" y="176"/>
                  </a:cubicBezTo>
                  <a:cubicBezTo>
                    <a:pt x="131" y="176"/>
                    <a:pt x="130" y="176"/>
                    <a:pt x="130" y="176"/>
                  </a:cubicBezTo>
                  <a:cubicBezTo>
                    <a:pt x="127" y="176"/>
                    <a:pt x="123" y="176"/>
                    <a:pt x="120" y="175"/>
                  </a:cubicBezTo>
                  <a:cubicBezTo>
                    <a:pt x="116" y="175"/>
                    <a:pt x="112" y="175"/>
                    <a:pt x="109" y="174"/>
                  </a:cubicBezTo>
                  <a:cubicBezTo>
                    <a:pt x="108" y="174"/>
                    <a:pt x="108" y="174"/>
                    <a:pt x="108" y="173"/>
                  </a:cubicBezTo>
                  <a:cubicBezTo>
                    <a:pt x="111" y="178"/>
                    <a:pt x="114" y="183"/>
                    <a:pt x="118" y="188"/>
                  </a:cubicBezTo>
                  <a:cubicBezTo>
                    <a:pt x="118" y="187"/>
                    <a:pt x="118" y="186"/>
                    <a:pt x="118" y="186"/>
                  </a:cubicBezTo>
                  <a:cubicBezTo>
                    <a:pt x="118" y="184"/>
                    <a:pt x="118" y="182"/>
                    <a:pt x="118" y="181"/>
                  </a:cubicBezTo>
                  <a:cubicBezTo>
                    <a:pt x="118" y="180"/>
                    <a:pt x="118" y="179"/>
                    <a:pt x="119" y="179"/>
                  </a:cubicBezTo>
                  <a:cubicBezTo>
                    <a:pt x="120" y="178"/>
                    <a:pt x="121" y="178"/>
                    <a:pt x="122" y="179"/>
                  </a:cubicBezTo>
                  <a:cubicBezTo>
                    <a:pt x="123" y="180"/>
                    <a:pt x="123" y="181"/>
                    <a:pt x="122" y="182"/>
                  </a:cubicBezTo>
                  <a:cubicBezTo>
                    <a:pt x="122" y="182"/>
                    <a:pt x="122" y="183"/>
                    <a:pt x="122" y="183"/>
                  </a:cubicBezTo>
                  <a:cubicBezTo>
                    <a:pt x="121" y="186"/>
                    <a:pt x="121" y="188"/>
                    <a:pt x="121" y="190"/>
                  </a:cubicBezTo>
                  <a:cubicBezTo>
                    <a:pt x="120" y="191"/>
                    <a:pt x="121" y="191"/>
                    <a:pt x="121" y="192"/>
                  </a:cubicBezTo>
                  <a:cubicBezTo>
                    <a:pt x="122" y="191"/>
                    <a:pt x="122" y="191"/>
                    <a:pt x="122" y="191"/>
                  </a:cubicBezTo>
                  <a:cubicBezTo>
                    <a:pt x="124" y="188"/>
                    <a:pt x="125" y="185"/>
                    <a:pt x="127" y="182"/>
                  </a:cubicBezTo>
                  <a:cubicBezTo>
                    <a:pt x="127" y="181"/>
                    <a:pt x="127" y="181"/>
                    <a:pt x="127" y="180"/>
                  </a:cubicBezTo>
                  <a:cubicBezTo>
                    <a:pt x="128" y="180"/>
                    <a:pt x="128" y="180"/>
                    <a:pt x="129" y="180"/>
                  </a:cubicBezTo>
                  <a:cubicBezTo>
                    <a:pt x="129" y="180"/>
                    <a:pt x="130" y="180"/>
                    <a:pt x="130" y="181"/>
                  </a:cubicBezTo>
                  <a:cubicBezTo>
                    <a:pt x="130" y="181"/>
                    <a:pt x="130" y="182"/>
                    <a:pt x="130" y="182"/>
                  </a:cubicBezTo>
                  <a:cubicBezTo>
                    <a:pt x="129" y="186"/>
                    <a:pt x="129" y="190"/>
                    <a:pt x="128" y="194"/>
                  </a:cubicBezTo>
                  <a:cubicBezTo>
                    <a:pt x="128" y="195"/>
                    <a:pt x="128" y="196"/>
                    <a:pt x="128" y="196"/>
                  </a:cubicBezTo>
                  <a:cubicBezTo>
                    <a:pt x="128" y="196"/>
                    <a:pt x="129" y="196"/>
                    <a:pt x="129" y="195"/>
                  </a:cubicBezTo>
                  <a:cubicBezTo>
                    <a:pt x="130" y="192"/>
                    <a:pt x="132" y="189"/>
                    <a:pt x="134" y="187"/>
                  </a:cubicBezTo>
                  <a:cubicBezTo>
                    <a:pt x="134" y="186"/>
                    <a:pt x="134" y="186"/>
                    <a:pt x="134" y="185"/>
                  </a:cubicBezTo>
                  <a:cubicBezTo>
                    <a:pt x="135" y="184"/>
                    <a:pt x="136" y="185"/>
                    <a:pt x="137" y="186"/>
                  </a:cubicBezTo>
                  <a:cubicBezTo>
                    <a:pt x="137" y="186"/>
                    <a:pt x="137" y="187"/>
                    <a:pt x="137" y="187"/>
                  </a:cubicBezTo>
                  <a:cubicBezTo>
                    <a:pt x="137" y="189"/>
                    <a:pt x="137" y="191"/>
                    <a:pt x="137" y="193"/>
                  </a:cubicBezTo>
                  <a:cubicBezTo>
                    <a:pt x="136" y="194"/>
                    <a:pt x="136" y="196"/>
                    <a:pt x="136" y="197"/>
                  </a:cubicBezTo>
                  <a:cubicBezTo>
                    <a:pt x="136" y="197"/>
                    <a:pt x="136" y="197"/>
                    <a:pt x="136" y="197"/>
                  </a:cubicBezTo>
                  <a:cubicBezTo>
                    <a:pt x="138" y="194"/>
                    <a:pt x="139" y="191"/>
                    <a:pt x="141" y="188"/>
                  </a:cubicBezTo>
                  <a:close/>
                  <a:moveTo>
                    <a:pt x="12" y="83"/>
                  </a:moveTo>
                  <a:cubicBezTo>
                    <a:pt x="15" y="81"/>
                    <a:pt x="19" y="79"/>
                    <a:pt x="23" y="78"/>
                  </a:cubicBezTo>
                  <a:cubicBezTo>
                    <a:pt x="22" y="77"/>
                    <a:pt x="22" y="77"/>
                    <a:pt x="22" y="76"/>
                  </a:cubicBezTo>
                  <a:cubicBezTo>
                    <a:pt x="23" y="74"/>
                    <a:pt x="23" y="72"/>
                    <a:pt x="23" y="70"/>
                  </a:cubicBezTo>
                  <a:cubicBezTo>
                    <a:pt x="24" y="64"/>
                    <a:pt x="26" y="59"/>
                    <a:pt x="28" y="53"/>
                  </a:cubicBezTo>
                  <a:cubicBezTo>
                    <a:pt x="30" y="49"/>
                    <a:pt x="32" y="45"/>
                    <a:pt x="35" y="41"/>
                  </a:cubicBezTo>
                  <a:cubicBezTo>
                    <a:pt x="36" y="41"/>
                    <a:pt x="36" y="40"/>
                    <a:pt x="36" y="39"/>
                  </a:cubicBezTo>
                  <a:cubicBezTo>
                    <a:pt x="34" y="39"/>
                    <a:pt x="32" y="40"/>
                    <a:pt x="30" y="41"/>
                  </a:cubicBezTo>
                  <a:cubicBezTo>
                    <a:pt x="30" y="42"/>
                    <a:pt x="30" y="43"/>
                    <a:pt x="29" y="43"/>
                  </a:cubicBezTo>
                  <a:cubicBezTo>
                    <a:pt x="30" y="44"/>
                    <a:pt x="29" y="45"/>
                    <a:pt x="29" y="45"/>
                  </a:cubicBezTo>
                  <a:cubicBezTo>
                    <a:pt x="28" y="46"/>
                    <a:pt x="28" y="47"/>
                    <a:pt x="27" y="48"/>
                  </a:cubicBezTo>
                  <a:cubicBezTo>
                    <a:pt x="23" y="55"/>
                    <a:pt x="19" y="63"/>
                    <a:pt x="16" y="72"/>
                  </a:cubicBezTo>
                  <a:cubicBezTo>
                    <a:pt x="14" y="76"/>
                    <a:pt x="13" y="79"/>
                    <a:pt x="12" y="83"/>
                  </a:cubicBezTo>
                  <a:close/>
                  <a:moveTo>
                    <a:pt x="133" y="88"/>
                  </a:moveTo>
                  <a:cubicBezTo>
                    <a:pt x="133" y="88"/>
                    <a:pt x="132" y="88"/>
                    <a:pt x="132" y="88"/>
                  </a:cubicBezTo>
                  <a:cubicBezTo>
                    <a:pt x="130" y="86"/>
                    <a:pt x="128" y="85"/>
                    <a:pt x="126" y="84"/>
                  </a:cubicBezTo>
                  <a:cubicBezTo>
                    <a:pt x="126" y="84"/>
                    <a:pt x="125" y="84"/>
                    <a:pt x="125" y="84"/>
                  </a:cubicBezTo>
                  <a:cubicBezTo>
                    <a:pt x="124" y="84"/>
                    <a:pt x="122" y="83"/>
                    <a:pt x="121" y="83"/>
                  </a:cubicBezTo>
                  <a:cubicBezTo>
                    <a:pt x="120" y="84"/>
                    <a:pt x="118" y="85"/>
                    <a:pt x="117" y="84"/>
                  </a:cubicBezTo>
                  <a:cubicBezTo>
                    <a:pt x="115" y="89"/>
                    <a:pt x="114" y="93"/>
                    <a:pt x="113" y="98"/>
                  </a:cubicBezTo>
                  <a:cubicBezTo>
                    <a:pt x="115" y="98"/>
                    <a:pt x="117" y="98"/>
                    <a:pt x="119" y="98"/>
                  </a:cubicBezTo>
                  <a:cubicBezTo>
                    <a:pt x="120" y="98"/>
                    <a:pt x="120" y="98"/>
                    <a:pt x="120" y="98"/>
                  </a:cubicBezTo>
                  <a:cubicBezTo>
                    <a:pt x="121" y="97"/>
                    <a:pt x="122" y="96"/>
                    <a:pt x="124" y="97"/>
                  </a:cubicBezTo>
                  <a:cubicBezTo>
                    <a:pt x="124" y="97"/>
                    <a:pt x="125" y="97"/>
                    <a:pt x="125" y="97"/>
                  </a:cubicBezTo>
                  <a:cubicBezTo>
                    <a:pt x="126" y="97"/>
                    <a:pt x="128" y="97"/>
                    <a:pt x="129" y="97"/>
                  </a:cubicBezTo>
                  <a:cubicBezTo>
                    <a:pt x="130" y="97"/>
                    <a:pt x="130" y="97"/>
                    <a:pt x="131" y="97"/>
                  </a:cubicBezTo>
                  <a:cubicBezTo>
                    <a:pt x="132" y="94"/>
                    <a:pt x="133" y="91"/>
                    <a:pt x="133" y="88"/>
                  </a:cubicBezTo>
                  <a:close/>
                  <a:moveTo>
                    <a:pt x="22" y="124"/>
                  </a:moveTo>
                  <a:cubicBezTo>
                    <a:pt x="22" y="124"/>
                    <a:pt x="22" y="123"/>
                    <a:pt x="22" y="123"/>
                  </a:cubicBezTo>
                  <a:cubicBezTo>
                    <a:pt x="21" y="124"/>
                    <a:pt x="21" y="124"/>
                    <a:pt x="20" y="125"/>
                  </a:cubicBezTo>
                  <a:cubicBezTo>
                    <a:pt x="18" y="127"/>
                    <a:pt x="15" y="130"/>
                    <a:pt x="13" y="132"/>
                  </a:cubicBezTo>
                  <a:cubicBezTo>
                    <a:pt x="11" y="134"/>
                    <a:pt x="10" y="135"/>
                    <a:pt x="8" y="136"/>
                  </a:cubicBezTo>
                  <a:cubicBezTo>
                    <a:pt x="10" y="143"/>
                    <a:pt x="12" y="150"/>
                    <a:pt x="15" y="156"/>
                  </a:cubicBezTo>
                  <a:cubicBezTo>
                    <a:pt x="15" y="156"/>
                    <a:pt x="15" y="156"/>
                    <a:pt x="16" y="155"/>
                  </a:cubicBezTo>
                  <a:cubicBezTo>
                    <a:pt x="17" y="154"/>
                    <a:pt x="17" y="153"/>
                    <a:pt x="18" y="152"/>
                  </a:cubicBezTo>
                  <a:cubicBezTo>
                    <a:pt x="18" y="152"/>
                    <a:pt x="18" y="151"/>
                    <a:pt x="18" y="151"/>
                  </a:cubicBezTo>
                  <a:cubicBezTo>
                    <a:pt x="18" y="151"/>
                    <a:pt x="18" y="150"/>
                    <a:pt x="19" y="149"/>
                  </a:cubicBezTo>
                  <a:cubicBezTo>
                    <a:pt x="20" y="145"/>
                    <a:pt x="22" y="141"/>
                    <a:pt x="25" y="138"/>
                  </a:cubicBezTo>
                  <a:cubicBezTo>
                    <a:pt x="25" y="137"/>
                    <a:pt x="25" y="136"/>
                    <a:pt x="26" y="135"/>
                  </a:cubicBezTo>
                  <a:cubicBezTo>
                    <a:pt x="26" y="135"/>
                    <a:pt x="26" y="135"/>
                    <a:pt x="26" y="135"/>
                  </a:cubicBezTo>
                  <a:cubicBezTo>
                    <a:pt x="25" y="136"/>
                    <a:pt x="24" y="136"/>
                    <a:pt x="24" y="137"/>
                  </a:cubicBezTo>
                  <a:cubicBezTo>
                    <a:pt x="22" y="138"/>
                    <a:pt x="20" y="140"/>
                    <a:pt x="18" y="141"/>
                  </a:cubicBezTo>
                  <a:cubicBezTo>
                    <a:pt x="17" y="141"/>
                    <a:pt x="17" y="142"/>
                    <a:pt x="16" y="142"/>
                  </a:cubicBezTo>
                  <a:cubicBezTo>
                    <a:pt x="15" y="142"/>
                    <a:pt x="14" y="141"/>
                    <a:pt x="14" y="140"/>
                  </a:cubicBezTo>
                  <a:cubicBezTo>
                    <a:pt x="14" y="140"/>
                    <a:pt x="14" y="140"/>
                    <a:pt x="14" y="139"/>
                  </a:cubicBezTo>
                  <a:cubicBezTo>
                    <a:pt x="15" y="138"/>
                    <a:pt x="15" y="137"/>
                    <a:pt x="15" y="136"/>
                  </a:cubicBezTo>
                  <a:cubicBezTo>
                    <a:pt x="17" y="132"/>
                    <a:pt x="19" y="129"/>
                    <a:pt x="21" y="126"/>
                  </a:cubicBezTo>
                  <a:cubicBezTo>
                    <a:pt x="21" y="125"/>
                    <a:pt x="21" y="124"/>
                    <a:pt x="22" y="124"/>
                  </a:cubicBezTo>
                  <a:close/>
                  <a:moveTo>
                    <a:pt x="45" y="182"/>
                  </a:moveTo>
                  <a:cubicBezTo>
                    <a:pt x="47" y="182"/>
                    <a:pt x="50" y="181"/>
                    <a:pt x="52" y="181"/>
                  </a:cubicBezTo>
                  <a:cubicBezTo>
                    <a:pt x="55" y="180"/>
                    <a:pt x="57" y="179"/>
                    <a:pt x="60" y="178"/>
                  </a:cubicBezTo>
                  <a:cubicBezTo>
                    <a:pt x="60" y="178"/>
                    <a:pt x="61" y="177"/>
                    <a:pt x="61" y="177"/>
                  </a:cubicBezTo>
                  <a:cubicBezTo>
                    <a:pt x="61" y="176"/>
                    <a:pt x="61" y="175"/>
                    <a:pt x="62" y="175"/>
                  </a:cubicBezTo>
                  <a:cubicBezTo>
                    <a:pt x="63" y="175"/>
                    <a:pt x="63" y="174"/>
                    <a:pt x="63" y="174"/>
                  </a:cubicBezTo>
                  <a:cubicBezTo>
                    <a:pt x="64" y="170"/>
                    <a:pt x="65" y="167"/>
                    <a:pt x="66" y="164"/>
                  </a:cubicBezTo>
                  <a:cubicBezTo>
                    <a:pt x="66" y="164"/>
                    <a:pt x="66" y="163"/>
                    <a:pt x="67" y="163"/>
                  </a:cubicBezTo>
                  <a:cubicBezTo>
                    <a:pt x="64" y="163"/>
                    <a:pt x="62" y="163"/>
                    <a:pt x="59" y="163"/>
                  </a:cubicBezTo>
                  <a:cubicBezTo>
                    <a:pt x="54" y="169"/>
                    <a:pt x="50" y="176"/>
                    <a:pt x="45" y="182"/>
                  </a:cubicBezTo>
                  <a:close/>
                  <a:moveTo>
                    <a:pt x="210" y="77"/>
                  </a:moveTo>
                  <a:cubicBezTo>
                    <a:pt x="209" y="78"/>
                    <a:pt x="209" y="79"/>
                    <a:pt x="209" y="80"/>
                  </a:cubicBezTo>
                  <a:cubicBezTo>
                    <a:pt x="209" y="80"/>
                    <a:pt x="209" y="80"/>
                    <a:pt x="209" y="80"/>
                  </a:cubicBezTo>
                  <a:cubicBezTo>
                    <a:pt x="209" y="81"/>
                    <a:pt x="208" y="82"/>
                    <a:pt x="207" y="82"/>
                  </a:cubicBezTo>
                  <a:cubicBezTo>
                    <a:pt x="206" y="83"/>
                    <a:pt x="205" y="84"/>
                    <a:pt x="203" y="85"/>
                  </a:cubicBezTo>
                  <a:cubicBezTo>
                    <a:pt x="196" y="88"/>
                    <a:pt x="189" y="92"/>
                    <a:pt x="182" y="97"/>
                  </a:cubicBezTo>
                  <a:cubicBezTo>
                    <a:pt x="181" y="97"/>
                    <a:pt x="180" y="99"/>
                    <a:pt x="180" y="100"/>
                  </a:cubicBezTo>
                  <a:cubicBezTo>
                    <a:pt x="182" y="100"/>
                    <a:pt x="184" y="99"/>
                    <a:pt x="186" y="98"/>
                  </a:cubicBezTo>
                  <a:cubicBezTo>
                    <a:pt x="192" y="97"/>
                    <a:pt x="197" y="95"/>
                    <a:pt x="203" y="94"/>
                  </a:cubicBezTo>
                  <a:cubicBezTo>
                    <a:pt x="204" y="90"/>
                    <a:pt x="206" y="87"/>
                    <a:pt x="209" y="84"/>
                  </a:cubicBezTo>
                  <a:cubicBezTo>
                    <a:pt x="210" y="84"/>
                    <a:pt x="211" y="83"/>
                    <a:pt x="211" y="82"/>
                  </a:cubicBezTo>
                  <a:cubicBezTo>
                    <a:pt x="212" y="81"/>
                    <a:pt x="214" y="80"/>
                    <a:pt x="215" y="79"/>
                  </a:cubicBezTo>
                  <a:cubicBezTo>
                    <a:pt x="215" y="79"/>
                    <a:pt x="215" y="79"/>
                    <a:pt x="215" y="79"/>
                  </a:cubicBezTo>
                  <a:cubicBezTo>
                    <a:pt x="213" y="78"/>
                    <a:pt x="212" y="78"/>
                    <a:pt x="210" y="77"/>
                  </a:cubicBezTo>
                  <a:close/>
                  <a:moveTo>
                    <a:pt x="64" y="157"/>
                  </a:moveTo>
                  <a:cubicBezTo>
                    <a:pt x="64" y="156"/>
                    <a:pt x="63" y="156"/>
                    <a:pt x="63" y="156"/>
                  </a:cubicBezTo>
                  <a:cubicBezTo>
                    <a:pt x="62" y="156"/>
                    <a:pt x="61" y="155"/>
                    <a:pt x="61" y="154"/>
                  </a:cubicBezTo>
                  <a:cubicBezTo>
                    <a:pt x="60" y="152"/>
                    <a:pt x="59" y="151"/>
                    <a:pt x="58" y="149"/>
                  </a:cubicBezTo>
                  <a:cubicBezTo>
                    <a:pt x="56" y="145"/>
                    <a:pt x="53" y="142"/>
                    <a:pt x="50" y="139"/>
                  </a:cubicBezTo>
                  <a:cubicBezTo>
                    <a:pt x="50" y="139"/>
                    <a:pt x="50" y="139"/>
                    <a:pt x="49" y="139"/>
                  </a:cubicBezTo>
                  <a:cubicBezTo>
                    <a:pt x="48" y="142"/>
                    <a:pt x="46" y="144"/>
                    <a:pt x="46" y="147"/>
                  </a:cubicBezTo>
                  <a:cubicBezTo>
                    <a:pt x="47" y="149"/>
                    <a:pt x="48" y="150"/>
                    <a:pt x="49" y="151"/>
                  </a:cubicBezTo>
                  <a:cubicBezTo>
                    <a:pt x="50" y="152"/>
                    <a:pt x="51" y="152"/>
                    <a:pt x="51" y="153"/>
                  </a:cubicBezTo>
                  <a:cubicBezTo>
                    <a:pt x="53" y="155"/>
                    <a:pt x="54" y="156"/>
                    <a:pt x="55" y="157"/>
                  </a:cubicBezTo>
                  <a:cubicBezTo>
                    <a:pt x="56" y="158"/>
                    <a:pt x="56" y="159"/>
                    <a:pt x="57" y="158"/>
                  </a:cubicBezTo>
                  <a:cubicBezTo>
                    <a:pt x="57" y="158"/>
                    <a:pt x="58" y="159"/>
                    <a:pt x="58" y="159"/>
                  </a:cubicBezTo>
                  <a:cubicBezTo>
                    <a:pt x="59" y="160"/>
                    <a:pt x="60" y="160"/>
                    <a:pt x="62" y="159"/>
                  </a:cubicBezTo>
                  <a:cubicBezTo>
                    <a:pt x="62" y="158"/>
                    <a:pt x="63" y="158"/>
                    <a:pt x="64" y="157"/>
                  </a:cubicBezTo>
                  <a:close/>
                  <a:moveTo>
                    <a:pt x="113" y="80"/>
                  </a:moveTo>
                  <a:cubicBezTo>
                    <a:pt x="111" y="78"/>
                    <a:pt x="108" y="77"/>
                    <a:pt x="106" y="76"/>
                  </a:cubicBezTo>
                  <a:cubicBezTo>
                    <a:pt x="105" y="77"/>
                    <a:pt x="104" y="77"/>
                    <a:pt x="103" y="78"/>
                  </a:cubicBezTo>
                  <a:cubicBezTo>
                    <a:pt x="98" y="83"/>
                    <a:pt x="93" y="87"/>
                    <a:pt x="88" y="93"/>
                  </a:cubicBezTo>
                  <a:cubicBezTo>
                    <a:pt x="88" y="93"/>
                    <a:pt x="88" y="93"/>
                    <a:pt x="87" y="93"/>
                  </a:cubicBezTo>
                  <a:cubicBezTo>
                    <a:pt x="87" y="94"/>
                    <a:pt x="88" y="94"/>
                    <a:pt x="88" y="94"/>
                  </a:cubicBezTo>
                  <a:cubicBezTo>
                    <a:pt x="88" y="93"/>
                    <a:pt x="89" y="93"/>
                    <a:pt x="90" y="92"/>
                  </a:cubicBezTo>
                  <a:cubicBezTo>
                    <a:pt x="95" y="88"/>
                    <a:pt x="100" y="84"/>
                    <a:pt x="106" y="79"/>
                  </a:cubicBezTo>
                  <a:cubicBezTo>
                    <a:pt x="106" y="79"/>
                    <a:pt x="106" y="79"/>
                    <a:pt x="106" y="79"/>
                  </a:cubicBezTo>
                  <a:cubicBezTo>
                    <a:pt x="107" y="79"/>
                    <a:pt x="107" y="79"/>
                    <a:pt x="108" y="79"/>
                  </a:cubicBezTo>
                  <a:cubicBezTo>
                    <a:pt x="108" y="79"/>
                    <a:pt x="108" y="80"/>
                    <a:pt x="108" y="80"/>
                  </a:cubicBezTo>
                  <a:cubicBezTo>
                    <a:pt x="108" y="81"/>
                    <a:pt x="107" y="81"/>
                    <a:pt x="107" y="81"/>
                  </a:cubicBezTo>
                  <a:cubicBezTo>
                    <a:pt x="105" y="84"/>
                    <a:pt x="103" y="86"/>
                    <a:pt x="100" y="88"/>
                  </a:cubicBezTo>
                  <a:cubicBezTo>
                    <a:pt x="97" y="92"/>
                    <a:pt x="94" y="95"/>
                    <a:pt x="91" y="99"/>
                  </a:cubicBezTo>
                  <a:cubicBezTo>
                    <a:pt x="91" y="100"/>
                    <a:pt x="90" y="100"/>
                    <a:pt x="90" y="101"/>
                  </a:cubicBezTo>
                  <a:cubicBezTo>
                    <a:pt x="90" y="101"/>
                    <a:pt x="90" y="101"/>
                    <a:pt x="90" y="101"/>
                  </a:cubicBezTo>
                  <a:cubicBezTo>
                    <a:pt x="93" y="99"/>
                    <a:pt x="95" y="97"/>
                    <a:pt x="98" y="95"/>
                  </a:cubicBezTo>
                  <a:cubicBezTo>
                    <a:pt x="97" y="93"/>
                    <a:pt x="97" y="92"/>
                    <a:pt x="98" y="92"/>
                  </a:cubicBezTo>
                  <a:cubicBezTo>
                    <a:pt x="98" y="91"/>
                    <a:pt x="99" y="91"/>
                    <a:pt x="99" y="91"/>
                  </a:cubicBezTo>
                  <a:cubicBezTo>
                    <a:pt x="100" y="91"/>
                    <a:pt x="101" y="91"/>
                    <a:pt x="101" y="92"/>
                  </a:cubicBezTo>
                  <a:cubicBezTo>
                    <a:pt x="103" y="90"/>
                    <a:pt x="105" y="88"/>
                    <a:pt x="107" y="87"/>
                  </a:cubicBezTo>
                  <a:cubicBezTo>
                    <a:pt x="108" y="86"/>
                    <a:pt x="109" y="85"/>
                    <a:pt x="110" y="85"/>
                  </a:cubicBezTo>
                  <a:cubicBezTo>
                    <a:pt x="111" y="83"/>
                    <a:pt x="112" y="82"/>
                    <a:pt x="113" y="80"/>
                  </a:cubicBezTo>
                  <a:close/>
                  <a:moveTo>
                    <a:pt x="147" y="137"/>
                  </a:moveTo>
                  <a:cubicBezTo>
                    <a:pt x="146" y="137"/>
                    <a:pt x="146" y="137"/>
                    <a:pt x="146" y="137"/>
                  </a:cubicBezTo>
                  <a:cubicBezTo>
                    <a:pt x="144" y="138"/>
                    <a:pt x="142" y="139"/>
                    <a:pt x="139" y="140"/>
                  </a:cubicBezTo>
                  <a:cubicBezTo>
                    <a:pt x="139" y="140"/>
                    <a:pt x="139" y="140"/>
                    <a:pt x="139" y="140"/>
                  </a:cubicBezTo>
                  <a:cubicBezTo>
                    <a:pt x="139" y="141"/>
                    <a:pt x="138" y="141"/>
                    <a:pt x="138" y="141"/>
                  </a:cubicBezTo>
                  <a:cubicBezTo>
                    <a:pt x="137" y="141"/>
                    <a:pt x="137" y="142"/>
                    <a:pt x="137" y="143"/>
                  </a:cubicBezTo>
                  <a:cubicBezTo>
                    <a:pt x="137" y="145"/>
                    <a:pt x="138" y="147"/>
                    <a:pt x="139" y="149"/>
                  </a:cubicBezTo>
                  <a:cubicBezTo>
                    <a:pt x="139" y="150"/>
                    <a:pt x="140" y="151"/>
                    <a:pt x="141" y="151"/>
                  </a:cubicBezTo>
                  <a:cubicBezTo>
                    <a:pt x="142" y="151"/>
                    <a:pt x="142" y="151"/>
                    <a:pt x="142" y="151"/>
                  </a:cubicBezTo>
                  <a:cubicBezTo>
                    <a:pt x="143" y="151"/>
                    <a:pt x="144" y="151"/>
                    <a:pt x="144" y="151"/>
                  </a:cubicBezTo>
                  <a:cubicBezTo>
                    <a:pt x="146" y="151"/>
                    <a:pt x="148" y="151"/>
                    <a:pt x="149" y="151"/>
                  </a:cubicBezTo>
                  <a:cubicBezTo>
                    <a:pt x="150" y="151"/>
                    <a:pt x="150" y="151"/>
                    <a:pt x="150" y="151"/>
                  </a:cubicBezTo>
                  <a:cubicBezTo>
                    <a:pt x="149" y="146"/>
                    <a:pt x="148" y="142"/>
                    <a:pt x="147" y="137"/>
                  </a:cubicBezTo>
                  <a:close/>
                  <a:moveTo>
                    <a:pt x="52" y="84"/>
                  </a:moveTo>
                  <a:cubicBezTo>
                    <a:pt x="51" y="84"/>
                    <a:pt x="51" y="84"/>
                    <a:pt x="51" y="84"/>
                  </a:cubicBezTo>
                  <a:cubicBezTo>
                    <a:pt x="50" y="85"/>
                    <a:pt x="50" y="85"/>
                    <a:pt x="49" y="85"/>
                  </a:cubicBezTo>
                  <a:cubicBezTo>
                    <a:pt x="47" y="85"/>
                    <a:pt x="46" y="86"/>
                    <a:pt x="45" y="86"/>
                  </a:cubicBezTo>
                  <a:cubicBezTo>
                    <a:pt x="44" y="87"/>
                    <a:pt x="42" y="88"/>
                    <a:pt x="41" y="89"/>
                  </a:cubicBezTo>
                  <a:cubicBezTo>
                    <a:pt x="40" y="90"/>
                    <a:pt x="40" y="90"/>
                    <a:pt x="40" y="91"/>
                  </a:cubicBezTo>
                  <a:cubicBezTo>
                    <a:pt x="41" y="94"/>
                    <a:pt x="41" y="96"/>
                    <a:pt x="41" y="99"/>
                  </a:cubicBezTo>
                  <a:cubicBezTo>
                    <a:pt x="41" y="100"/>
                    <a:pt x="41" y="100"/>
                    <a:pt x="41" y="100"/>
                  </a:cubicBezTo>
                  <a:cubicBezTo>
                    <a:pt x="42" y="100"/>
                    <a:pt x="44" y="99"/>
                    <a:pt x="45" y="99"/>
                  </a:cubicBezTo>
                  <a:cubicBezTo>
                    <a:pt x="47" y="98"/>
                    <a:pt x="48" y="97"/>
                    <a:pt x="49" y="96"/>
                  </a:cubicBezTo>
                  <a:cubicBezTo>
                    <a:pt x="49" y="95"/>
                    <a:pt x="50" y="95"/>
                    <a:pt x="51" y="94"/>
                  </a:cubicBezTo>
                  <a:cubicBezTo>
                    <a:pt x="51" y="91"/>
                    <a:pt x="51" y="87"/>
                    <a:pt x="52" y="84"/>
                  </a:cubicBezTo>
                  <a:close/>
                  <a:moveTo>
                    <a:pt x="135" y="97"/>
                  </a:moveTo>
                  <a:cubicBezTo>
                    <a:pt x="139" y="97"/>
                    <a:pt x="142" y="98"/>
                    <a:pt x="145" y="97"/>
                  </a:cubicBezTo>
                  <a:cubicBezTo>
                    <a:pt x="146" y="92"/>
                    <a:pt x="148" y="87"/>
                    <a:pt x="148" y="81"/>
                  </a:cubicBezTo>
                  <a:cubicBezTo>
                    <a:pt x="147" y="82"/>
                    <a:pt x="145" y="83"/>
                    <a:pt x="144" y="84"/>
                  </a:cubicBezTo>
                  <a:cubicBezTo>
                    <a:pt x="143" y="84"/>
                    <a:pt x="142" y="85"/>
                    <a:pt x="141" y="85"/>
                  </a:cubicBezTo>
                  <a:cubicBezTo>
                    <a:pt x="141" y="86"/>
                    <a:pt x="140" y="86"/>
                    <a:pt x="140" y="87"/>
                  </a:cubicBezTo>
                  <a:cubicBezTo>
                    <a:pt x="140" y="88"/>
                    <a:pt x="140" y="89"/>
                    <a:pt x="139" y="89"/>
                  </a:cubicBezTo>
                  <a:cubicBezTo>
                    <a:pt x="138" y="89"/>
                    <a:pt x="137" y="90"/>
                    <a:pt x="137" y="91"/>
                  </a:cubicBezTo>
                  <a:cubicBezTo>
                    <a:pt x="136" y="93"/>
                    <a:pt x="136" y="95"/>
                    <a:pt x="135" y="97"/>
                  </a:cubicBezTo>
                  <a:close/>
                  <a:moveTo>
                    <a:pt x="195" y="206"/>
                  </a:moveTo>
                  <a:cubicBezTo>
                    <a:pt x="194" y="204"/>
                    <a:pt x="194" y="202"/>
                    <a:pt x="194" y="200"/>
                  </a:cubicBezTo>
                  <a:cubicBezTo>
                    <a:pt x="193" y="200"/>
                    <a:pt x="192" y="199"/>
                    <a:pt x="191" y="198"/>
                  </a:cubicBezTo>
                  <a:cubicBezTo>
                    <a:pt x="191" y="199"/>
                    <a:pt x="191" y="200"/>
                    <a:pt x="191" y="200"/>
                  </a:cubicBezTo>
                  <a:cubicBezTo>
                    <a:pt x="191" y="201"/>
                    <a:pt x="190" y="201"/>
                    <a:pt x="190" y="201"/>
                  </a:cubicBezTo>
                  <a:cubicBezTo>
                    <a:pt x="189" y="201"/>
                    <a:pt x="188" y="201"/>
                    <a:pt x="188" y="200"/>
                  </a:cubicBezTo>
                  <a:cubicBezTo>
                    <a:pt x="188" y="200"/>
                    <a:pt x="188" y="200"/>
                    <a:pt x="188" y="199"/>
                  </a:cubicBezTo>
                  <a:cubicBezTo>
                    <a:pt x="188" y="198"/>
                    <a:pt x="188" y="196"/>
                    <a:pt x="187" y="194"/>
                  </a:cubicBezTo>
                  <a:cubicBezTo>
                    <a:pt x="187" y="194"/>
                    <a:pt x="187" y="193"/>
                    <a:pt x="187" y="192"/>
                  </a:cubicBezTo>
                  <a:cubicBezTo>
                    <a:pt x="187" y="193"/>
                    <a:pt x="186" y="193"/>
                    <a:pt x="186" y="193"/>
                  </a:cubicBezTo>
                  <a:cubicBezTo>
                    <a:pt x="186" y="195"/>
                    <a:pt x="185" y="196"/>
                    <a:pt x="185" y="198"/>
                  </a:cubicBezTo>
                  <a:cubicBezTo>
                    <a:pt x="184" y="199"/>
                    <a:pt x="184" y="200"/>
                    <a:pt x="183" y="202"/>
                  </a:cubicBezTo>
                  <a:cubicBezTo>
                    <a:pt x="183" y="203"/>
                    <a:pt x="182" y="203"/>
                    <a:pt x="181" y="203"/>
                  </a:cubicBezTo>
                  <a:cubicBezTo>
                    <a:pt x="181" y="203"/>
                    <a:pt x="180" y="202"/>
                    <a:pt x="180" y="201"/>
                  </a:cubicBezTo>
                  <a:cubicBezTo>
                    <a:pt x="180" y="200"/>
                    <a:pt x="180" y="199"/>
                    <a:pt x="180" y="198"/>
                  </a:cubicBezTo>
                  <a:cubicBezTo>
                    <a:pt x="180" y="198"/>
                    <a:pt x="180" y="197"/>
                    <a:pt x="180" y="197"/>
                  </a:cubicBezTo>
                  <a:cubicBezTo>
                    <a:pt x="179" y="200"/>
                    <a:pt x="178" y="202"/>
                    <a:pt x="177" y="205"/>
                  </a:cubicBezTo>
                  <a:cubicBezTo>
                    <a:pt x="177" y="205"/>
                    <a:pt x="177" y="205"/>
                    <a:pt x="178" y="205"/>
                  </a:cubicBezTo>
                  <a:cubicBezTo>
                    <a:pt x="180" y="206"/>
                    <a:pt x="183" y="207"/>
                    <a:pt x="186" y="206"/>
                  </a:cubicBezTo>
                  <a:cubicBezTo>
                    <a:pt x="187" y="206"/>
                    <a:pt x="188" y="206"/>
                    <a:pt x="189" y="206"/>
                  </a:cubicBezTo>
                  <a:cubicBezTo>
                    <a:pt x="191" y="206"/>
                    <a:pt x="193" y="206"/>
                    <a:pt x="195" y="206"/>
                  </a:cubicBezTo>
                  <a:close/>
                  <a:moveTo>
                    <a:pt x="17" y="139"/>
                  </a:moveTo>
                  <a:cubicBezTo>
                    <a:pt x="17" y="139"/>
                    <a:pt x="17" y="139"/>
                    <a:pt x="17" y="139"/>
                  </a:cubicBezTo>
                  <a:cubicBezTo>
                    <a:pt x="21" y="137"/>
                    <a:pt x="24" y="134"/>
                    <a:pt x="27" y="131"/>
                  </a:cubicBezTo>
                  <a:cubicBezTo>
                    <a:pt x="27" y="130"/>
                    <a:pt x="27" y="129"/>
                    <a:pt x="27" y="128"/>
                  </a:cubicBezTo>
                  <a:cubicBezTo>
                    <a:pt x="26" y="124"/>
                    <a:pt x="26" y="121"/>
                    <a:pt x="26" y="118"/>
                  </a:cubicBezTo>
                  <a:cubicBezTo>
                    <a:pt x="25" y="116"/>
                    <a:pt x="25" y="115"/>
                    <a:pt x="25" y="113"/>
                  </a:cubicBezTo>
                  <a:cubicBezTo>
                    <a:pt x="23" y="114"/>
                    <a:pt x="18" y="117"/>
                    <a:pt x="17" y="118"/>
                  </a:cubicBezTo>
                  <a:cubicBezTo>
                    <a:pt x="18" y="118"/>
                    <a:pt x="19" y="118"/>
                    <a:pt x="20" y="119"/>
                  </a:cubicBezTo>
                  <a:cubicBezTo>
                    <a:pt x="20" y="120"/>
                    <a:pt x="20" y="121"/>
                    <a:pt x="19" y="122"/>
                  </a:cubicBezTo>
                  <a:cubicBezTo>
                    <a:pt x="20" y="121"/>
                    <a:pt x="21" y="121"/>
                    <a:pt x="21" y="120"/>
                  </a:cubicBezTo>
                  <a:cubicBezTo>
                    <a:pt x="22" y="120"/>
                    <a:pt x="22" y="120"/>
                    <a:pt x="23" y="119"/>
                  </a:cubicBezTo>
                  <a:cubicBezTo>
                    <a:pt x="23" y="119"/>
                    <a:pt x="24" y="119"/>
                    <a:pt x="24" y="119"/>
                  </a:cubicBezTo>
                  <a:cubicBezTo>
                    <a:pt x="25" y="119"/>
                    <a:pt x="25" y="120"/>
                    <a:pt x="25" y="121"/>
                  </a:cubicBezTo>
                  <a:cubicBezTo>
                    <a:pt x="25" y="121"/>
                    <a:pt x="25" y="122"/>
                    <a:pt x="25" y="122"/>
                  </a:cubicBezTo>
                  <a:cubicBezTo>
                    <a:pt x="24" y="124"/>
                    <a:pt x="23" y="125"/>
                    <a:pt x="23" y="127"/>
                  </a:cubicBezTo>
                  <a:cubicBezTo>
                    <a:pt x="21" y="130"/>
                    <a:pt x="19" y="133"/>
                    <a:pt x="18" y="137"/>
                  </a:cubicBezTo>
                  <a:cubicBezTo>
                    <a:pt x="17" y="137"/>
                    <a:pt x="17" y="138"/>
                    <a:pt x="17" y="139"/>
                  </a:cubicBezTo>
                  <a:close/>
                  <a:moveTo>
                    <a:pt x="177" y="85"/>
                  </a:moveTo>
                  <a:cubicBezTo>
                    <a:pt x="174" y="86"/>
                    <a:pt x="173" y="88"/>
                    <a:pt x="171" y="90"/>
                  </a:cubicBezTo>
                  <a:cubicBezTo>
                    <a:pt x="166" y="97"/>
                    <a:pt x="163" y="105"/>
                    <a:pt x="163" y="114"/>
                  </a:cubicBezTo>
                  <a:cubicBezTo>
                    <a:pt x="163" y="120"/>
                    <a:pt x="164" y="125"/>
                    <a:pt x="165" y="131"/>
                  </a:cubicBezTo>
                  <a:cubicBezTo>
                    <a:pt x="165" y="131"/>
                    <a:pt x="165" y="131"/>
                    <a:pt x="165" y="132"/>
                  </a:cubicBezTo>
                  <a:cubicBezTo>
                    <a:pt x="165" y="132"/>
                    <a:pt x="165" y="131"/>
                    <a:pt x="165" y="131"/>
                  </a:cubicBezTo>
                  <a:cubicBezTo>
                    <a:pt x="165" y="128"/>
                    <a:pt x="165" y="125"/>
                    <a:pt x="165" y="121"/>
                  </a:cubicBezTo>
                  <a:cubicBezTo>
                    <a:pt x="166" y="118"/>
                    <a:pt x="166" y="115"/>
                    <a:pt x="166" y="112"/>
                  </a:cubicBezTo>
                  <a:cubicBezTo>
                    <a:pt x="166" y="107"/>
                    <a:pt x="168" y="103"/>
                    <a:pt x="169" y="99"/>
                  </a:cubicBezTo>
                  <a:cubicBezTo>
                    <a:pt x="171" y="94"/>
                    <a:pt x="173" y="89"/>
                    <a:pt x="177" y="85"/>
                  </a:cubicBezTo>
                  <a:cubicBezTo>
                    <a:pt x="177" y="85"/>
                    <a:pt x="177" y="85"/>
                    <a:pt x="177" y="85"/>
                  </a:cubicBezTo>
                  <a:close/>
                  <a:moveTo>
                    <a:pt x="173" y="126"/>
                  </a:moveTo>
                  <a:cubicBezTo>
                    <a:pt x="172" y="126"/>
                    <a:pt x="172" y="126"/>
                    <a:pt x="172" y="126"/>
                  </a:cubicBezTo>
                  <a:cubicBezTo>
                    <a:pt x="171" y="125"/>
                    <a:pt x="170" y="124"/>
                    <a:pt x="172" y="123"/>
                  </a:cubicBezTo>
                  <a:cubicBezTo>
                    <a:pt x="172" y="123"/>
                    <a:pt x="172" y="123"/>
                    <a:pt x="172" y="123"/>
                  </a:cubicBezTo>
                  <a:cubicBezTo>
                    <a:pt x="172" y="122"/>
                    <a:pt x="173" y="122"/>
                    <a:pt x="173" y="122"/>
                  </a:cubicBezTo>
                  <a:cubicBezTo>
                    <a:pt x="173" y="120"/>
                    <a:pt x="173" y="117"/>
                    <a:pt x="173" y="115"/>
                  </a:cubicBezTo>
                  <a:cubicBezTo>
                    <a:pt x="173" y="115"/>
                    <a:pt x="173" y="115"/>
                    <a:pt x="173" y="115"/>
                  </a:cubicBezTo>
                  <a:cubicBezTo>
                    <a:pt x="172" y="114"/>
                    <a:pt x="172" y="113"/>
                    <a:pt x="173" y="112"/>
                  </a:cubicBezTo>
                  <a:cubicBezTo>
                    <a:pt x="173" y="112"/>
                    <a:pt x="173" y="112"/>
                    <a:pt x="173" y="112"/>
                  </a:cubicBezTo>
                  <a:cubicBezTo>
                    <a:pt x="174" y="111"/>
                    <a:pt x="174" y="111"/>
                    <a:pt x="174" y="110"/>
                  </a:cubicBezTo>
                  <a:cubicBezTo>
                    <a:pt x="174" y="108"/>
                    <a:pt x="175" y="106"/>
                    <a:pt x="175" y="104"/>
                  </a:cubicBezTo>
                  <a:cubicBezTo>
                    <a:pt x="176" y="104"/>
                    <a:pt x="176" y="104"/>
                    <a:pt x="176" y="103"/>
                  </a:cubicBezTo>
                  <a:cubicBezTo>
                    <a:pt x="175" y="103"/>
                    <a:pt x="174" y="103"/>
                    <a:pt x="173" y="103"/>
                  </a:cubicBezTo>
                  <a:cubicBezTo>
                    <a:pt x="169" y="113"/>
                    <a:pt x="169" y="134"/>
                    <a:pt x="172" y="143"/>
                  </a:cubicBezTo>
                  <a:cubicBezTo>
                    <a:pt x="173" y="142"/>
                    <a:pt x="173" y="142"/>
                    <a:pt x="174" y="141"/>
                  </a:cubicBezTo>
                  <a:cubicBezTo>
                    <a:pt x="174" y="141"/>
                    <a:pt x="174" y="141"/>
                    <a:pt x="174" y="140"/>
                  </a:cubicBezTo>
                  <a:cubicBezTo>
                    <a:pt x="174" y="139"/>
                    <a:pt x="174" y="137"/>
                    <a:pt x="173" y="136"/>
                  </a:cubicBezTo>
                  <a:cubicBezTo>
                    <a:pt x="173" y="136"/>
                    <a:pt x="172" y="136"/>
                    <a:pt x="172" y="136"/>
                  </a:cubicBezTo>
                  <a:cubicBezTo>
                    <a:pt x="170" y="136"/>
                    <a:pt x="170" y="134"/>
                    <a:pt x="171" y="133"/>
                  </a:cubicBezTo>
                  <a:cubicBezTo>
                    <a:pt x="171" y="132"/>
                    <a:pt x="172" y="132"/>
                    <a:pt x="172" y="132"/>
                  </a:cubicBezTo>
                  <a:cubicBezTo>
                    <a:pt x="173" y="131"/>
                    <a:pt x="173" y="131"/>
                    <a:pt x="173" y="130"/>
                  </a:cubicBezTo>
                  <a:cubicBezTo>
                    <a:pt x="173" y="129"/>
                    <a:pt x="173" y="128"/>
                    <a:pt x="173" y="126"/>
                  </a:cubicBezTo>
                  <a:close/>
                  <a:moveTo>
                    <a:pt x="126" y="163"/>
                  </a:moveTo>
                  <a:cubicBezTo>
                    <a:pt x="124" y="166"/>
                    <a:pt x="123" y="169"/>
                    <a:pt x="121" y="172"/>
                  </a:cubicBezTo>
                  <a:cubicBezTo>
                    <a:pt x="124" y="172"/>
                    <a:pt x="126" y="172"/>
                    <a:pt x="129" y="172"/>
                  </a:cubicBezTo>
                  <a:cubicBezTo>
                    <a:pt x="129" y="171"/>
                    <a:pt x="130" y="170"/>
                    <a:pt x="131" y="170"/>
                  </a:cubicBezTo>
                  <a:cubicBezTo>
                    <a:pt x="133" y="168"/>
                    <a:pt x="136" y="167"/>
                    <a:pt x="139" y="165"/>
                  </a:cubicBezTo>
                  <a:cubicBezTo>
                    <a:pt x="140" y="165"/>
                    <a:pt x="141" y="164"/>
                    <a:pt x="142" y="163"/>
                  </a:cubicBezTo>
                  <a:cubicBezTo>
                    <a:pt x="144" y="161"/>
                    <a:pt x="147" y="159"/>
                    <a:pt x="150" y="157"/>
                  </a:cubicBezTo>
                  <a:cubicBezTo>
                    <a:pt x="150" y="157"/>
                    <a:pt x="150" y="157"/>
                    <a:pt x="151" y="157"/>
                  </a:cubicBezTo>
                  <a:cubicBezTo>
                    <a:pt x="149" y="156"/>
                    <a:pt x="148" y="156"/>
                    <a:pt x="146" y="156"/>
                  </a:cubicBezTo>
                  <a:cubicBezTo>
                    <a:pt x="146" y="157"/>
                    <a:pt x="146" y="157"/>
                    <a:pt x="146" y="157"/>
                  </a:cubicBezTo>
                  <a:cubicBezTo>
                    <a:pt x="147" y="159"/>
                    <a:pt x="146" y="160"/>
                    <a:pt x="144" y="160"/>
                  </a:cubicBezTo>
                  <a:cubicBezTo>
                    <a:pt x="143" y="160"/>
                    <a:pt x="142" y="160"/>
                    <a:pt x="142" y="161"/>
                  </a:cubicBezTo>
                  <a:cubicBezTo>
                    <a:pt x="141" y="161"/>
                    <a:pt x="140" y="162"/>
                    <a:pt x="140" y="162"/>
                  </a:cubicBezTo>
                  <a:cubicBezTo>
                    <a:pt x="139" y="163"/>
                    <a:pt x="139" y="163"/>
                    <a:pt x="138" y="164"/>
                  </a:cubicBezTo>
                  <a:cubicBezTo>
                    <a:pt x="137" y="165"/>
                    <a:pt x="135" y="164"/>
                    <a:pt x="135" y="163"/>
                  </a:cubicBezTo>
                  <a:cubicBezTo>
                    <a:pt x="135" y="162"/>
                    <a:pt x="135" y="162"/>
                    <a:pt x="135" y="161"/>
                  </a:cubicBezTo>
                  <a:cubicBezTo>
                    <a:pt x="135" y="161"/>
                    <a:pt x="135" y="161"/>
                    <a:pt x="134" y="160"/>
                  </a:cubicBezTo>
                  <a:cubicBezTo>
                    <a:pt x="134" y="161"/>
                    <a:pt x="134" y="161"/>
                    <a:pt x="134" y="162"/>
                  </a:cubicBezTo>
                  <a:cubicBezTo>
                    <a:pt x="133" y="163"/>
                    <a:pt x="132" y="165"/>
                    <a:pt x="131" y="167"/>
                  </a:cubicBezTo>
                  <a:cubicBezTo>
                    <a:pt x="131" y="168"/>
                    <a:pt x="131" y="169"/>
                    <a:pt x="130" y="169"/>
                  </a:cubicBezTo>
                  <a:cubicBezTo>
                    <a:pt x="129" y="171"/>
                    <a:pt x="128" y="170"/>
                    <a:pt x="127" y="169"/>
                  </a:cubicBezTo>
                  <a:cubicBezTo>
                    <a:pt x="127" y="168"/>
                    <a:pt x="127" y="167"/>
                    <a:pt x="126" y="167"/>
                  </a:cubicBezTo>
                  <a:cubicBezTo>
                    <a:pt x="126" y="165"/>
                    <a:pt x="126" y="164"/>
                    <a:pt x="126" y="163"/>
                  </a:cubicBezTo>
                  <a:close/>
                  <a:moveTo>
                    <a:pt x="114" y="122"/>
                  </a:moveTo>
                  <a:cubicBezTo>
                    <a:pt x="114" y="122"/>
                    <a:pt x="114" y="122"/>
                    <a:pt x="114" y="122"/>
                  </a:cubicBezTo>
                  <a:cubicBezTo>
                    <a:pt x="109" y="124"/>
                    <a:pt x="106" y="127"/>
                    <a:pt x="102" y="129"/>
                  </a:cubicBezTo>
                  <a:cubicBezTo>
                    <a:pt x="102" y="132"/>
                    <a:pt x="102" y="136"/>
                    <a:pt x="102" y="139"/>
                  </a:cubicBezTo>
                  <a:cubicBezTo>
                    <a:pt x="103" y="139"/>
                    <a:pt x="105" y="138"/>
                    <a:pt x="106" y="138"/>
                  </a:cubicBezTo>
                  <a:cubicBezTo>
                    <a:pt x="105" y="136"/>
                    <a:pt x="105" y="136"/>
                    <a:pt x="106" y="135"/>
                  </a:cubicBezTo>
                  <a:cubicBezTo>
                    <a:pt x="106" y="134"/>
                    <a:pt x="106" y="134"/>
                    <a:pt x="107" y="133"/>
                  </a:cubicBezTo>
                  <a:cubicBezTo>
                    <a:pt x="108" y="130"/>
                    <a:pt x="110" y="128"/>
                    <a:pt x="112" y="125"/>
                  </a:cubicBezTo>
                  <a:cubicBezTo>
                    <a:pt x="113" y="124"/>
                    <a:pt x="113" y="123"/>
                    <a:pt x="114" y="122"/>
                  </a:cubicBezTo>
                  <a:close/>
                  <a:moveTo>
                    <a:pt x="201" y="98"/>
                  </a:moveTo>
                  <a:cubicBezTo>
                    <a:pt x="201" y="98"/>
                    <a:pt x="200" y="98"/>
                    <a:pt x="200" y="98"/>
                  </a:cubicBezTo>
                  <a:cubicBezTo>
                    <a:pt x="195" y="101"/>
                    <a:pt x="189" y="104"/>
                    <a:pt x="184" y="107"/>
                  </a:cubicBezTo>
                  <a:cubicBezTo>
                    <a:pt x="184" y="107"/>
                    <a:pt x="183" y="107"/>
                    <a:pt x="183" y="107"/>
                  </a:cubicBezTo>
                  <a:cubicBezTo>
                    <a:pt x="183" y="109"/>
                    <a:pt x="183" y="110"/>
                    <a:pt x="183" y="111"/>
                  </a:cubicBezTo>
                  <a:cubicBezTo>
                    <a:pt x="183" y="111"/>
                    <a:pt x="184" y="111"/>
                    <a:pt x="184" y="110"/>
                  </a:cubicBezTo>
                  <a:cubicBezTo>
                    <a:pt x="186" y="110"/>
                    <a:pt x="189" y="109"/>
                    <a:pt x="191" y="108"/>
                  </a:cubicBezTo>
                  <a:cubicBezTo>
                    <a:pt x="192" y="107"/>
                    <a:pt x="193" y="107"/>
                    <a:pt x="193" y="106"/>
                  </a:cubicBezTo>
                  <a:cubicBezTo>
                    <a:pt x="193" y="106"/>
                    <a:pt x="193" y="106"/>
                    <a:pt x="193" y="106"/>
                  </a:cubicBezTo>
                  <a:cubicBezTo>
                    <a:pt x="194" y="105"/>
                    <a:pt x="195" y="105"/>
                    <a:pt x="196" y="105"/>
                  </a:cubicBezTo>
                  <a:cubicBezTo>
                    <a:pt x="196" y="106"/>
                    <a:pt x="196" y="106"/>
                    <a:pt x="196" y="106"/>
                  </a:cubicBezTo>
                  <a:cubicBezTo>
                    <a:pt x="197" y="106"/>
                    <a:pt x="197" y="107"/>
                    <a:pt x="197" y="108"/>
                  </a:cubicBezTo>
                  <a:cubicBezTo>
                    <a:pt x="197" y="109"/>
                    <a:pt x="197" y="109"/>
                    <a:pt x="198" y="110"/>
                  </a:cubicBezTo>
                  <a:cubicBezTo>
                    <a:pt x="198" y="106"/>
                    <a:pt x="199" y="102"/>
                    <a:pt x="201" y="98"/>
                  </a:cubicBezTo>
                  <a:close/>
                  <a:moveTo>
                    <a:pt x="120" y="26"/>
                  </a:moveTo>
                  <a:cubicBezTo>
                    <a:pt x="118" y="24"/>
                    <a:pt x="117" y="22"/>
                    <a:pt x="115" y="21"/>
                  </a:cubicBezTo>
                  <a:cubicBezTo>
                    <a:pt x="115" y="21"/>
                    <a:pt x="114" y="21"/>
                    <a:pt x="114" y="21"/>
                  </a:cubicBezTo>
                  <a:cubicBezTo>
                    <a:pt x="111" y="21"/>
                    <a:pt x="108" y="21"/>
                    <a:pt x="105" y="20"/>
                  </a:cubicBezTo>
                  <a:cubicBezTo>
                    <a:pt x="104" y="20"/>
                    <a:pt x="103" y="20"/>
                    <a:pt x="103" y="20"/>
                  </a:cubicBezTo>
                  <a:cubicBezTo>
                    <a:pt x="103" y="22"/>
                    <a:pt x="103" y="24"/>
                    <a:pt x="104" y="26"/>
                  </a:cubicBezTo>
                  <a:cubicBezTo>
                    <a:pt x="105" y="26"/>
                    <a:pt x="105" y="27"/>
                    <a:pt x="106" y="27"/>
                  </a:cubicBezTo>
                  <a:cubicBezTo>
                    <a:pt x="107" y="27"/>
                    <a:pt x="108" y="27"/>
                    <a:pt x="108" y="27"/>
                  </a:cubicBezTo>
                  <a:cubicBezTo>
                    <a:pt x="111" y="26"/>
                    <a:pt x="113" y="26"/>
                    <a:pt x="116" y="26"/>
                  </a:cubicBezTo>
                  <a:cubicBezTo>
                    <a:pt x="117" y="26"/>
                    <a:pt x="118" y="26"/>
                    <a:pt x="120" y="26"/>
                  </a:cubicBezTo>
                  <a:close/>
                  <a:moveTo>
                    <a:pt x="69" y="35"/>
                  </a:moveTo>
                  <a:cubicBezTo>
                    <a:pt x="69" y="36"/>
                    <a:pt x="69" y="36"/>
                    <a:pt x="69" y="36"/>
                  </a:cubicBezTo>
                  <a:cubicBezTo>
                    <a:pt x="68" y="38"/>
                    <a:pt x="67" y="38"/>
                    <a:pt x="65" y="38"/>
                  </a:cubicBezTo>
                  <a:cubicBezTo>
                    <a:pt x="65" y="38"/>
                    <a:pt x="65" y="37"/>
                    <a:pt x="65" y="37"/>
                  </a:cubicBezTo>
                  <a:cubicBezTo>
                    <a:pt x="64" y="37"/>
                    <a:pt x="63" y="37"/>
                    <a:pt x="62" y="37"/>
                  </a:cubicBezTo>
                  <a:cubicBezTo>
                    <a:pt x="61" y="38"/>
                    <a:pt x="60" y="38"/>
                    <a:pt x="59" y="40"/>
                  </a:cubicBezTo>
                  <a:cubicBezTo>
                    <a:pt x="59" y="40"/>
                    <a:pt x="59" y="40"/>
                    <a:pt x="59" y="40"/>
                  </a:cubicBezTo>
                  <a:cubicBezTo>
                    <a:pt x="58" y="41"/>
                    <a:pt x="57" y="42"/>
                    <a:pt x="56" y="43"/>
                  </a:cubicBezTo>
                  <a:cubicBezTo>
                    <a:pt x="58" y="44"/>
                    <a:pt x="59" y="45"/>
                    <a:pt x="60" y="46"/>
                  </a:cubicBezTo>
                  <a:cubicBezTo>
                    <a:pt x="60" y="46"/>
                    <a:pt x="60" y="46"/>
                    <a:pt x="61" y="46"/>
                  </a:cubicBezTo>
                  <a:cubicBezTo>
                    <a:pt x="63" y="46"/>
                    <a:pt x="64" y="45"/>
                    <a:pt x="65" y="44"/>
                  </a:cubicBezTo>
                  <a:cubicBezTo>
                    <a:pt x="65" y="43"/>
                    <a:pt x="65" y="42"/>
                    <a:pt x="65" y="42"/>
                  </a:cubicBezTo>
                  <a:cubicBezTo>
                    <a:pt x="65" y="41"/>
                    <a:pt x="66" y="40"/>
                    <a:pt x="67" y="41"/>
                  </a:cubicBezTo>
                  <a:cubicBezTo>
                    <a:pt x="67" y="41"/>
                    <a:pt x="67" y="40"/>
                    <a:pt x="68" y="40"/>
                  </a:cubicBezTo>
                  <a:cubicBezTo>
                    <a:pt x="69" y="39"/>
                    <a:pt x="69" y="38"/>
                    <a:pt x="70" y="37"/>
                  </a:cubicBezTo>
                  <a:cubicBezTo>
                    <a:pt x="71" y="37"/>
                    <a:pt x="71" y="36"/>
                    <a:pt x="72" y="35"/>
                  </a:cubicBezTo>
                  <a:cubicBezTo>
                    <a:pt x="71" y="35"/>
                    <a:pt x="70" y="35"/>
                    <a:pt x="69" y="35"/>
                  </a:cubicBezTo>
                  <a:close/>
                  <a:moveTo>
                    <a:pt x="101" y="115"/>
                  </a:moveTo>
                  <a:cubicBezTo>
                    <a:pt x="103" y="113"/>
                    <a:pt x="109" y="104"/>
                    <a:pt x="110" y="102"/>
                  </a:cubicBezTo>
                  <a:cubicBezTo>
                    <a:pt x="107" y="102"/>
                    <a:pt x="104" y="102"/>
                    <a:pt x="101" y="102"/>
                  </a:cubicBezTo>
                  <a:cubicBezTo>
                    <a:pt x="101" y="106"/>
                    <a:pt x="101" y="110"/>
                    <a:pt x="101" y="115"/>
                  </a:cubicBezTo>
                  <a:close/>
                  <a:moveTo>
                    <a:pt x="116" y="109"/>
                  </a:moveTo>
                  <a:cubicBezTo>
                    <a:pt x="113" y="112"/>
                    <a:pt x="111" y="115"/>
                    <a:pt x="109" y="118"/>
                  </a:cubicBezTo>
                  <a:cubicBezTo>
                    <a:pt x="107" y="120"/>
                    <a:pt x="105" y="122"/>
                    <a:pt x="104" y="124"/>
                  </a:cubicBezTo>
                  <a:cubicBezTo>
                    <a:pt x="104" y="124"/>
                    <a:pt x="103" y="125"/>
                    <a:pt x="103" y="125"/>
                  </a:cubicBezTo>
                  <a:cubicBezTo>
                    <a:pt x="104" y="125"/>
                    <a:pt x="105" y="125"/>
                    <a:pt x="105" y="124"/>
                  </a:cubicBezTo>
                  <a:cubicBezTo>
                    <a:pt x="107" y="123"/>
                    <a:pt x="110" y="121"/>
                    <a:pt x="112" y="120"/>
                  </a:cubicBezTo>
                  <a:cubicBezTo>
                    <a:pt x="114" y="119"/>
                    <a:pt x="115" y="118"/>
                    <a:pt x="116" y="118"/>
                  </a:cubicBezTo>
                  <a:cubicBezTo>
                    <a:pt x="116" y="115"/>
                    <a:pt x="116" y="112"/>
                    <a:pt x="116" y="109"/>
                  </a:cubicBezTo>
                  <a:close/>
                  <a:moveTo>
                    <a:pt x="175" y="40"/>
                  </a:moveTo>
                  <a:cubicBezTo>
                    <a:pt x="175" y="40"/>
                    <a:pt x="175" y="40"/>
                    <a:pt x="175" y="40"/>
                  </a:cubicBezTo>
                  <a:cubicBezTo>
                    <a:pt x="175" y="40"/>
                    <a:pt x="176" y="40"/>
                    <a:pt x="176" y="40"/>
                  </a:cubicBezTo>
                  <a:cubicBezTo>
                    <a:pt x="178" y="39"/>
                    <a:pt x="179" y="38"/>
                    <a:pt x="181" y="37"/>
                  </a:cubicBezTo>
                  <a:cubicBezTo>
                    <a:pt x="182" y="37"/>
                    <a:pt x="183" y="36"/>
                    <a:pt x="184" y="35"/>
                  </a:cubicBezTo>
                  <a:cubicBezTo>
                    <a:pt x="185" y="35"/>
                    <a:pt x="185" y="35"/>
                    <a:pt x="186" y="35"/>
                  </a:cubicBezTo>
                  <a:cubicBezTo>
                    <a:pt x="186" y="36"/>
                    <a:pt x="186" y="36"/>
                    <a:pt x="186" y="37"/>
                  </a:cubicBezTo>
                  <a:cubicBezTo>
                    <a:pt x="185" y="38"/>
                    <a:pt x="185" y="38"/>
                    <a:pt x="185" y="38"/>
                  </a:cubicBezTo>
                  <a:cubicBezTo>
                    <a:pt x="183" y="40"/>
                    <a:pt x="181" y="42"/>
                    <a:pt x="179" y="44"/>
                  </a:cubicBezTo>
                  <a:cubicBezTo>
                    <a:pt x="179" y="44"/>
                    <a:pt x="178" y="44"/>
                    <a:pt x="178" y="45"/>
                  </a:cubicBezTo>
                  <a:cubicBezTo>
                    <a:pt x="178" y="45"/>
                    <a:pt x="178" y="45"/>
                    <a:pt x="178" y="45"/>
                  </a:cubicBezTo>
                  <a:cubicBezTo>
                    <a:pt x="181" y="44"/>
                    <a:pt x="184" y="43"/>
                    <a:pt x="186" y="41"/>
                  </a:cubicBezTo>
                  <a:cubicBezTo>
                    <a:pt x="186" y="38"/>
                    <a:pt x="187" y="35"/>
                    <a:pt x="186" y="32"/>
                  </a:cubicBezTo>
                  <a:cubicBezTo>
                    <a:pt x="185" y="31"/>
                    <a:pt x="184" y="31"/>
                    <a:pt x="183" y="30"/>
                  </a:cubicBezTo>
                  <a:cubicBezTo>
                    <a:pt x="183" y="32"/>
                    <a:pt x="183" y="32"/>
                    <a:pt x="182" y="33"/>
                  </a:cubicBezTo>
                  <a:cubicBezTo>
                    <a:pt x="181" y="33"/>
                    <a:pt x="181" y="34"/>
                    <a:pt x="180" y="34"/>
                  </a:cubicBezTo>
                  <a:cubicBezTo>
                    <a:pt x="179" y="36"/>
                    <a:pt x="177" y="38"/>
                    <a:pt x="175" y="40"/>
                  </a:cubicBezTo>
                  <a:close/>
                  <a:moveTo>
                    <a:pt x="181" y="57"/>
                  </a:moveTo>
                  <a:cubicBezTo>
                    <a:pt x="181" y="57"/>
                    <a:pt x="181" y="57"/>
                    <a:pt x="181" y="56"/>
                  </a:cubicBezTo>
                  <a:cubicBezTo>
                    <a:pt x="180" y="56"/>
                    <a:pt x="180" y="56"/>
                    <a:pt x="180" y="56"/>
                  </a:cubicBezTo>
                  <a:cubicBezTo>
                    <a:pt x="178" y="55"/>
                    <a:pt x="175" y="54"/>
                    <a:pt x="173" y="53"/>
                  </a:cubicBezTo>
                  <a:cubicBezTo>
                    <a:pt x="171" y="52"/>
                    <a:pt x="170" y="51"/>
                    <a:pt x="168" y="51"/>
                  </a:cubicBezTo>
                  <a:cubicBezTo>
                    <a:pt x="168" y="50"/>
                    <a:pt x="167" y="50"/>
                    <a:pt x="167" y="50"/>
                  </a:cubicBezTo>
                  <a:cubicBezTo>
                    <a:pt x="166" y="51"/>
                    <a:pt x="165" y="51"/>
                    <a:pt x="164" y="52"/>
                  </a:cubicBezTo>
                  <a:cubicBezTo>
                    <a:pt x="164" y="52"/>
                    <a:pt x="165" y="52"/>
                    <a:pt x="165" y="53"/>
                  </a:cubicBezTo>
                  <a:cubicBezTo>
                    <a:pt x="166" y="54"/>
                    <a:pt x="167" y="55"/>
                    <a:pt x="168" y="56"/>
                  </a:cubicBezTo>
                  <a:cubicBezTo>
                    <a:pt x="168" y="57"/>
                    <a:pt x="169" y="57"/>
                    <a:pt x="169" y="57"/>
                  </a:cubicBezTo>
                  <a:cubicBezTo>
                    <a:pt x="173" y="57"/>
                    <a:pt x="176" y="57"/>
                    <a:pt x="179" y="57"/>
                  </a:cubicBezTo>
                  <a:cubicBezTo>
                    <a:pt x="180" y="57"/>
                    <a:pt x="180" y="57"/>
                    <a:pt x="181" y="57"/>
                  </a:cubicBezTo>
                  <a:close/>
                  <a:moveTo>
                    <a:pt x="203" y="158"/>
                  </a:moveTo>
                  <a:cubicBezTo>
                    <a:pt x="204" y="159"/>
                    <a:pt x="205" y="159"/>
                    <a:pt x="207" y="159"/>
                  </a:cubicBezTo>
                  <a:cubicBezTo>
                    <a:pt x="204" y="156"/>
                    <a:pt x="203" y="153"/>
                    <a:pt x="202" y="150"/>
                  </a:cubicBezTo>
                  <a:cubicBezTo>
                    <a:pt x="201" y="150"/>
                    <a:pt x="201" y="151"/>
                    <a:pt x="200" y="151"/>
                  </a:cubicBezTo>
                  <a:cubicBezTo>
                    <a:pt x="198" y="154"/>
                    <a:pt x="195" y="156"/>
                    <a:pt x="193" y="158"/>
                  </a:cubicBezTo>
                  <a:cubicBezTo>
                    <a:pt x="192" y="159"/>
                    <a:pt x="191" y="161"/>
                    <a:pt x="190" y="162"/>
                  </a:cubicBezTo>
                  <a:cubicBezTo>
                    <a:pt x="190" y="162"/>
                    <a:pt x="190" y="162"/>
                    <a:pt x="190" y="162"/>
                  </a:cubicBezTo>
                  <a:cubicBezTo>
                    <a:pt x="191" y="161"/>
                    <a:pt x="193" y="161"/>
                    <a:pt x="194" y="160"/>
                  </a:cubicBezTo>
                  <a:cubicBezTo>
                    <a:pt x="196" y="159"/>
                    <a:pt x="198" y="157"/>
                    <a:pt x="200" y="156"/>
                  </a:cubicBezTo>
                  <a:cubicBezTo>
                    <a:pt x="201" y="156"/>
                    <a:pt x="201" y="156"/>
                    <a:pt x="201" y="155"/>
                  </a:cubicBezTo>
                  <a:cubicBezTo>
                    <a:pt x="202" y="155"/>
                    <a:pt x="203" y="155"/>
                    <a:pt x="203" y="156"/>
                  </a:cubicBezTo>
                  <a:cubicBezTo>
                    <a:pt x="203" y="156"/>
                    <a:pt x="204" y="156"/>
                    <a:pt x="203" y="157"/>
                  </a:cubicBezTo>
                  <a:cubicBezTo>
                    <a:pt x="203" y="157"/>
                    <a:pt x="203" y="158"/>
                    <a:pt x="203" y="158"/>
                  </a:cubicBezTo>
                  <a:close/>
                  <a:moveTo>
                    <a:pt x="103" y="65"/>
                  </a:moveTo>
                  <a:cubicBezTo>
                    <a:pt x="98" y="68"/>
                    <a:pt x="95" y="72"/>
                    <a:pt x="91" y="76"/>
                  </a:cubicBezTo>
                  <a:cubicBezTo>
                    <a:pt x="92" y="76"/>
                    <a:pt x="92" y="76"/>
                    <a:pt x="92" y="76"/>
                  </a:cubicBezTo>
                  <a:cubicBezTo>
                    <a:pt x="94" y="75"/>
                    <a:pt x="95" y="75"/>
                    <a:pt x="97" y="74"/>
                  </a:cubicBezTo>
                  <a:cubicBezTo>
                    <a:pt x="98" y="73"/>
                    <a:pt x="100" y="72"/>
                    <a:pt x="101" y="71"/>
                  </a:cubicBezTo>
                  <a:cubicBezTo>
                    <a:pt x="102" y="71"/>
                    <a:pt x="103" y="71"/>
                    <a:pt x="104" y="70"/>
                  </a:cubicBezTo>
                  <a:cubicBezTo>
                    <a:pt x="104" y="69"/>
                    <a:pt x="104" y="68"/>
                    <a:pt x="104" y="66"/>
                  </a:cubicBezTo>
                  <a:cubicBezTo>
                    <a:pt x="104" y="66"/>
                    <a:pt x="104" y="65"/>
                    <a:pt x="103" y="65"/>
                  </a:cubicBezTo>
                  <a:close/>
                  <a:moveTo>
                    <a:pt x="214" y="197"/>
                  </a:moveTo>
                  <a:cubicBezTo>
                    <a:pt x="214" y="197"/>
                    <a:pt x="214" y="197"/>
                    <a:pt x="214" y="197"/>
                  </a:cubicBezTo>
                  <a:cubicBezTo>
                    <a:pt x="214" y="197"/>
                    <a:pt x="215" y="197"/>
                    <a:pt x="215" y="197"/>
                  </a:cubicBezTo>
                  <a:cubicBezTo>
                    <a:pt x="217" y="195"/>
                    <a:pt x="219" y="194"/>
                    <a:pt x="221" y="192"/>
                  </a:cubicBezTo>
                  <a:cubicBezTo>
                    <a:pt x="223" y="191"/>
                    <a:pt x="225" y="189"/>
                    <a:pt x="226" y="188"/>
                  </a:cubicBezTo>
                  <a:cubicBezTo>
                    <a:pt x="227" y="186"/>
                    <a:pt x="228" y="185"/>
                    <a:pt x="229" y="184"/>
                  </a:cubicBezTo>
                  <a:cubicBezTo>
                    <a:pt x="230" y="183"/>
                    <a:pt x="231" y="182"/>
                    <a:pt x="231" y="180"/>
                  </a:cubicBezTo>
                  <a:cubicBezTo>
                    <a:pt x="232" y="180"/>
                    <a:pt x="232" y="179"/>
                    <a:pt x="231" y="179"/>
                  </a:cubicBezTo>
                  <a:cubicBezTo>
                    <a:pt x="225" y="185"/>
                    <a:pt x="219" y="191"/>
                    <a:pt x="214" y="197"/>
                  </a:cubicBezTo>
                  <a:close/>
                  <a:moveTo>
                    <a:pt x="124" y="14"/>
                  </a:moveTo>
                  <a:cubicBezTo>
                    <a:pt x="125" y="13"/>
                    <a:pt x="126" y="13"/>
                    <a:pt x="126" y="13"/>
                  </a:cubicBezTo>
                  <a:cubicBezTo>
                    <a:pt x="128" y="13"/>
                    <a:pt x="128" y="14"/>
                    <a:pt x="129" y="15"/>
                  </a:cubicBezTo>
                  <a:cubicBezTo>
                    <a:pt x="130" y="12"/>
                    <a:pt x="131" y="10"/>
                    <a:pt x="132" y="7"/>
                  </a:cubicBezTo>
                  <a:cubicBezTo>
                    <a:pt x="132" y="7"/>
                    <a:pt x="132" y="7"/>
                    <a:pt x="132" y="7"/>
                  </a:cubicBezTo>
                  <a:cubicBezTo>
                    <a:pt x="131" y="8"/>
                    <a:pt x="130" y="8"/>
                    <a:pt x="129" y="7"/>
                  </a:cubicBezTo>
                  <a:cubicBezTo>
                    <a:pt x="128" y="7"/>
                    <a:pt x="126" y="7"/>
                    <a:pt x="125" y="6"/>
                  </a:cubicBezTo>
                  <a:cubicBezTo>
                    <a:pt x="125" y="6"/>
                    <a:pt x="124" y="6"/>
                    <a:pt x="124" y="6"/>
                  </a:cubicBezTo>
                  <a:cubicBezTo>
                    <a:pt x="123" y="9"/>
                    <a:pt x="121" y="10"/>
                    <a:pt x="120" y="12"/>
                  </a:cubicBezTo>
                  <a:cubicBezTo>
                    <a:pt x="121" y="11"/>
                    <a:pt x="123" y="10"/>
                    <a:pt x="124" y="9"/>
                  </a:cubicBezTo>
                  <a:cubicBezTo>
                    <a:pt x="125" y="9"/>
                    <a:pt x="125" y="9"/>
                    <a:pt x="126" y="8"/>
                  </a:cubicBezTo>
                  <a:cubicBezTo>
                    <a:pt x="126" y="8"/>
                    <a:pt x="127" y="8"/>
                    <a:pt x="127" y="9"/>
                  </a:cubicBezTo>
                  <a:cubicBezTo>
                    <a:pt x="127" y="9"/>
                    <a:pt x="127" y="10"/>
                    <a:pt x="127" y="10"/>
                  </a:cubicBezTo>
                  <a:cubicBezTo>
                    <a:pt x="127" y="10"/>
                    <a:pt x="126" y="11"/>
                    <a:pt x="126" y="11"/>
                  </a:cubicBezTo>
                  <a:cubicBezTo>
                    <a:pt x="125" y="12"/>
                    <a:pt x="124" y="13"/>
                    <a:pt x="124" y="14"/>
                  </a:cubicBezTo>
                  <a:close/>
                  <a:moveTo>
                    <a:pt x="116" y="123"/>
                  </a:moveTo>
                  <a:cubicBezTo>
                    <a:pt x="113" y="127"/>
                    <a:pt x="110" y="132"/>
                    <a:pt x="110" y="134"/>
                  </a:cubicBezTo>
                  <a:cubicBezTo>
                    <a:pt x="110" y="133"/>
                    <a:pt x="111" y="133"/>
                    <a:pt x="112" y="133"/>
                  </a:cubicBezTo>
                  <a:cubicBezTo>
                    <a:pt x="113" y="133"/>
                    <a:pt x="114" y="134"/>
                    <a:pt x="114" y="135"/>
                  </a:cubicBezTo>
                  <a:cubicBezTo>
                    <a:pt x="116" y="135"/>
                    <a:pt x="116" y="133"/>
                    <a:pt x="117" y="133"/>
                  </a:cubicBezTo>
                  <a:cubicBezTo>
                    <a:pt x="117" y="130"/>
                    <a:pt x="116" y="126"/>
                    <a:pt x="116" y="123"/>
                  </a:cubicBezTo>
                  <a:close/>
                  <a:moveTo>
                    <a:pt x="194" y="99"/>
                  </a:moveTo>
                  <a:cubicBezTo>
                    <a:pt x="193" y="99"/>
                    <a:pt x="193" y="99"/>
                    <a:pt x="193" y="99"/>
                  </a:cubicBezTo>
                  <a:cubicBezTo>
                    <a:pt x="189" y="100"/>
                    <a:pt x="184" y="101"/>
                    <a:pt x="179" y="103"/>
                  </a:cubicBezTo>
                  <a:cubicBezTo>
                    <a:pt x="179" y="103"/>
                    <a:pt x="178" y="103"/>
                    <a:pt x="178" y="103"/>
                  </a:cubicBezTo>
                  <a:cubicBezTo>
                    <a:pt x="178" y="105"/>
                    <a:pt x="177" y="107"/>
                    <a:pt x="177" y="109"/>
                  </a:cubicBezTo>
                  <a:cubicBezTo>
                    <a:pt x="178" y="108"/>
                    <a:pt x="179" y="107"/>
                    <a:pt x="180" y="107"/>
                  </a:cubicBezTo>
                  <a:cubicBezTo>
                    <a:pt x="181" y="106"/>
                    <a:pt x="181" y="106"/>
                    <a:pt x="181" y="105"/>
                  </a:cubicBezTo>
                  <a:cubicBezTo>
                    <a:pt x="182" y="104"/>
                    <a:pt x="182" y="104"/>
                    <a:pt x="184" y="104"/>
                  </a:cubicBezTo>
                  <a:cubicBezTo>
                    <a:pt x="184" y="104"/>
                    <a:pt x="184" y="104"/>
                    <a:pt x="184" y="104"/>
                  </a:cubicBezTo>
                  <a:cubicBezTo>
                    <a:pt x="187" y="102"/>
                    <a:pt x="190" y="101"/>
                    <a:pt x="194" y="99"/>
                  </a:cubicBezTo>
                  <a:close/>
                  <a:moveTo>
                    <a:pt x="78" y="184"/>
                  </a:moveTo>
                  <a:cubicBezTo>
                    <a:pt x="74" y="187"/>
                    <a:pt x="71" y="191"/>
                    <a:pt x="67" y="194"/>
                  </a:cubicBezTo>
                  <a:cubicBezTo>
                    <a:pt x="69" y="195"/>
                    <a:pt x="71" y="196"/>
                    <a:pt x="73" y="196"/>
                  </a:cubicBezTo>
                  <a:cubicBezTo>
                    <a:pt x="74" y="192"/>
                    <a:pt x="76" y="188"/>
                    <a:pt x="78" y="184"/>
                  </a:cubicBezTo>
                  <a:close/>
                  <a:moveTo>
                    <a:pt x="191" y="112"/>
                  </a:moveTo>
                  <a:cubicBezTo>
                    <a:pt x="191" y="112"/>
                    <a:pt x="191" y="112"/>
                    <a:pt x="191" y="112"/>
                  </a:cubicBezTo>
                  <a:cubicBezTo>
                    <a:pt x="188" y="114"/>
                    <a:pt x="185" y="116"/>
                    <a:pt x="182" y="118"/>
                  </a:cubicBezTo>
                  <a:cubicBezTo>
                    <a:pt x="182" y="118"/>
                    <a:pt x="182" y="118"/>
                    <a:pt x="182" y="119"/>
                  </a:cubicBezTo>
                  <a:cubicBezTo>
                    <a:pt x="182" y="120"/>
                    <a:pt x="182" y="120"/>
                    <a:pt x="181" y="121"/>
                  </a:cubicBezTo>
                  <a:cubicBezTo>
                    <a:pt x="182" y="121"/>
                    <a:pt x="182" y="121"/>
                    <a:pt x="183" y="121"/>
                  </a:cubicBezTo>
                  <a:cubicBezTo>
                    <a:pt x="184" y="120"/>
                    <a:pt x="186" y="120"/>
                    <a:pt x="188" y="119"/>
                  </a:cubicBezTo>
                  <a:cubicBezTo>
                    <a:pt x="189" y="119"/>
                    <a:pt x="190" y="118"/>
                    <a:pt x="190" y="117"/>
                  </a:cubicBezTo>
                  <a:cubicBezTo>
                    <a:pt x="190" y="116"/>
                    <a:pt x="190" y="115"/>
                    <a:pt x="191" y="114"/>
                  </a:cubicBezTo>
                  <a:cubicBezTo>
                    <a:pt x="191" y="113"/>
                    <a:pt x="191" y="113"/>
                    <a:pt x="191" y="112"/>
                  </a:cubicBezTo>
                  <a:close/>
                  <a:moveTo>
                    <a:pt x="184" y="88"/>
                  </a:moveTo>
                  <a:cubicBezTo>
                    <a:pt x="184" y="88"/>
                    <a:pt x="184" y="88"/>
                    <a:pt x="184" y="88"/>
                  </a:cubicBezTo>
                  <a:cubicBezTo>
                    <a:pt x="191" y="85"/>
                    <a:pt x="198" y="83"/>
                    <a:pt x="205" y="80"/>
                  </a:cubicBezTo>
                  <a:cubicBezTo>
                    <a:pt x="205" y="80"/>
                    <a:pt x="205" y="80"/>
                    <a:pt x="205" y="80"/>
                  </a:cubicBezTo>
                  <a:cubicBezTo>
                    <a:pt x="205" y="80"/>
                    <a:pt x="205" y="80"/>
                    <a:pt x="205" y="80"/>
                  </a:cubicBezTo>
                  <a:cubicBezTo>
                    <a:pt x="201" y="79"/>
                    <a:pt x="198" y="80"/>
                    <a:pt x="195" y="81"/>
                  </a:cubicBezTo>
                  <a:cubicBezTo>
                    <a:pt x="191" y="83"/>
                    <a:pt x="187" y="85"/>
                    <a:pt x="184" y="87"/>
                  </a:cubicBezTo>
                  <a:cubicBezTo>
                    <a:pt x="184" y="87"/>
                    <a:pt x="184" y="87"/>
                    <a:pt x="184" y="88"/>
                  </a:cubicBezTo>
                  <a:close/>
                  <a:moveTo>
                    <a:pt x="15" y="119"/>
                  </a:moveTo>
                  <a:cubicBezTo>
                    <a:pt x="12" y="122"/>
                    <a:pt x="9" y="124"/>
                    <a:pt x="6" y="126"/>
                  </a:cubicBezTo>
                  <a:cubicBezTo>
                    <a:pt x="6" y="128"/>
                    <a:pt x="7" y="130"/>
                    <a:pt x="7" y="133"/>
                  </a:cubicBezTo>
                  <a:cubicBezTo>
                    <a:pt x="8" y="131"/>
                    <a:pt x="10" y="129"/>
                    <a:pt x="11" y="127"/>
                  </a:cubicBezTo>
                  <a:cubicBezTo>
                    <a:pt x="12" y="125"/>
                    <a:pt x="13" y="122"/>
                    <a:pt x="15" y="119"/>
                  </a:cubicBezTo>
                  <a:close/>
                  <a:moveTo>
                    <a:pt x="180" y="157"/>
                  </a:moveTo>
                  <a:cubicBezTo>
                    <a:pt x="180" y="156"/>
                    <a:pt x="180" y="155"/>
                    <a:pt x="181" y="154"/>
                  </a:cubicBezTo>
                  <a:cubicBezTo>
                    <a:pt x="183" y="153"/>
                    <a:pt x="184" y="151"/>
                    <a:pt x="186" y="150"/>
                  </a:cubicBezTo>
                  <a:cubicBezTo>
                    <a:pt x="186" y="149"/>
                    <a:pt x="186" y="149"/>
                    <a:pt x="186" y="149"/>
                  </a:cubicBezTo>
                  <a:cubicBezTo>
                    <a:pt x="186" y="149"/>
                    <a:pt x="186" y="149"/>
                    <a:pt x="186" y="149"/>
                  </a:cubicBezTo>
                  <a:cubicBezTo>
                    <a:pt x="186" y="149"/>
                    <a:pt x="185" y="148"/>
                    <a:pt x="185" y="148"/>
                  </a:cubicBezTo>
                  <a:cubicBezTo>
                    <a:pt x="182" y="150"/>
                    <a:pt x="179" y="151"/>
                    <a:pt x="176" y="152"/>
                  </a:cubicBezTo>
                  <a:cubicBezTo>
                    <a:pt x="177" y="154"/>
                    <a:pt x="178" y="156"/>
                    <a:pt x="180" y="157"/>
                  </a:cubicBezTo>
                  <a:close/>
                  <a:moveTo>
                    <a:pt x="194" y="154"/>
                  </a:moveTo>
                  <a:cubicBezTo>
                    <a:pt x="194" y="154"/>
                    <a:pt x="194" y="154"/>
                    <a:pt x="194" y="154"/>
                  </a:cubicBezTo>
                  <a:cubicBezTo>
                    <a:pt x="194" y="154"/>
                    <a:pt x="193" y="154"/>
                    <a:pt x="193" y="154"/>
                  </a:cubicBezTo>
                  <a:cubicBezTo>
                    <a:pt x="190" y="156"/>
                    <a:pt x="187" y="157"/>
                    <a:pt x="184" y="158"/>
                  </a:cubicBezTo>
                  <a:cubicBezTo>
                    <a:pt x="183" y="158"/>
                    <a:pt x="182" y="158"/>
                    <a:pt x="181" y="158"/>
                  </a:cubicBezTo>
                  <a:cubicBezTo>
                    <a:pt x="183" y="160"/>
                    <a:pt x="185" y="161"/>
                    <a:pt x="187" y="162"/>
                  </a:cubicBezTo>
                  <a:cubicBezTo>
                    <a:pt x="189" y="159"/>
                    <a:pt x="192" y="156"/>
                    <a:pt x="194" y="154"/>
                  </a:cubicBezTo>
                  <a:close/>
                  <a:moveTo>
                    <a:pt x="104" y="74"/>
                  </a:moveTo>
                  <a:cubicBezTo>
                    <a:pt x="104" y="74"/>
                    <a:pt x="104" y="73"/>
                    <a:pt x="103" y="73"/>
                  </a:cubicBezTo>
                  <a:cubicBezTo>
                    <a:pt x="97" y="76"/>
                    <a:pt x="92" y="80"/>
                    <a:pt x="87" y="85"/>
                  </a:cubicBezTo>
                  <a:cubicBezTo>
                    <a:pt x="93" y="82"/>
                    <a:pt x="99" y="78"/>
                    <a:pt x="104" y="74"/>
                  </a:cubicBezTo>
                  <a:close/>
                  <a:moveTo>
                    <a:pt x="138" y="75"/>
                  </a:moveTo>
                  <a:cubicBezTo>
                    <a:pt x="138" y="75"/>
                    <a:pt x="138" y="75"/>
                    <a:pt x="138" y="75"/>
                  </a:cubicBezTo>
                  <a:cubicBezTo>
                    <a:pt x="137" y="76"/>
                    <a:pt x="136" y="77"/>
                    <a:pt x="134" y="78"/>
                  </a:cubicBezTo>
                  <a:cubicBezTo>
                    <a:pt x="133" y="79"/>
                    <a:pt x="132" y="81"/>
                    <a:pt x="129" y="81"/>
                  </a:cubicBezTo>
                  <a:cubicBezTo>
                    <a:pt x="131" y="82"/>
                    <a:pt x="133" y="83"/>
                    <a:pt x="135" y="84"/>
                  </a:cubicBezTo>
                  <a:cubicBezTo>
                    <a:pt x="135" y="83"/>
                    <a:pt x="136" y="82"/>
                    <a:pt x="136" y="82"/>
                  </a:cubicBezTo>
                  <a:cubicBezTo>
                    <a:pt x="137" y="81"/>
                    <a:pt x="138" y="80"/>
                    <a:pt x="138" y="80"/>
                  </a:cubicBezTo>
                  <a:cubicBezTo>
                    <a:pt x="138" y="78"/>
                    <a:pt x="139" y="77"/>
                    <a:pt x="138" y="75"/>
                  </a:cubicBezTo>
                  <a:close/>
                  <a:moveTo>
                    <a:pt x="177" y="42"/>
                  </a:moveTo>
                  <a:cubicBezTo>
                    <a:pt x="177" y="42"/>
                    <a:pt x="177" y="42"/>
                    <a:pt x="177" y="42"/>
                  </a:cubicBezTo>
                  <a:cubicBezTo>
                    <a:pt x="176" y="43"/>
                    <a:pt x="175" y="43"/>
                    <a:pt x="174" y="44"/>
                  </a:cubicBezTo>
                  <a:cubicBezTo>
                    <a:pt x="172" y="44"/>
                    <a:pt x="172" y="44"/>
                    <a:pt x="171" y="43"/>
                  </a:cubicBezTo>
                  <a:cubicBezTo>
                    <a:pt x="171" y="43"/>
                    <a:pt x="171" y="42"/>
                    <a:pt x="171" y="41"/>
                  </a:cubicBezTo>
                  <a:cubicBezTo>
                    <a:pt x="172" y="40"/>
                    <a:pt x="172" y="40"/>
                    <a:pt x="173" y="39"/>
                  </a:cubicBezTo>
                  <a:cubicBezTo>
                    <a:pt x="173" y="39"/>
                    <a:pt x="173" y="39"/>
                    <a:pt x="173" y="39"/>
                  </a:cubicBezTo>
                  <a:cubicBezTo>
                    <a:pt x="171" y="40"/>
                    <a:pt x="170" y="41"/>
                    <a:pt x="168" y="42"/>
                  </a:cubicBezTo>
                  <a:cubicBezTo>
                    <a:pt x="168" y="43"/>
                    <a:pt x="169" y="45"/>
                    <a:pt x="169" y="47"/>
                  </a:cubicBezTo>
                  <a:cubicBezTo>
                    <a:pt x="169" y="47"/>
                    <a:pt x="170" y="47"/>
                    <a:pt x="170" y="47"/>
                  </a:cubicBezTo>
                  <a:cubicBezTo>
                    <a:pt x="171" y="46"/>
                    <a:pt x="172" y="46"/>
                    <a:pt x="173" y="47"/>
                  </a:cubicBezTo>
                  <a:cubicBezTo>
                    <a:pt x="173" y="47"/>
                    <a:pt x="174" y="48"/>
                    <a:pt x="174" y="48"/>
                  </a:cubicBezTo>
                  <a:cubicBezTo>
                    <a:pt x="174" y="47"/>
                    <a:pt x="174" y="46"/>
                    <a:pt x="175" y="45"/>
                  </a:cubicBezTo>
                  <a:cubicBezTo>
                    <a:pt x="176" y="44"/>
                    <a:pt x="176" y="43"/>
                    <a:pt x="177" y="42"/>
                  </a:cubicBezTo>
                  <a:close/>
                  <a:moveTo>
                    <a:pt x="172" y="37"/>
                  </a:moveTo>
                  <a:cubicBezTo>
                    <a:pt x="172" y="37"/>
                    <a:pt x="172" y="37"/>
                    <a:pt x="172" y="37"/>
                  </a:cubicBezTo>
                  <a:cubicBezTo>
                    <a:pt x="175" y="34"/>
                    <a:pt x="178" y="32"/>
                    <a:pt x="181" y="30"/>
                  </a:cubicBezTo>
                  <a:cubicBezTo>
                    <a:pt x="181" y="30"/>
                    <a:pt x="181" y="30"/>
                    <a:pt x="181" y="30"/>
                  </a:cubicBezTo>
                  <a:cubicBezTo>
                    <a:pt x="178" y="29"/>
                    <a:pt x="175" y="28"/>
                    <a:pt x="172" y="28"/>
                  </a:cubicBezTo>
                  <a:cubicBezTo>
                    <a:pt x="171" y="29"/>
                    <a:pt x="171" y="30"/>
                    <a:pt x="170" y="31"/>
                  </a:cubicBezTo>
                  <a:cubicBezTo>
                    <a:pt x="171" y="31"/>
                    <a:pt x="171" y="31"/>
                    <a:pt x="172" y="30"/>
                  </a:cubicBezTo>
                  <a:cubicBezTo>
                    <a:pt x="173" y="30"/>
                    <a:pt x="174" y="29"/>
                    <a:pt x="175" y="29"/>
                  </a:cubicBezTo>
                  <a:cubicBezTo>
                    <a:pt x="175" y="29"/>
                    <a:pt x="176" y="29"/>
                    <a:pt x="176" y="29"/>
                  </a:cubicBezTo>
                  <a:cubicBezTo>
                    <a:pt x="177" y="30"/>
                    <a:pt x="177" y="30"/>
                    <a:pt x="176" y="31"/>
                  </a:cubicBezTo>
                  <a:cubicBezTo>
                    <a:pt x="176" y="31"/>
                    <a:pt x="176" y="31"/>
                    <a:pt x="176" y="31"/>
                  </a:cubicBezTo>
                  <a:cubicBezTo>
                    <a:pt x="175" y="32"/>
                    <a:pt x="174" y="33"/>
                    <a:pt x="174" y="34"/>
                  </a:cubicBezTo>
                  <a:cubicBezTo>
                    <a:pt x="173" y="35"/>
                    <a:pt x="172" y="36"/>
                    <a:pt x="172" y="37"/>
                  </a:cubicBezTo>
                  <a:close/>
                  <a:moveTo>
                    <a:pt x="133" y="202"/>
                  </a:moveTo>
                  <a:cubicBezTo>
                    <a:pt x="133" y="198"/>
                    <a:pt x="134" y="194"/>
                    <a:pt x="135" y="190"/>
                  </a:cubicBezTo>
                  <a:cubicBezTo>
                    <a:pt x="135" y="190"/>
                    <a:pt x="135" y="190"/>
                    <a:pt x="134" y="190"/>
                  </a:cubicBezTo>
                  <a:cubicBezTo>
                    <a:pt x="133" y="193"/>
                    <a:pt x="131" y="196"/>
                    <a:pt x="129" y="200"/>
                  </a:cubicBezTo>
                  <a:cubicBezTo>
                    <a:pt x="130" y="201"/>
                    <a:pt x="131" y="202"/>
                    <a:pt x="133" y="202"/>
                  </a:cubicBezTo>
                  <a:close/>
                  <a:moveTo>
                    <a:pt x="181" y="131"/>
                  </a:moveTo>
                  <a:cubicBezTo>
                    <a:pt x="183" y="130"/>
                    <a:pt x="185" y="129"/>
                    <a:pt x="187" y="128"/>
                  </a:cubicBezTo>
                  <a:cubicBezTo>
                    <a:pt x="187" y="128"/>
                    <a:pt x="188" y="127"/>
                    <a:pt x="188" y="127"/>
                  </a:cubicBezTo>
                  <a:cubicBezTo>
                    <a:pt x="188" y="126"/>
                    <a:pt x="188" y="125"/>
                    <a:pt x="188" y="124"/>
                  </a:cubicBezTo>
                  <a:cubicBezTo>
                    <a:pt x="188" y="123"/>
                    <a:pt x="188" y="123"/>
                    <a:pt x="188" y="123"/>
                  </a:cubicBezTo>
                  <a:cubicBezTo>
                    <a:pt x="186" y="124"/>
                    <a:pt x="184" y="126"/>
                    <a:pt x="182" y="127"/>
                  </a:cubicBezTo>
                  <a:cubicBezTo>
                    <a:pt x="181" y="127"/>
                    <a:pt x="181" y="128"/>
                    <a:pt x="181" y="128"/>
                  </a:cubicBezTo>
                  <a:cubicBezTo>
                    <a:pt x="181" y="129"/>
                    <a:pt x="181" y="130"/>
                    <a:pt x="181" y="131"/>
                  </a:cubicBezTo>
                  <a:close/>
                  <a:moveTo>
                    <a:pt x="192" y="185"/>
                  </a:moveTo>
                  <a:cubicBezTo>
                    <a:pt x="190" y="185"/>
                    <a:pt x="189" y="186"/>
                    <a:pt x="187" y="187"/>
                  </a:cubicBezTo>
                  <a:cubicBezTo>
                    <a:pt x="187" y="187"/>
                    <a:pt x="187" y="188"/>
                    <a:pt x="187" y="188"/>
                  </a:cubicBezTo>
                  <a:cubicBezTo>
                    <a:pt x="188" y="188"/>
                    <a:pt x="188" y="189"/>
                    <a:pt x="189" y="190"/>
                  </a:cubicBezTo>
                  <a:cubicBezTo>
                    <a:pt x="189" y="191"/>
                    <a:pt x="189" y="192"/>
                    <a:pt x="189" y="193"/>
                  </a:cubicBezTo>
                  <a:cubicBezTo>
                    <a:pt x="189" y="194"/>
                    <a:pt x="190" y="194"/>
                    <a:pt x="190" y="195"/>
                  </a:cubicBezTo>
                  <a:cubicBezTo>
                    <a:pt x="190" y="195"/>
                    <a:pt x="190" y="195"/>
                    <a:pt x="190" y="195"/>
                  </a:cubicBezTo>
                  <a:cubicBezTo>
                    <a:pt x="190" y="194"/>
                    <a:pt x="190" y="193"/>
                    <a:pt x="191" y="193"/>
                  </a:cubicBezTo>
                  <a:cubicBezTo>
                    <a:pt x="191" y="192"/>
                    <a:pt x="191" y="191"/>
                    <a:pt x="192" y="190"/>
                  </a:cubicBezTo>
                  <a:cubicBezTo>
                    <a:pt x="192" y="190"/>
                    <a:pt x="192" y="190"/>
                    <a:pt x="192" y="190"/>
                  </a:cubicBezTo>
                  <a:cubicBezTo>
                    <a:pt x="192" y="188"/>
                    <a:pt x="192" y="187"/>
                    <a:pt x="192" y="185"/>
                  </a:cubicBezTo>
                  <a:close/>
                  <a:moveTo>
                    <a:pt x="134" y="69"/>
                  </a:moveTo>
                  <a:cubicBezTo>
                    <a:pt x="133" y="72"/>
                    <a:pt x="132" y="75"/>
                    <a:pt x="131" y="78"/>
                  </a:cubicBezTo>
                  <a:cubicBezTo>
                    <a:pt x="131" y="78"/>
                    <a:pt x="131" y="78"/>
                    <a:pt x="131" y="78"/>
                  </a:cubicBezTo>
                  <a:cubicBezTo>
                    <a:pt x="134" y="76"/>
                    <a:pt x="136" y="74"/>
                    <a:pt x="138" y="72"/>
                  </a:cubicBezTo>
                  <a:cubicBezTo>
                    <a:pt x="137" y="71"/>
                    <a:pt x="135" y="70"/>
                    <a:pt x="134" y="69"/>
                  </a:cubicBezTo>
                  <a:close/>
                  <a:moveTo>
                    <a:pt x="93" y="93"/>
                  </a:moveTo>
                  <a:cubicBezTo>
                    <a:pt x="93" y="93"/>
                    <a:pt x="93" y="93"/>
                    <a:pt x="93" y="93"/>
                  </a:cubicBezTo>
                  <a:cubicBezTo>
                    <a:pt x="92" y="94"/>
                    <a:pt x="91" y="94"/>
                    <a:pt x="89" y="95"/>
                  </a:cubicBezTo>
                  <a:cubicBezTo>
                    <a:pt x="88" y="96"/>
                    <a:pt x="87" y="97"/>
                    <a:pt x="85" y="97"/>
                  </a:cubicBezTo>
                  <a:cubicBezTo>
                    <a:pt x="85" y="101"/>
                    <a:pt x="87" y="104"/>
                    <a:pt x="90" y="107"/>
                  </a:cubicBezTo>
                  <a:cubicBezTo>
                    <a:pt x="90" y="106"/>
                    <a:pt x="89" y="105"/>
                    <a:pt x="89" y="104"/>
                  </a:cubicBezTo>
                  <a:cubicBezTo>
                    <a:pt x="89" y="104"/>
                    <a:pt x="89" y="104"/>
                    <a:pt x="89" y="104"/>
                  </a:cubicBezTo>
                  <a:cubicBezTo>
                    <a:pt x="87" y="104"/>
                    <a:pt x="86" y="103"/>
                    <a:pt x="87" y="101"/>
                  </a:cubicBezTo>
                  <a:cubicBezTo>
                    <a:pt x="87" y="101"/>
                    <a:pt x="88" y="100"/>
                    <a:pt x="88" y="99"/>
                  </a:cubicBezTo>
                  <a:cubicBezTo>
                    <a:pt x="90" y="97"/>
                    <a:pt x="91" y="96"/>
                    <a:pt x="92" y="94"/>
                  </a:cubicBezTo>
                  <a:cubicBezTo>
                    <a:pt x="93" y="94"/>
                    <a:pt x="93" y="93"/>
                    <a:pt x="93" y="93"/>
                  </a:cubicBezTo>
                  <a:close/>
                  <a:moveTo>
                    <a:pt x="27" y="150"/>
                  </a:moveTo>
                  <a:cubicBezTo>
                    <a:pt x="27" y="150"/>
                    <a:pt x="26" y="150"/>
                    <a:pt x="26" y="150"/>
                  </a:cubicBezTo>
                  <a:cubicBezTo>
                    <a:pt x="26" y="150"/>
                    <a:pt x="26" y="151"/>
                    <a:pt x="25" y="151"/>
                  </a:cubicBezTo>
                  <a:cubicBezTo>
                    <a:pt x="23" y="153"/>
                    <a:pt x="21" y="155"/>
                    <a:pt x="19" y="157"/>
                  </a:cubicBezTo>
                  <a:cubicBezTo>
                    <a:pt x="18" y="157"/>
                    <a:pt x="17" y="158"/>
                    <a:pt x="17" y="158"/>
                  </a:cubicBezTo>
                  <a:cubicBezTo>
                    <a:pt x="16" y="159"/>
                    <a:pt x="16" y="159"/>
                    <a:pt x="16" y="160"/>
                  </a:cubicBezTo>
                  <a:cubicBezTo>
                    <a:pt x="20" y="158"/>
                    <a:pt x="24" y="156"/>
                    <a:pt x="27" y="154"/>
                  </a:cubicBezTo>
                  <a:cubicBezTo>
                    <a:pt x="26" y="153"/>
                    <a:pt x="26" y="153"/>
                    <a:pt x="26" y="151"/>
                  </a:cubicBezTo>
                  <a:cubicBezTo>
                    <a:pt x="26" y="151"/>
                    <a:pt x="27" y="150"/>
                    <a:pt x="27" y="150"/>
                  </a:cubicBezTo>
                  <a:close/>
                  <a:moveTo>
                    <a:pt x="200" y="159"/>
                  </a:moveTo>
                  <a:cubicBezTo>
                    <a:pt x="198" y="160"/>
                    <a:pt x="196" y="162"/>
                    <a:pt x="193" y="163"/>
                  </a:cubicBezTo>
                  <a:cubicBezTo>
                    <a:pt x="196" y="163"/>
                    <a:pt x="203" y="163"/>
                    <a:pt x="204" y="163"/>
                  </a:cubicBezTo>
                  <a:cubicBezTo>
                    <a:pt x="203" y="162"/>
                    <a:pt x="201" y="161"/>
                    <a:pt x="200" y="159"/>
                  </a:cubicBezTo>
                  <a:close/>
                  <a:moveTo>
                    <a:pt x="142" y="192"/>
                  </a:moveTo>
                  <a:cubicBezTo>
                    <a:pt x="141" y="192"/>
                    <a:pt x="141" y="192"/>
                    <a:pt x="141" y="192"/>
                  </a:cubicBezTo>
                  <a:cubicBezTo>
                    <a:pt x="139" y="196"/>
                    <a:pt x="138" y="200"/>
                    <a:pt x="136" y="203"/>
                  </a:cubicBezTo>
                  <a:cubicBezTo>
                    <a:pt x="137" y="204"/>
                    <a:pt x="139" y="204"/>
                    <a:pt x="140" y="204"/>
                  </a:cubicBezTo>
                  <a:cubicBezTo>
                    <a:pt x="140" y="203"/>
                    <a:pt x="140" y="202"/>
                    <a:pt x="140" y="201"/>
                  </a:cubicBezTo>
                  <a:cubicBezTo>
                    <a:pt x="140" y="198"/>
                    <a:pt x="141" y="196"/>
                    <a:pt x="141" y="194"/>
                  </a:cubicBezTo>
                  <a:cubicBezTo>
                    <a:pt x="141" y="193"/>
                    <a:pt x="141" y="193"/>
                    <a:pt x="142" y="192"/>
                  </a:cubicBezTo>
                  <a:close/>
                  <a:moveTo>
                    <a:pt x="65" y="194"/>
                  </a:moveTo>
                  <a:cubicBezTo>
                    <a:pt x="66" y="190"/>
                    <a:pt x="68" y="187"/>
                    <a:pt x="69" y="183"/>
                  </a:cubicBezTo>
                  <a:cubicBezTo>
                    <a:pt x="69" y="183"/>
                    <a:pt x="68" y="183"/>
                    <a:pt x="68" y="183"/>
                  </a:cubicBezTo>
                  <a:cubicBezTo>
                    <a:pt x="66" y="186"/>
                    <a:pt x="64" y="189"/>
                    <a:pt x="61" y="192"/>
                  </a:cubicBezTo>
                  <a:cubicBezTo>
                    <a:pt x="62" y="193"/>
                    <a:pt x="63" y="193"/>
                    <a:pt x="65" y="194"/>
                  </a:cubicBezTo>
                  <a:close/>
                  <a:moveTo>
                    <a:pt x="181" y="86"/>
                  </a:moveTo>
                  <a:cubicBezTo>
                    <a:pt x="184" y="85"/>
                    <a:pt x="186" y="83"/>
                    <a:pt x="189" y="82"/>
                  </a:cubicBezTo>
                  <a:cubicBezTo>
                    <a:pt x="192" y="80"/>
                    <a:pt x="195" y="79"/>
                    <a:pt x="197" y="78"/>
                  </a:cubicBezTo>
                  <a:cubicBezTo>
                    <a:pt x="197" y="78"/>
                    <a:pt x="197" y="78"/>
                    <a:pt x="197" y="78"/>
                  </a:cubicBezTo>
                  <a:cubicBezTo>
                    <a:pt x="193" y="78"/>
                    <a:pt x="189" y="79"/>
                    <a:pt x="186" y="81"/>
                  </a:cubicBezTo>
                  <a:cubicBezTo>
                    <a:pt x="184" y="82"/>
                    <a:pt x="182" y="84"/>
                    <a:pt x="181" y="86"/>
                  </a:cubicBezTo>
                  <a:close/>
                  <a:moveTo>
                    <a:pt x="196" y="150"/>
                  </a:moveTo>
                  <a:cubicBezTo>
                    <a:pt x="196" y="148"/>
                    <a:pt x="195" y="147"/>
                    <a:pt x="195" y="145"/>
                  </a:cubicBezTo>
                  <a:cubicBezTo>
                    <a:pt x="193" y="146"/>
                    <a:pt x="192" y="147"/>
                    <a:pt x="191" y="147"/>
                  </a:cubicBezTo>
                  <a:cubicBezTo>
                    <a:pt x="191" y="148"/>
                    <a:pt x="191" y="148"/>
                    <a:pt x="191" y="148"/>
                  </a:cubicBezTo>
                  <a:cubicBezTo>
                    <a:pt x="191" y="149"/>
                    <a:pt x="192" y="151"/>
                    <a:pt x="192" y="152"/>
                  </a:cubicBezTo>
                  <a:cubicBezTo>
                    <a:pt x="194" y="151"/>
                    <a:pt x="195" y="151"/>
                    <a:pt x="196" y="150"/>
                  </a:cubicBezTo>
                  <a:close/>
                  <a:moveTo>
                    <a:pt x="124" y="78"/>
                  </a:moveTo>
                  <a:cubicBezTo>
                    <a:pt x="126" y="79"/>
                    <a:pt x="127" y="80"/>
                    <a:pt x="129" y="81"/>
                  </a:cubicBezTo>
                  <a:cubicBezTo>
                    <a:pt x="128" y="79"/>
                    <a:pt x="128" y="79"/>
                    <a:pt x="129" y="78"/>
                  </a:cubicBezTo>
                  <a:cubicBezTo>
                    <a:pt x="129" y="76"/>
                    <a:pt x="130" y="74"/>
                    <a:pt x="130" y="73"/>
                  </a:cubicBezTo>
                  <a:cubicBezTo>
                    <a:pt x="130" y="72"/>
                    <a:pt x="131" y="72"/>
                    <a:pt x="131" y="72"/>
                  </a:cubicBezTo>
                  <a:cubicBezTo>
                    <a:pt x="131" y="72"/>
                    <a:pt x="131" y="72"/>
                    <a:pt x="130" y="71"/>
                  </a:cubicBezTo>
                  <a:cubicBezTo>
                    <a:pt x="128" y="74"/>
                    <a:pt x="126" y="76"/>
                    <a:pt x="124" y="78"/>
                  </a:cubicBezTo>
                  <a:close/>
                  <a:moveTo>
                    <a:pt x="131" y="66"/>
                  </a:moveTo>
                  <a:cubicBezTo>
                    <a:pt x="130" y="66"/>
                    <a:pt x="129" y="67"/>
                    <a:pt x="128" y="67"/>
                  </a:cubicBezTo>
                  <a:cubicBezTo>
                    <a:pt x="127" y="67"/>
                    <a:pt x="127" y="67"/>
                    <a:pt x="127" y="68"/>
                  </a:cubicBezTo>
                  <a:cubicBezTo>
                    <a:pt x="126" y="70"/>
                    <a:pt x="125" y="72"/>
                    <a:pt x="124" y="74"/>
                  </a:cubicBezTo>
                  <a:cubicBezTo>
                    <a:pt x="124" y="75"/>
                    <a:pt x="124" y="75"/>
                    <a:pt x="124" y="75"/>
                  </a:cubicBezTo>
                  <a:cubicBezTo>
                    <a:pt x="127" y="72"/>
                    <a:pt x="129" y="69"/>
                    <a:pt x="132" y="67"/>
                  </a:cubicBezTo>
                  <a:cubicBezTo>
                    <a:pt x="132" y="67"/>
                    <a:pt x="131" y="66"/>
                    <a:pt x="131" y="66"/>
                  </a:cubicBezTo>
                  <a:close/>
                  <a:moveTo>
                    <a:pt x="133" y="157"/>
                  </a:moveTo>
                  <a:cubicBezTo>
                    <a:pt x="131" y="158"/>
                    <a:pt x="130" y="159"/>
                    <a:pt x="128" y="160"/>
                  </a:cubicBezTo>
                  <a:cubicBezTo>
                    <a:pt x="128" y="162"/>
                    <a:pt x="128" y="165"/>
                    <a:pt x="129" y="167"/>
                  </a:cubicBezTo>
                  <a:cubicBezTo>
                    <a:pt x="129" y="167"/>
                    <a:pt x="129" y="167"/>
                    <a:pt x="129" y="167"/>
                  </a:cubicBezTo>
                  <a:cubicBezTo>
                    <a:pt x="130" y="164"/>
                    <a:pt x="132" y="160"/>
                    <a:pt x="133" y="157"/>
                  </a:cubicBezTo>
                  <a:close/>
                  <a:moveTo>
                    <a:pt x="110" y="113"/>
                  </a:moveTo>
                  <a:cubicBezTo>
                    <a:pt x="110" y="113"/>
                    <a:pt x="109" y="113"/>
                    <a:pt x="109" y="113"/>
                  </a:cubicBezTo>
                  <a:cubicBezTo>
                    <a:pt x="109" y="113"/>
                    <a:pt x="109" y="114"/>
                    <a:pt x="108" y="114"/>
                  </a:cubicBezTo>
                  <a:cubicBezTo>
                    <a:pt x="107" y="115"/>
                    <a:pt x="106" y="116"/>
                    <a:pt x="105" y="116"/>
                  </a:cubicBezTo>
                  <a:cubicBezTo>
                    <a:pt x="104" y="117"/>
                    <a:pt x="103" y="118"/>
                    <a:pt x="102" y="118"/>
                  </a:cubicBezTo>
                  <a:cubicBezTo>
                    <a:pt x="102" y="120"/>
                    <a:pt x="102" y="121"/>
                    <a:pt x="102" y="123"/>
                  </a:cubicBezTo>
                  <a:cubicBezTo>
                    <a:pt x="104" y="120"/>
                    <a:pt x="107" y="117"/>
                    <a:pt x="110" y="113"/>
                  </a:cubicBezTo>
                  <a:close/>
                  <a:moveTo>
                    <a:pt x="137" y="161"/>
                  </a:moveTo>
                  <a:cubicBezTo>
                    <a:pt x="138" y="160"/>
                    <a:pt x="138" y="160"/>
                    <a:pt x="139" y="159"/>
                  </a:cubicBezTo>
                  <a:cubicBezTo>
                    <a:pt x="139" y="158"/>
                    <a:pt x="140" y="158"/>
                    <a:pt x="140" y="157"/>
                  </a:cubicBezTo>
                  <a:cubicBezTo>
                    <a:pt x="141" y="156"/>
                    <a:pt x="142" y="156"/>
                    <a:pt x="142" y="155"/>
                  </a:cubicBezTo>
                  <a:cubicBezTo>
                    <a:pt x="141" y="155"/>
                    <a:pt x="141" y="155"/>
                    <a:pt x="140" y="155"/>
                  </a:cubicBezTo>
                  <a:cubicBezTo>
                    <a:pt x="139" y="155"/>
                    <a:pt x="139" y="154"/>
                    <a:pt x="139" y="155"/>
                  </a:cubicBezTo>
                  <a:cubicBezTo>
                    <a:pt x="138" y="156"/>
                    <a:pt x="137" y="156"/>
                    <a:pt x="137" y="156"/>
                  </a:cubicBezTo>
                  <a:cubicBezTo>
                    <a:pt x="136" y="155"/>
                    <a:pt x="136" y="156"/>
                    <a:pt x="135" y="156"/>
                  </a:cubicBezTo>
                  <a:cubicBezTo>
                    <a:pt x="136" y="156"/>
                    <a:pt x="136" y="156"/>
                    <a:pt x="136" y="157"/>
                  </a:cubicBezTo>
                  <a:cubicBezTo>
                    <a:pt x="136" y="158"/>
                    <a:pt x="137" y="160"/>
                    <a:pt x="137" y="161"/>
                  </a:cubicBezTo>
                  <a:close/>
                  <a:moveTo>
                    <a:pt x="188" y="183"/>
                  </a:moveTo>
                  <a:cubicBezTo>
                    <a:pt x="188" y="183"/>
                    <a:pt x="188" y="183"/>
                    <a:pt x="188" y="183"/>
                  </a:cubicBezTo>
                  <a:cubicBezTo>
                    <a:pt x="185" y="183"/>
                    <a:pt x="182" y="183"/>
                    <a:pt x="179" y="184"/>
                  </a:cubicBezTo>
                  <a:cubicBezTo>
                    <a:pt x="178" y="185"/>
                    <a:pt x="178" y="185"/>
                    <a:pt x="178" y="186"/>
                  </a:cubicBezTo>
                  <a:cubicBezTo>
                    <a:pt x="179" y="186"/>
                    <a:pt x="179" y="187"/>
                    <a:pt x="179" y="186"/>
                  </a:cubicBezTo>
                  <a:cubicBezTo>
                    <a:pt x="182" y="185"/>
                    <a:pt x="185" y="184"/>
                    <a:pt x="188" y="183"/>
                  </a:cubicBezTo>
                  <a:close/>
                  <a:moveTo>
                    <a:pt x="140" y="78"/>
                  </a:moveTo>
                  <a:cubicBezTo>
                    <a:pt x="142" y="78"/>
                    <a:pt x="143" y="78"/>
                    <a:pt x="144" y="77"/>
                  </a:cubicBezTo>
                  <a:cubicBezTo>
                    <a:pt x="145" y="77"/>
                    <a:pt x="145" y="77"/>
                    <a:pt x="145" y="77"/>
                  </a:cubicBezTo>
                  <a:cubicBezTo>
                    <a:pt x="146" y="78"/>
                    <a:pt x="147" y="77"/>
                    <a:pt x="148" y="77"/>
                  </a:cubicBezTo>
                  <a:cubicBezTo>
                    <a:pt x="146" y="76"/>
                    <a:pt x="143" y="75"/>
                    <a:pt x="141" y="74"/>
                  </a:cubicBezTo>
                  <a:cubicBezTo>
                    <a:pt x="141" y="75"/>
                    <a:pt x="141" y="77"/>
                    <a:pt x="140" y="78"/>
                  </a:cubicBezTo>
                  <a:close/>
                  <a:moveTo>
                    <a:pt x="123" y="194"/>
                  </a:moveTo>
                  <a:cubicBezTo>
                    <a:pt x="124" y="195"/>
                    <a:pt x="125" y="196"/>
                    <a:pt x="126" y="197"/>
                  </a:cubicBezTo>
                  <a:cubicBezTo>
                    <a:pt x="126" y="193"/>
                    <a:pt x="126" y="190"/>
                    <a:pt x="127" y="187"/>
                  </a:cubicBezTo>
                  <a:cubicBezTo>
                    <a:pt x="127" y="187"/>
                    <a:pt x="127" y="187"/>
                    <a:pt x="127" y="187"/>
                  </a:cubicBezTo>
                  <a:cubicBezTo>
                    <a:pt x="125" y="189"/>
                    <a:pt x="124" y="192"/>
                    <a:pt x="123" y="194"/>
                  </a:cubicBezTo>
                  <a:close/>
                  <a:moveTo>
                    <a:pt x="195" y="133"/>
                  </a:moveTo>
                  <a:cubicBezTo>
                    <a:pt x="196" y="134"/>
                    <a:pt x="196" y="134"/>
                    <a:pt x="195" y="135"/>
                  </a:cubicBezTo>
                  <a:cubicBezTo>
                    <a:pt x="195" y="135"/>
                    <a:pt x="195" y="136"/>
                    <a:pt x="195" y="136"/>
                  </a:cubicBezTo>
                  <a:cubicBezTo>
                    <a:pt x="195" y="137"/>
                    <a:pt x="196" y="139"/>
                    <a:pt x="196" y="140"/>
                  </a:cubicBezTo>
                  <a:cubicBezTo>
                    <a:pt x="197" y="140"/>
                    <a:pt x="197" y="139"/>
                    <a:pt x="197" y="139"/>
                  </a:cubicBezTo>
                  <a:cubicBezTo>
                    <a:pt x="197" y="135"/>
                    <a:pt x="196" y="132"/>
                    <a:pt x="196" y="129"/>
                  </a:cubicBezTo>
                  <a:cubicBezTo>
                    <a:pt x="196" y="128"/>
                    <a:pt x="196" y="128"/>
                    <a:pt x="196" y="127"/>
                  </a:cubicBezTo>
                  <a:cubicBezTo>
                    <a:pt x="195" y="128"/>
                    <a:pt x="195" y="128"/>
                    <a:pt x="195" y="129"/>
                  </a:cubicBezTo>
                  <a:cubicBezTo>
                    <a:pt x="195" y="130"/>
                    <a:pt x="195" y="132"/>
                    <a:pt x="195" y="133"/>
                  </a:cubicBezTo>
                  <a:close/>
                  <a:moveTo>
                    <a:pt x="195" y="86"/>
                  </a:moveTo>
                  <a:cubicBezTo>
                    <a:pt x="195" y="86"/>
                    <a:pt x="195" y="86"/>
                    <a:pt x="195" y="86"/>
                  </a:cubicBezTo>
                  <a:cubicBezTo>
                    <a:pt x="191" y="87"/>
                    <a:pt x="187" y="89"/>
                    <a:pt x="184" y="90"/>
                  </a:cubicBezTo>
                  <a:cubicBezTo>
                    <a:pt x="184" y="91"/>
                    <a:pt x="184" y="92"/>
                    <a:pt x="184" y="93"/>
                  </a:cubicBezTo>
                  <a:cubicBezTo>
                    <a:pt x="188" y="91"/>
                    <a:pt x="191" y="88"/>
                    <a:pt x="195" y="86"/>
                  </a:cubicBezTo>
                  <a:close/>
                  <a:moveTo>
                    <a:pt x="193" y="137"/>
                  </a:moveTo>
                  <a:cubicBezTo>
                    <a:pt x="192" y="138"/>
                    <a:pt x="191" y="138"/>
                    <a:pt x="190" y="139"/>
                  </a:cubicBezTo>
                  <a:cubicBezTo>
                    <a:pt x="190" y="139"/>
                    <a:pt x="190" y="139"/>
                    <a:pt x="190" y="139"/>
                  </a:cubicBezTo>
                  <a:cubicBezTo>
                    <a:pt x="190" y="141"/>
                    <a:pt x="190" y="142"/>
                    <a:pt x="190" y="143"/>
                  </a:cubicBezTo>
                  <a:cubicBezTo>
                    <a:pt x="192" y="143"/>
                    <a:pt x="193" y="142"/>
                    <a:pt x="194" y="141"/>
                  </a:cubicBezTo>
                  <a:cubicBezTo>
                    <a:pt x="194" y="140"/>
                    <a:pt x="193" y="138"/>
                    <a:pt x="193" y="137"/>
                  </a:cubicBezTo>
                  <a:close/>
                  <a:moveTo>
                    <a:pt x="182" y="197"/>
                  </a:moveTo>
                  <a:cubicBezTo>
                    <a:pt x="182" y="197"/>
                    <a:pt x="183" y="197"/>
                    <a:pt x="183" y="197"/>
                  </a:cubicBezTo>
                  <a:cubicBezTo>
                    <a:pt x="183" y="195"/>
                    <a:pt x="184" y="193"/>
                    <a:pt x="185" y="191"/>
                  </a:cubicBezTo>
                  <a:cubicBezTo>
                    <a:pt x="182" y="191"/>
                    <a:pt x="180" y="191"/>
                    <a:pt x="178" y="191"/>
                  </a:cubicBezTo>
                  <a:cubicBezTo>
                    <a:pt x="178" y="192"/>
                    <a:pt x="178" y="194"/>
                    <a:pt x="178" y="195"/>
                  </a:cubicBezTo>
                  <a:cubicBezTo>
                    <a:pt x="178" y="195"/>
                    <a:pt x="179" y="194"/>
                    <a:pt x="179" y="193"/>
                  </a:cubicBezTo>
                  <a:cubicBezTo>
                    <a:pt x="179" y="192"/>
                    <a:pt x="180" y="192"/>
                    <a:pt x="181" y="192"/>
                  </a:cubicBezTo>
                  <a:cubicBezTo>
                    <a:pt x="182" y="192"/>
                    <a:pt x="182" y="193"/>
                    <a:pt x="182" y="194"/>
                  </a:cubicBezTo>
                  <a:cubicBezTo>
                    <a:pt x="182" y="195"/>
                    <a:pt x="182" y="196"/>
                    <a:pt x="182" y="197"/>
                  </a:cubicBezTo>
                  <a:close/>
                  <a:moveTo>
                    <a:pt x="108" y="111"/>
                  </a:moveTo>
                  <a:cubicBezTo>
                    <a:pt x="108" y="111"/>
                    <a:pt x="108" y="111"/>
                    <a:pt x="108" y="111"/>
                  </a:cubicBezTo>
                  <a:cubicBezTo>
                    <a:pt x="109" y="111"/>
                    <a:pt x="109" y="110"/>
                    <a:pt x="109" y="110"/>
                  </a:cubicBezTo>
                  <a:cubicBezTo>
                    <a:pt x="111" y="109"/>
                    <a:pt x="112" y="108"/>
                    <a:pt x="113" y="108"/>
                  </a:cubicBezTo>
                  <a:cubicBezTo>
                    <a:pt x="114" y="107"/>
                    <a:pt x="114" y="107"/>
                    <a:pt x="115" y="107"/>
                  </a:cubicBezTo>
                  <a:cubicBezTo>
                    <a:pt x="115" y="107"/>
                    <a:pt x="116" y="107"/>
                    <a:pt x="116" y="107"/>
                  </a:cubicBezTo>
                  <a:cubicBezTo>
                    <a:pt x="116" y="106"/>
                    <a:pt x="116" y="104"/>
                    <a:pt x="116" y="103"/>
                  </a:cubicBezTo>
                  <a:cubicBezTo>
                    <a:pt x="115" y="103"/>
                    <a:pt x="115" y="102"/>
                    <a:pt x="114" y="102"/>
                  </a:cubicBezTo>
                  <a:cubicBezTo>
                    <a:pt x="114" y="103"/>
                    <a:pt x="114" y="103"/>
                    <a:pt x="114" y="103"/>
                  </a:cubicBezTo>
                  <a:cubicBezTo>
                    <a:pt x="114" y="104"/>
                    <a:pt x="114" y="105"/>
                    <a:pt x="113" y="106"/>
                  </a:cubicBezTo>
                  <a:cubicBezTo>
                    <a:pt x="112" y="107"/>
                    <a:pt x="111" y="108"/>
                    <a:pt x="110" y="109"/>
                  </a:cubicBezTo>
                  <a:cubicBezTo>
                    <a:pt x="110" y="109"/>
                    <a:pt x="109" y="110"/>
                    <a:pt x="108" y="111"/>
                  </a:cubicBezTo>
                  <a:close/>
                  <a:moveTo>
                    <a:pt x="176" y="191"/>
                  </a:moveTo>
                  <a:cubicBezTo>
                    <a:pt x="174" y="191"/>
                    <a:pt x="174" y="191"/>
                    <a:pt x="174" y="193"/>
                  </a:cubicBezTo>
                  <a:cubicBezTo>
                    <a:pt x="174" y="194"/>
                    <a:pt x="174" y="196"/>
                    <a:pt x="174" y="197"/>
                  </a:cubicBezTo>
                  <a:cubicBezTo>
                    <a:pt x="174" y="199"/>
                    <a:pt x="174" y="200"/>
                    <a:pt x="174" y="202"/>
                  </a:cubicBezTo>
                  <a:cubicBezTo>
                    <a:pt x="174" y="202"/>
                    <a:pt x="174" y="203"/>
                    <a:pt x="174" y="203"/>
                  </a:cubicBezTo>
                  <a:cubicBezTo>
                    <a:pt x="174" y="203"/>
                    <a:pt x="174" y="203"/>
                    <a:pt x="175" y="203"/>
                  </a:cubicBezTo>
                  <a:cubicBezTo>
                    <a:pt x="175" y="199"/>
                    <a:pt x="176" y="195"/>
                    <a:pt x="176" y="191"/>
                  </a:cubicBezTo>
                  <a:close/>
                  <a:moveTo>
                    <a:pt x="35" y="84"/>
                  </a:moveTo>
                  <a:cubicBezTo>
                    <a:pt x="36" y="83"/>
                    <a:pt x="37" y="82"/>
                    <a:pt x="38" y="82"/>
                  </a:cubicBezTo>
                  <a:cubicBezTo>
                    <a:pt x="39" y="81"/>
                    <a:pt x="40" y="81"/>
                    <a:pt x="41" y="82"/>
                  </a:cubicBezTo>
                  <a:cubicBezTo>
                    <a:pt x="41" y="83"/>
                    <a:pt x="41" y="83"/>
                    <a:pt x="41" y="83"/>
                  </a:cubicBezTo>
                  <a:cubicBezTo>
                    <a:pt x="42" y="83"/>
                    <a:pt x="43" y="82"/>
                    <a:pt x="43" y="82"/>
                  </a:cubicBezTo>
                  <a:cubicBezTo>
                    <a:pt x="44" y="82"/>
                    <a:pt x="45" y="81"/>
                    <a:pt x="46" y="81"/>
                  </a:cubicBezTo>
                  <a:cubicBezTo>
                    <a:pt x="42" y="80"/>
                    <a:pt x="39" y="80"/>
                    <a:pt x="36" y="80"/>
                  </a:cubicBezTo>
                  <a:cubicBezTo>
                    <a:pt x="36" y="81"/>
                    <a:pt x="35" y="82"/>
                    <a:pt x="35" y="84"/>
                  </a:cubicBezTo>
                  <a:close/>
                  <a:moveTo>
                    <a:pt x="176" y="115"/>
                  </a:moveTo>
                  <a:cubicBezTo>
                    <a:pt x="175" y="117"/>
                    <a:pt x="175" y="118"/>
                    <a:pt x="175" y="120"/>
                  </a:cubicBezTo>
                  <a:cubicBezTo>
                    <a:pt x="175" y="120"/>
                    <a:pt x="175" y="120"/>
                    <a:pt x="175" y="120"/>
                  </a:cubicBezTo>
                  <a:cubicBezTo>
                    <a:pt x="176" y="119"/>
                    <a:pt x="178" y="119"/>
                    <a:pt x="179" y="118"/>
                  </a:cubicBezTo>
                  <a:cubicBezTo>
                    <a:pt x="179" y="118"/>
                    <a:pt x="179" y="117"/>
                    <a:pt x="179" y="117"/>
                  </a:cubicBezTo>
                  <a:cubicBezTo>
                    <a:pt x="179" y="116"/>
                    <a:pt x="179" y="115"/>
                    <a:pt x="179" y="114"/>
                  </a:cubicBezTo>
                  <a:cubicBezTo>
                    <a:pt x="178" y="115"/>
                    <a:pt x="177" y="115"/>
                    <a:pt x="176" y="115"/>
                  </a:cubicBezTo>
                  <a:close/>
                  <a:moveTo>
                    <a:pt x="238" y="157"/>
                  </a:moveTo>
                  <a:cubicBezTo>
                    <a:pt x="238" y="157"/>
                    <a:pt x="239" y="157"/>
                    <a:pt x="239" y="157"/>
                  </a:cubicBezTo>
                  <a:cubicBezTo>
                    <a:pt x="240" y="154"/>
                    <a:pt x="241" y="152"/>
                    <a:pt x="242" y="149"/>
                  </a:cubicBezTo>
                  <a:cubicBezTo>
                    <a:pt x="242" y="149"/>
                    <a:pt x="242" y="148"/>
                    <a:pt x="241" y="148"/>
                  </a:cubicBezTo>
                  <a:cubicBezTo>
                    <a:pt x="241" y="149"/>
                    <a:pt x="241" y="149"/>
                    <a:pt x="241" y="149"/>
                  </a:cubicBezTo>
                  <a:cubicBezTo>
                    <a:pt x="240" y="151"/>
                    <a:pt x="239" y="153"/>
                    <a:pt x="238" y="155"/>
                  </a:cubicBezTo>
                  <a:cubicBezTo>
                    <a:pt x="238" y="156"/>
                    <a:pt x="238" y="157"/>
                    <a:pt x="238" y="157"/>
                  </a:cubicBezTo>
                  <a:close/>
                  <a:moveTo>
                    <a:pt x="183" y="139"/>
                  </a:moveTo>
                  <a:cubicBezTo>
                    <a:pt x="184" y="138"/>
                    <a:pt x="186" y="138"/>
                    <a:pt x="187" y="137"/>
                  </a:cubicBezTo>
                  <a:cubicBezTo>
                    <a:pt x="187" y="137"/>
                    <a:pt x="187" y="137"/>
                    <a:pt x="187" y="136"/>
                  </a:cubicBezTo>
                  <a:cubicBezTo>
                    <a:pt x="187" y="135"/>
                    <a:pt x="187" y="135"/>
                    <a:pt x="187" y="133"/>
                  </a:cubicBezTo>
                  <a:cubicBezTo>
                    <a:pt x="185" y="135"/>
                    <a:pt x="184" y="136"/>
                    <a:pt x="182" y="137"/>
                  </a:cubicBezTo>
                  <a:cubicBezTo>
                    <a:pt x="182" y="138"/>
                    <a:pt x="182" y="138"/>
                    <a:pt x="183" y="139"/>
                  </a:cubicBezTo>
                  <a:close/>
                  <a:moveTo>
                    <a:pt x="192" y="130"/>
                  </a:moveTo>
                  <a:cubicBezTo>
                    <a:pt x="191" y="130"/>
                    <a:pt x="191" y="131"/>
                    <a:pt x="190" y="132"/>
                  </a:cubicBezTo>
                  <a:cubicBezTo>
                    <a:pt x="190" y="132"/>
                    <a:pt x="190" y="132"/>
                    <a:pt x="190" y="132"/>
                  </a:cubicBezTo>
                  <a:cubicBezTo>
                    <a:pt x="190" y="133"/>
                    <a:pt x="190" y="134"/>
                    <a:pt x="190" y="136"/>
                  </a:cubicBezTo>
                  <a:cubicBezTo>
                    <a:pt x="191" y="135"/>
                    <a:pt x="192" y="135"/>
                    <a:pt x="193" y="134"/>
                  </a:cubicBezTo>
                  <a:cubicBezTo>
                    <a:pt x="193" y="133"/>
                    <a:pt x="192" y="131"/>
                    <a:pt x="192" y="130"/>
                  </a:cubicBezTo>
                  <a:close/>
                  <a:moveTo>
                    <a:pt x="220" y="158"/>
                  </a:moveTo>
                  <a:cubicBezTo>
                    <a:pt x="217" y="157"/>
                    <a:pt x="214" y="156"/>
                    <a:pt x="212" y="154"/>
                  </a:cubicBezTo>
                  <a:cubicBezTo>
                    <a:pt x="213" y="156"/>
                    <a:pt x="216" y="159"/>
                    <a:pt x="218" y="160"/>
                  </a:cubicBezTo>
                  <a:cubicBezTo>
                    <a:pt x="218" y="159"/>
                    <a:pt x="219" y="159"/>
                    <a:pt x="220" y="158"/>
                  </a:cubicBezTo>
                  <a:close/>
                  <a:moveTo>
                    <a:pt x="87" y="184"/>
                  </a:moveTo>
                  <a:cubicBezTo>
                    <a:pt x="87" y="185"/>
                    <a:pt x="86" y="186"/>
                    <a:pt x="86" y="188"/>
                  </a:cubicBezTo>
                  <a:cubicBezTo>
                    <a:pt x="86" y="188"/>
                    <a:pt x="87" y="188"/>
                    <a:pt x="88" y="188"/>
                  </a:cubicBezTo>
                  <a:cubicBezTo>
                    <a:pt x="89" y="187"/>
                    <a:pt x="90" y="186"/>
                    <a:pt x="91" y="184"/>
                  </a:cubicBezTo>
                  <a:cubicBezTo>
                    <a:pt x="91" y="184"/>
                    <a:pt x="91" y="184"/>
                    <a:pt x="91" y="184"/>
                  </a:cubicBezTo>
                  <a:cubicBezTo>
                    <a:pt x="90" y="184"/>
                    <a:pt x="88" y="184"/>
                    <a:pt x="87" y="184"/>
                  </a:cubicBezTo>
                  <a:close/>
                  <a:moveTo>
                    <a:pt x="186" y="52"/>
                  </a:moveTo>
                  <a:cubicBezTo>
                    <a:pt x="186" y="50"/>
                    <a:pt x="186" y="49"/>
                    <a:pt x="186" y="48"/>
                  </a:cubicBezTo>
                  <a:cubicBezTo>
                    <a:pt x="186" y="47"/>
                    <a:pt x="186" y="46"/>
                    <a:pt x="186" y="45"/>
                  </a:cubicBezTo>
                  <a:cubicBezTo>
                    <a:pt x="184" y="47"/>
                    <a:pt x="184" y="49"/>
                    <a:pt x="184" y="51"/>
                  </a:cubicBezTo>
                  <a:cubicBezTo>
                    <a:pt x="185" y="51"/>
                    <a:pt x="185" y="51"/>
                    <a:pt x="186" y="52"/>
                  </a:cubicBezTo>
                  <a:close/>
                  <a:moveTo>
                    <a:pt x="183" y="155"/>
                  </a:moveTo>
                  <a:cubicBezTo>
                    <a:pt x="183" y="155"/>
                    <a:pt x="183" y="155"/>
                    <a:pt x="183" y="155"/>
                  </a:cubicBezTo>
                  <a:cubicBezTo>
                    <a:pt x="186" y="155"/>
                    <a:pt x="188" y="154"/>
                    <a:pt x="190" y="153"/>
                  </a:cubicBezTo>
                  <a:cubicBezTo>
                    <a:pt x="189" y="152"/>
                    <a:pt x="188" y="152"/>
                    <a:pt x="188" y="151"/>
                  </a:cubicBezTo>
                  <a:cubicBezTo>
                    <a:pt x="186" y="152"/>
                    <a:pt x="185" y="154"/>
                    <a:pt x="183" y="155"/>
                  </a:cubicBezTo>
                  <a:close/>
                  <a:moveTo>
                    <a:pt x="174" y="98"/>
                  </a:moveTo>
                  <a:cubicBezTo>
                    <a:pt x="175" y="98"/>
                    <a:pt x="175" y="98"/>
                    <a:pt x="175" y="99"/>
                  </a:cubicBezTo>
                  <a:cubicBezTo>
                    <a:pt x="175" y="98"/>
                    <a:pt x="175" y="98"/>
                    <a:pt x="176" y="98"/>
                  </a:cubicBezTo>
                  <a:cubicBezTo>
                    <a:pt x="177" y="97"/>
                    <a:pt x="178" y="96"/>
                    <a:pt x="178" y="94"/>
                  </a:cubicBezTo>
                  <a:cubicBezTo>
                    <a:pt x="178" y="93"/>
                    <a:pt x="179" y="93"/>
                    <a:pt x="179" y="92"/>
                  </a:cubicBezTo>
                  <a:cubicBezTo>
                    <a:pt x="178" y="92"/>
                    <a:pt x="178" y="92"/>
                    <a:pt x="177" y="92"/>
                  </a:cubicBezTo>
                  <a:cubicBezTo>
                    <a:pt x="176" y="94"/>
                    <a:pt x="175" y="96"/>
                    <a:pt x="174" y="98"/>
                  </a:cubicBezTo>
                  <a:close/>
                  <a:moveTo>
                    <a:pt x="205" y="95"/>
                  </a:moveTo>
                  <a:cubicBezTo>
                    <a:pt x="203" y="99"/>
                    <a:pt x="202" y="103"/>
                    <a:pt x="202" y="107"/>
                  </a:cubicBezTo>
                  <a:cubicBezTo>
                    <a:pt x="202" y="107"/>
                    <a:pt x="202" y="107"/>
                    <a:pt x="203" y="107"/>
                  </a:cubicBezTo>
                  <a:cubicBezTo>
                    <a:pt x="203" y="103"/>
                    <a:pt x="204" y="99"/>
                    <a:pt x="205" y="95"/>
                  </a:cubicBezTo>
                  <a:close/>
                  <a:moveTo>
                    <a:pt x="121" y="18"/>
                  </a:moveTo>
                  <a:cubicBezTo>
                    <a:pt x="122" y="19"/>
                    <a:pt x="124" y="20"/>
                    <a:pt x="126" y="21"/>
                  </a:cubicBezTo>
                  <a:cubicBezTo>
                    <a:pt x="126" y="20"/>
                    <a:pt x="126" y="20"/>
                    <a:pt x="127" y="19"/>
                  </a:cubicBezTo>
                  <a:cubicBezTo>
                    <a:pt x="126" y="19"/>
                    <a:pt x="126" y="19"/>
                    <a:pt x="125" y="18"/>
                  </a:cubicBezTo>
                  <a:cubicBezTo>
                    <a:pt x="125" y="18"/>
                    <a:pt x="125" y="18"/>
                    <a:pt x="124" y="17"/>
                  </a:cubicBezTo>
                  <a:cubicBezTo>
                    <a:pt x="123" y="18"/>
                    <a:pt x="122" y="18"/>
                    <a:pt x="121" y="18"/>
                  </a:cubicBezTo>
                  <a:close/>
                  <a:moveTo>
                    <a:pt x="192" y="125"/>
                  </a:moveTo>
                  <a:cubicBezTo>
                    <a:pt x="192" y="124"/>
                    <a:pt x="193" y="122"/>
                    <a:pt x="193" y="120"/>
                  </a:cubicBezTo>
                  <a:cubicBezTo>
                    <a:pt x="192" y="120"/>
                    <a:pt x="191" y="120"/>
                    <a:pt x="191" y="121"/>
                  </a:cubicBezTo>
                  <a:cubicBezTo>
                    <a:pt x="191" y="123"/>
                    <a:pt x="190" y="125"/>
                    <a:pt x="190" y="127"/>
                  </a:cubicBezTo>
                  <a:cubicBezTo>
                    <a:pt x="191" y="126"/>
                    <a:pt x="192" y="126"/>
                    <a:pt x="192" y="125"/>
                  </a:cubicBezTo>
                  <a:close/>
                  <a:moveTo>
                    <a:pt x="184" y="143"/>
                  </a:moveTo>
                  <a:cubicBezTo>
                    <a:pt x="185" y="144"/>
                    <a:pt x="185" y="145"/>
                    <a:pt x="186" y="145"/>
                  </a:cubicBezTo>
                  <a:cubicBezTo>
                    <a:pt x="187" y="145"/>
                    <a:pt x="187" y="145"/>
                    <a:pt x="188" y="144"/>
                  </a:cubicBezTo>
                  <a:cubicBezTo>
                    <a:pt x="188" y="143"/>
                    <a:pt x="188" y="142"/>
                    <a:pt x="188" y="141"/>
                  </a:cubicBezTo>
                  <a:cubicBezTo>
                    <a:pt x="186" y="142"/>
                    <a:pt x="185" y="142"/>
                    <a:pt x="184" y="143"/>
                  </a:cubicBezTo>
                  <a:close/>
                  <a:moveTo>
                    <a:pt x="112" y="72"/>
                  </a:moveTo>
                  <a:cubicBezTo>
                    <a:pt x="112" y="72"/>
                    <a:pt x="112" y="72"/>
                    <a:pt x="112" y="72"/>
                  </a:cubicBezTo>
                  <a:cubicBezTo>
                    <a:pt x="113" y="73"/>
                    <a:pt x="114" y="73"/>
                    <a:pt x="114" y="73"/>
                  </a:cubicBezTo>
                  <a:cubicBezTo>
                    <a:pt x="115" y="73"/>
                    <a:pt x="116" y="73"/>
                    <a:pt x="117" y="74"/>
                  </a:cubicBezTo>
                  <a:cubicBezTo>
                    <a:pt x="117" y="73"/>
                    <a:pt x="118" y="72"/>
                    <a:pt x="118" y="70"/>
                  </a:cubicBezTo>
                  <a:cubicBezTo>
                    <a:pt x="116" y="71"/>
                    <a:pt x="115" y="71"/>
                    <a:pt x="113" y="72"/>
                  </a:cubicBezTo>
                  <a:cubicBezTo>
                    <a:pt x="113" y="72"/>
                    <a:pt x="113" y="72"/>
                    <a:pt x="112" y="72"/>
                  </a:cubicBezTo>
                  <a:close/>
                  <a:moveTo>
                    <a:pt x="77" y="190"/>
                  </a:moveTo>
                  <a:cubicBezTo>
                    <a:pt x="79" y="189"/>
                    <a:pt x="82" y="185"/>
                    <a:pt x="82" y="184"/>
                  </a:cubicBezTo>
                  <a:cubicBezTo>
                    <a:pt x="82" y="184"/>
                    <a:pt x="81" y="184"/>
                    <a:pt x="80" y="184"/>
                  </a:cubicBezTo>
                  <a:cubicBezTo>
                    <a:pt x="79" y="186"/>
                    <a:pt x="78" y="188"/>
                    <a:pt x="77" y="190"/>
                  </a:cubicBezTo>
                  <a:close/>
                  <a:moveTo>
                    <a:pt x="101" y="98"/>
                  </a:moveTo>
                  <a:cubicBezTo>
                    <a:pt x="104" y="98"/>
                    <a:pt x="108" y="98"/>
                    <a:pt x="111" y="98"/>
                  </a:cubicBezTo>
                  <a:cubicBezTo>
                    <a:pt x="111" y="98"/>
                    <a:pt x="111" y="97"/>
                    <a:pt x="111" y="97"/>
                  </a:cubicBezTo>
                  <a:cubicBezTo>
                    <a:pt x="109" y="98"/>
                    <a:pt x="109" y="98"/>
                    <a:pt x="108" y="97"/>
                  </a:cubicBezTo>
                  <a:cubicBezTo>
                    <a:pt x="105" y="97"/>
                    <a:pt x="103" y="98"/>
                    <a:pt x="101" y="98"/>
                  </a:cubicBezTo>
                  <a:close/>
                  <a:moveTo>
                    <a:pt x="143" y="198"/>
                  </a:moveTo>
                  <a:cubicBezTo>
                    <a:pt x="143" y="198"/>
                    <a:pt x="143" y="198"/>
                    <a:pt x="143" y="199"/>
                  </a:cubicBezTo>
                  <a:cubicBezTo>
                    <a:pt x="144" y="197"/>
                    <a:pt x="145" y="195"/>
                    <a:pt x="146" y="194"/>
                  </a:cubicBezTo>
                  <a:cubicBezTo>
                    <a:pt x="145" y="193"/>
                    <a:pt x="145" y="192"/>
                    <a:pt x="144" y="191"/>
                  </a:cubicBezTo>
                  <a:cubicBezTo>
                    <a:pt x="144" y="194"/>
                    <a:pt x="143" y="196"/>
                    <a:pt x="143" y="198"/>
                  </a:cubicBezTo>
                  <a:close/>
                  <a:moveTo>
                    <a:pt x="40" y="148"/>
                  </a:moveTo>
                  <a:cubicBezTo>
                    <a:pt x="40" y="148"/>
                    <a:pt x="40" y="148"/>
                    <a:pt x="40" y="148"/>
                  </a:cubicBezTo>
                  <a:cubicBezTo>
                    <a:pt x="40" y="148"/>
                    <a:pt x="40" y="148"/>
                    <a:pt x="39" y="148"/>
                  </a:cubicBezTo>
                  <a:cubicBezTo>
                    <a:pt x="39" y="148"/>
                    <a:pt x="38" y="148"/>
                    <a:pt x="38" y="148"/>
                  </a:cubicBezTo>
                  <a:cubicBezTo>
                    <a:pt x="36" y="149"/>
                    <a:pt x="36" y="148"/>
                    <a:pt x="35" y="147"/>
                  </a:cubicBezTo>
                  <a:cubicBezTo>
                    <a:pt x="35" y="147"/>
                    <a:pt x="35" y="147"/>
                    <a:pt x="35" y="147"/>
                  </a:cubicBezTo>
                  <a:cubicBezTo>
                    <a:pt x="34" y="148"/>
                    <a:pt x="33" y="150"/>
                    <a:pt x="32" y="151"/>
                  </a:cubicBezTo>
                  <a:cubicBezTo>
                    <a:pt x="33" y="151"/>
                    <a:pt x="33" y="151"/>
                    <a:pt x="33" y="151"/>
                  </a:cubicBezTo>
                  <a:cubicBezTo>
                    <a:pt x="35" y="150"/>
                    <a:pt x="38" y="149"/>
                    <a:pt x="40" y="148"/>
                  </a:cubicBezTo>
                  <a:close/>
                  <a:moveTo>
                    <a:pt x="74" y="184"/>
                  </a:moveTo>
                  <a:cubicBezTo>
                    <a:pt x="74" y="184"/>
                    <a:pt x="74" y="183"/>
                    <a:pt x="74" y="183"/>
                  </a:cubicBezTo>
                  <a:cubicBezTo>
                    <a:pt x="73" y="183"/>
                    <a:pt x="73" y="183"/>
                    <a:pt x="72" y="183"/>
                  </a:cubicBezTo>
                  <a:cubicBezTo>
                    <a:pt x="72" y="183"/>
                    <a:pt x="71" y="184"/>
                    <a:pt x="71" y="184"/>
                  </a:cubicBezTo>
                  <a:cubicBezTo>
                    <a:pt x="71" y="185"/>
                    <a:pt x="70" y="186"/>
                    <a:pt x="70" y="188"/>
                  </a:cubicBezTo>
                  <a:cubicBezTo>
                    <a:pt x="69" y="188"/>
                    <a:pt x="69" y="189"/>
                    <a:pt x="69" y="189"/>
                  </a:cubicBezTo>
                  <a:cubicBezTo>
                    <a:pt x="69" y="189"/>
                    <a:pt x="69" y="189"/>
                    <a:pt x="69" y="189"/>
                  </a:cubicBezTo>
                  <a:cubicBezTo>
                    <a:pt x="71" y="187"/>
                    <a:pt x="72" y="185"/>
                    <a:pt x="74" y="184"/>
                  </a:cubicBezTo>
                  <a:close/>
                  <a:moveTo>
                    <a:pt x="60" y="29"/>
                  </a:moveTo>
                  <a:cubicBezTo>
                    <a:pt x="61" y="27"/>
                    <a:pt x="62" y="25"/>
                    <a:pt x="63" y="23"/>
                  </a:cubicBezTo>
                  <a:cubicBezTo>
                    <a:pt x="63" y="23"/>
                    <a:pt x="63" y="23"/>
                    <a:pt x="63" y="23"/>
                  </a:cubicBezTo>
                  <a:cubicBezTo>
                    <a:pt x="62" y="24"/>
                    <a:pt x="60" y="26"/>
                    <a:pt x="58" y="27"/>
                  </a:cubicBezTo>
                  <a:cubicBezTo>
                    <a:pt x="59" y="28"/>
                    <a:pt x="59" y="28"/>
                    <a:pt x="60" y="29"/>
                  </a:cubicBezTo>
                  <a:close/>
                  <a:moveTo>
                    <a:pt x="7" y="87"/>
                  </a:moveTo>
                  <a:cubicBezTo>
                    <a:pt x="7" y="87"/>
                    <a:pt x="7" y="87"/>
                    <a:pt x="7" y="87"/>
                  </a:cubicBezTo>
                  <a:cubicBezTo>
                    <a:pt x="7" y="87"/>
                    <a:pt x="8" y="86"/>
                    <a:pt x="8" y="85"/>
                  </a:cubicBezTo>
                  <a:cubicBezTo>
                    <a:pt x="10" y="82"/>
                    <a:pt x="11" y="79"/>
                    <a:pt x="12" y="75"/>
                  </a:cubicBezTo>
                  <a:cubicBezTo>
                    <a:pt x="12" y="75"/>
                    <a:pt x="12" y="75"/>
                    <a:pt x="12" y="75"/>
                  </a:cubicBezTo>
                  <a:cubicBezTo>
                    <a:pt x="12" y="75"/>
                    <a:pt x="12" y="74"/>
                    <a:pt x="12" y="74"/>
                  </a:cubicBezTo>
                  <a:cubicBezTo>
                    <a:pt x="10" y="79"/>
                    <a:pt x="8" y="83"/>
                    <a:pt x="7" y="87"/>
                  </a:cubicBezTo>
                  <a:close/>
                  <a:moveTo>
                    <a:pt x="119" y="15"/>
                  </a:moveTo>
                  <a:cubicBezTo>
                    <a:pt x="119" y="15"/>
                    <a:pt x="118" y="15"/>
                    <a:pt x="118" y="15"/>
                  </a:cubicBezTo>
                  <a:cubicBezTo>
                    <a:pt x="116" y="15"/>
                    <a:pt x="116" y="14"/>
                    <a:pt x="116" y="13"/>
                  </a:cubicBezTo>
                  <a:cubicBezTo>
                    <a:pt x="116" y="13"/>
                    <a:pt x="117" y="12"/>
                    <a:pt x="117" y="12"/>
                  </a:cubicBezTo>
                  <a:cubicBezTo>
                    <a:pt x="117" y="11"/>
                    <a:pt x="118" y="10"/>
                    <a:pt x="118" y="10"/>
                  </a:cubicBezTo>
                  <a:cubicBezTo>
                    <a:pt x="117" y="10"/>
                    <a:pt x="117" y="10"/>
                    <a:pt x="116" y="10"/>
                  </a:cubicBezTo>
                  <a:cubicBezTo>
                    <a:pt x="116" y="12"/>
                    <a:pt x="115" y="14"/>
                    <a:pt x="115" y="15"/>
                  </a:cubicBezTo>
                  <a:cubicBezTo>
                    <a:pt x="116" y="16"/>
                    <a:pt x="117" y="16"/>
                    <a:pt x="118" y="16"/>
                  </a:cubicBezTo>
                  <a:cubicBezTo>
                    <a:pt x="119" y="16"/>
                    <a:pt x="119" y="16"/>
                    <a:pt x="119" y="15"/>
                  </a:cubicBezTo>
                  <a:close/>
                  <a:moveTo>
                    <a:pt x="45" y="186"/>
                  </a:moveTo>
                  <a:cubicBezTo>
                    <a:pt x="47" y="187"/>
                    <a:pt x="49" y="188"/>
                    <a:pt x="51" y="189"/>
                  </a:cubicBezTo>
                  <a:cubicBezTo>
                    <a:pt x="51" y="188"/>
                    <a:pt x="51" y="187"/>
                    <a:pt x="51" y="187"/>
                  </a:cubicBezTo>
                  <a:cubicBezTo>
                    <a:pt x="50" y="187"/>
                    <a:pt x="50" y="187"/>
                    <a:pt x="50" y="187"/>
                  </a:cubicBezTo>
                  <a:cubicBezTo>
                    <a:pt x="49" y="186"/>
                    <a:pt x="49" y="186"/>
                    <a:pt x="49" y="186"/>
                  </a:cubicBezTo>
                  <a:cubicBezTo>
                    <a:pt x="48" y="186"/>
                    <a:pt x="46" y="186"/>
                    <a:pt x="45" y="186"/>
                  </a:cubicBezTo>
                  <a:close/>
                  <a:moveTo>
                    <a:pt x="86" y="92"/>
                  </a:moveTo>
                  <a:cubicBezTo>
                    <a:pt x="88" y="90"/>
                    <a:pt x="89" y="88"/>
                    <a:pt x="91" y="86"/>
                  </a:cubicBezTo>
                  <a:cubicBezTo>
                    <a:pt x="90" y="86"/>
                    <a:pt x="89" y="87"/>
                    <a:pt x="88" y="87"/>
                  </a:cubicBezTo>
                  <a:cubicBezTo>
                    <a:pt x="86" y="88"/>
                    <a:pt x="86" y="89"/>
                    <a:pt x="86" y="91"/>
                  </a:cubicBezTo>
                  <a:cubicBezTo>
                    <a:pt x="86" y="91"/>
                    <a:pt x="86" y="91"/>
                    <a:pt x="86" y="92"/>
                  </a:cubicBezTo>
                  <a:close/>
                  <a:moveTo>
                    <a:pt x="67" y="23"/>
                  </a:moveTo>
                  <a:cubicBezTo>
                    <a:pt x="65" y="25"/>
                    <a:pt x="64" y="26"/>
                    <a:pt x="63" y="28"/>
                  </a:cubicBezTo>
                  <a:cubicBezTo>
                    <a:pt x="65" y="27"/>
                    <a:pt x="66" y="26"/>
                    <a:pt x="68" y="25"/>
                  </a:cubicBezTo>
                  <a:cubicBezTo>
                    <a:pt x="68" y="25"/>
                    <a:pt x="67" y="24"/>
                    <a:pt x="67" y="23"/>
                  </a:cubicBezTo>
                  <a:close/>
                  <a:moveTo>
                    <a:pt x="82" y="189"/>
                  </a:moveTo>
                  <a:cubicBezTo>
                    <a:pt x="82" y="189"/>
                    <a:pt x="82" y="189"/>
                    <a:pt x="82" y="189"/>
                  </a:cubicBezTo>
                  <a:cubicBezTo>
                    <a:pt x="80" y="191"/>
                    <a:pt x="78" y="193"/>
                    <a:pt x="76" y="195"/>
                  </a:cubicBezTo>
                  <a:cubicBezTo>
                    <a:pt x="78" y="195"/>
                    <a:pt x="79" y="194"/>
                    <a:pt x="80" y="193"/>
                  </a:cubicBezTo>
                  <a:cubicBezTo>
                    <a:pt x="81" y="191"/>
                    <a:pt x="82" y="190"/>
                    <a:pt x="82" y="189"/>
                  </a:cubicBezTo>
                  <a:close/>
                  <a:moveTo>
                    <a:pt x="115" y="171"/>
                  </a:moveTo>
                  <a:cubicBezTo>
                    <a:pt x="116" y="171"/>
                    <a:pt x="118" y="172"/>
                    <a:pt x="119" y="172"/>
                  </a:cubicBezTo>
                  <a:cubicBezTo>
                    <a:pt x="118" y="170"/>
                    <a:pt x="118" y="169"/>
                    <a:pt x="118" y="167"/>
                  </a:cubicBezTo>
                  <a:cubicBezTo>
                    <a:pt x="117" y="169"/>
                    <a:pt x="116" y="170"/>
                    <a:pt x="115" y="171"/>
                  </a:cubicBezTo>
                  <a:close/>
                  <a:moveTo>
                    <a:pt x="175" y="129"/>
                  </a:moveTo>
                  <a:cubicBezTo>
                    <a:pt x="176" y="129"/>
                    <a:pt x="176" y="128"/>
                    <a:pt x="177" y="128"/>
                  </a:cubicBezTo>
                  <a:cubicBezTo>
                    <a:pt x="178" y="127"/>
                    <a:pt x="178" y="126"/>
                    <a:pt x="178" y="125"/>
                  </a:cubicBezTo>
                  <a:cubicBezTo>
                    <a:pt x="177" y="125"/>
                    <a:pt x="176" y="126"/>
                    <a:pt x="175" y="126"/>
                  </a:cubicBezTo>
                  <a:cubicBezTo>
                    <a:pt x="175" y="127"/>
                    <a:pt x="175" y="128"/>
                    <a:pt x="175" y="129"/>
                  </a:cubicBezTo>
                  <a:close/>
                  <a:moveTo>
                    <a:pt x="176" y="135"/>
                  </a:moveTo>
                  <a:cubicBezTo>
                    <a:pt x="176" y="137"/>
                    <a:pt x="176" y="138"/>
                    <a:pt x="176" y="139"/>
                  </a:cubicBezTo>
                  <a:cubicBezTo>
                    <a:pt x="177" y="138"/>
                    <a:pt x="178" y="138"/>
                    <a:pt x="178" y="137"/>
                  </a:cubicBezTo>
                  <a:cubicBezTo>
                    <a:pt x="178" y="136"/>
                    <a:pt x="178" y="136"/>
                    <a:pt x="178" y="134"/>
                  </a:cubicBezTo>
                  <a:cubicBezTo>
                    <a:pt x="177" y="135"/>
                    <a:pt x="176" y="135"/>
                    <a:pt x="176" y="135"/>
                  </a:cubicBezTo>
                  <a:close/>
                  <a:moveTo>
                    <a:pt x="37" y="145"/>
                  </a:moveTo>
                  <a:cubicBezTo>
                    <a:pt x="37" y="145"/>
                    <a:pt x="38" y="145"/>
                    <a:pt x="38" y="145"/>
                  </a:cubicBezTo>
                  <a:cubicBezTo>
                    <a:pt x="38" y="145"/>
                    <a:pt x="38" y="145"/>
                    <a:pt x="39" y="144"/>
                  </a:cubicBezTo>
                  <a:cubicBezTo>
                    <a:pt x="39" y="144"/>
                    <a:pt x="40" y="144"/>
                    <a:pt x="40" y="143"/>
                  </a:cubicBezTo>
                  <a:cubicBezTo>
                    <a:pt x="41" y="143"/>
                    <a:pt x="42" y="143"/>
                    <a:pt x="43" y="143"/>
                  </a:cubicBezTo>
                  <a:cubicBezTo>
                    <a:pt x="44" y="143"/>
                    <a:pt x="44" y="142"/>
                    <a:pt x="45" y="141"/>
                  </a:cubicBezTo>
                  <a:cubicBezTo>
                    <a:pt x="42" y="142"/>
                    <a:pt x="40" y="143"/>
                    <a:pt x="38" y="144"/>
                  </a:cubicBezTo>
                  <a:cubicBezTo>
                    <a:pt x="38" y="144"/>
                    <a:pt x="38" y="145"/>
                    <a:pt x="37" y="145"/>
                  </a:cubicBezTo>
                  <a:close/>
                  <a:moveTo>
                    <a:pt x="68" y="30"/>
                  </a:moveTo>
                  <a:cubicBezTo>
                    <a:pt x="69" y="31"/>
                    <a:pt x="69" y="31"/>
                    <a:pt x="70" y="31"/>
                  </a:cubicBezTo>
                  <a:cubicBezTo>
                    <a:pt x="70" y="32"/>
                    <a:pt x="70" y="32"/>
                    <a:pt x="70" y="33"/>
                  </a:cubicBezTo>
                  <a:cubicBezTo>
                    <a:pt x="71" y="33"/>
                    <a:pt x="71" y="33"/>
                    <a:pt x="72" y="33"/>
                  </a:cubicBezTo>
                  <a:cubicBezTo>
                    <a:pt x="71" y="31"/>
                    <a:pt x="70" y="29"/>
                    <a:pt x="69" y="28"/>
                  </a:cubicBezTo>
                  <a:cubicBezTo>
                    <a:pt x="69" y="28"/>
                    <a:pt x="69" y="28"/>
                    <a:pt x="69" y="28"/>
                  </a:cubicBezTo>
                  <a:cubicBezTo>
                    <a:pt x="69" y="29"/>
                    <a:pt x="69" y="30"/>
                    <a:pt x="68" y="30"/>
                  </a:cubicBezTo>
                  <a:close/>
                  <a:moveTo>
                    <a:pt x="173" y="145"/>
                  </a:moveTo>
                  <a:cubicBezTo>
                    <a:pt x="173" y="147"/>
                    <a:pt x="174" y="148"/>
                    <a:pt x="174" y="149"/>
                  </a:cubicBezTo>
                  <a:cubicBezTo>
                    <a:pt x="175" y="148"/>
                    <a:pt x="175" y="148"/>
                    <a:pt x="176" y="147"/>
                  </a:cubicBezTo>
                  <a:cubicBezTo>
                    <a:pt x="176" y="147"/>
                    <a:pt x="175" y="146"/>
                    <a:pt x="175" y="145"/>
                  </a:cubicBezTo>
                  <a:cubicBezTo>
                    <a:pt x="174" y="145"/>
                    <a:pt x="173" y="145"/>
                    <a:pt x="173" y="145"/>
                  </a:cubicBezTo>
                  <a:close/>
                  <a:moveTo>
                    <a:pt x="217" y="201"/>
                  </a:moveTo>
                  <a:cubicBezTo>
                    <a:pt x="217" y="201"/>
                    <a:pt x="217" y="201"/>
                    <a:pt x="217" y="201"/>
                  </a:cubicBezTo>
                  <a:cubicBezTo>
                    <a:pt x="215" y="202"/>
                    <a:pt x="213" y="204"/>
                    <a:pt x="211" y="205"/>
                  </a:cubicBezTo>
                  <a:cubicBezTo>
                    <a:pt x="209" y="206"/>
                    <a:pt x="207" y="207"/>
                    <a:pt x="205" y="209"/>
                  </a:cubicBezTo>
                  <a:cubicBezTo>
                    <a:pt x="205" y="209"/>
                    <a:pt x="205" y="209"/>
                    <a:pt x="206" y="209"/>
                  </a:cubicBezTo>
                  <a:cubicBezTo>
                    <a:pt x="210" y="207"/>
                    <a:pt x="214" y="204"/>
                    <a:pt x="217" y="201"/>
                  </a:cubicBezTo>
                  <a:close/>
                  <a:moveTo>
                    <a:pt x="183" y="145"/>
                  </a:moveTo>
                  <a:cubicBezTo>
                    <a:pt x="181" y="146"/>
                    <a:pt x="180" y="146"/>
                    <a:pt x="179" y="148"/>
                  </a:cubicBezTo>
                  <a:cubicBezTo>
                    <a:pt x="181" y="148"/>
                    <a:pt x="182" y="147"/>
                    <a:pt x="184" y="146"/>
                  </a:cubicBezTo>
                  <a:cubicBezTo>
                    <a:pt x="183" y="146"/>
                    <a:pt x="183" y="145"/>
                    <a:pt x="183" y="145"/>
                  </a:cubicBezTo>
                  <a:close/>
                  <a:moveTo>
                    <a:pt x="200" y="142"/>
                  </a:moveTo>
                  <a:cubicBezTo>
                    <a:pt x="199" y="142"/>
                    <a:pt x="199" y="142"/>
                    <a:pt x="199" y="142"/>
                  </a:cubicBezTo>
                  <a:cubicBezTo>
                    <a:pt x="199" y="144"/>
                    <a:pt x="199" y="146"/>
                    <a:pt x="199" y="148"/>
                  </a:cubicBezTo>
                  <a:cubicBezTo>
                    <a:pt x="200" y="148"/>
                    <a:pt x="200" y="148"/>
                    <a:pt x="201" y="148"/>
                  </a:cubicBezTo>
                  <a:cubicBezTo>
                    <a:pt x="201" y="146"/>
                    <a:pt x="200" y="144"/>
                    <a:pt x="200" y="142"/>
                  </a:cubicBezTo>
                  <a:close/>
                  <a:moveTo>
                    <a:pt x="61" y="186"/>
                  </a:moveTo>
                  <a:cubicBezTo>
                    <a:pt x="61" y="186"/>
                    <a:pt x="61" y="186"/>
                    <a:pt x="61" y="186"/>
                  </a:cubicBezTo>
                  <a:cubicBezTo>
                    <a:pt x="60" y="188"/>
                    <a:pt x="58" y="189"/>
                    <a:pt x="57" y="191"/>
                  </a:cubicBezTo>
                  <a:cubicBezTo>
                    <a:pt x="58" y="191"/>
                    <a:pt x="59" y="191"/>
                    <a:pt x="59" y="192"/>
                  </a:cubicBezTo>
                  <a:cubicBezTo>
                    <a:pt x="60" y="190"/>
                    <a:pt x="60" y="188"/>
                    <a:pt x="61" y="186"/>
                  </a:cubicBezTo>
                  <a:close/>
                  <a:moveTo>
                    <a:pt x="229" y="160"/>
                  </a:moveTo>
                  <a:cubicBezTo>
                    <a:pt x="228" y="161"/>
                    <a:pt x="226" y="163"/>
                    <a:pt x="224" y="164"/>
                  </a:cubicBezTo>
                  <a:cubicBezTo>
                    <a:pt x="225" y="164"/>
                    <a:pt x="225" y="165"/>
                    <a:pt x="225" y="165"/>
                  </a:cubicBezTo>
                  <a:cubicBezTo>
                    <a:pt x="227" y="164"/>
                    <a:pt x="228" y="162"/>
                    <a:pt x="229" y="160"/>
                  </a:cubicBezTo>
                  <a:close/>
                  <a:moveTo>
                    <a:pt x="20" y="82"/>
                  </a:moveTo>
                  <a:cubicBezTo>
                    <a:pt x="20" y="82"/>
                    <a:pt x="20" y="82"/>
                    <a:pt x="20" y="81"/>
                  </a:cubicBezTo>
                  <a:cubicBezTo>
                    <a:pt x="18" y="82"/>
                    <a:pt x="12" y="86"/>
                    <a:pt x="11" y="87"/>
                  </a:cubicBezTo>
                  <a:cubicBezTo>
                    <a:pt x="14" y="85"/>
                    <a:pt x="17" y="84"/>
                    <a:pt x="20" y="82"/>
                  </a:cubicBezTo>
                  <a:close/>
                  <a:moveTo>
                    <a:pt x="146" y="135"/>
                  </a:moveTo>
                  <a:cubicBezTo>
                    <a:pt x="146" y="134"/>
                    <a:pt x="146" y="134"/>
                    <a:pt x="145" y="134"/>
                  </a:cubicBezTo>
                  <a:cubicBezTo>
                    <a:pt x="143" y="135"/>
                    <a:pt x="140" y="136"/>
                    <a:pt x="138" y="137"/>
                  </a:cubicBezTo>
                  <a:cubicBezTo>
                    <a:pt x="138" y="137"/>
                    <a:pt x="138" y="137"/>
                    <a:pt x="137" y="137"/>
                  </a:cubicBezTo>
                  <a:cubicBezTo>
                    <a:pt x="138" y="137"/>
                    <a:pt x="145" y="135"/>
                    <a:pt x="146" y="135"/>
                  </a:cubicBezTo>
                  <a:close/>
                  <a:moveTo>
                    <a:pt x="92" y="106"/>
                  </a:moveTo>
                  <a:cubicBezTo>
                    <a:pt x="92" y="107"/>
                    <a:pt x="92" y="108"/>
                    <a:pt x="93" y="109"/>
                  </a:cubicBezTo>
                  <a:cubicBezTo>
                    <a:pt x="94" y="109"/>
                    <a:pt x="94" y="110"/>
                    <a:pt x="94" y="110"/>
                  </a:cubicBezTo>
                  <a:cubicBezTo>
                    <a:pt x="94" y="111"/>
                    <a:pt x="94" y="111"/>
                    <a:pt x="94" y="111"/>
                  </a:cubicBezTo>
                  <a:cubicBezTo>
                    <a:pt x="94" y="111"/>
                    <a:pt x="94" y="111"/>
                    <a:pt x="95" y="112"/>
                  </a:cubicBezTo>
                  <a:cubicBezTo>
                    <a:pt x="95" y="111"/>
                    <a:pt x="95" y="110"/>
                    <a:pt x="95" y="110"/>
                  </a:cubicBezTo>
                  <a:cubicBezTo>
                    <a:pt x="95" y="110"/>
                    <a:pt x="95" y="109"/>
                    <a:pt x="95" y="109"/>
                  </a:cubicBezTo>
                  <a:cubicBezTo>
                    <a:pt x="94" y="108"/>
                    <a:pt x="94" y="107"/>
                    <a:pt x="94" y="107"/>
                  </a:cubicBezTo>
                  <a:cubicBezTo>
                    <a:pt x="94" y="106"/>
                    <a:pt x="94" y="106"/>
                    <a:pt x="94" y="106"/>
                  </a:cubicBezTo>
                  <a:cubicBezTo>
                    <a:pt x="93" y="106"/>
                    <a:pt x="93" y="106"/>
                    <a:pt x="92" y="106"/>
                  </a:cubicBezTo>
                  <a:close/>
                  <a:moveTo>
                    <a:pt x="176" y="113"/>
                  </a:moveTo>
                  <a:cubicBezTo>
                    <a:pt x="177" y="113"/>
                    <a:pt x="178" y="112"/>
                    <a:pt x="178" y="112"/>
                  </a:cubicBezTo>
                  <a:cubicBezTo>
                    <a:pt x="179" y="112"/>
                    <a:pt x="179" y="112"/>
                    <a:pt x="179" y="112"/>
                  </a:cubicBezTo>
                  <a:cubicBezTo>
                    <a:pt x="180" y="112"/>
                    <a:pt x="180" y="112"/>
                    <a:pt x="180" y="111"/>
                  </a:cubicBezTo>
                  <a:cubicBezTo>
                    <a:pt x="180" y="111"/>
                    <a:pt x="180" y="110"/>
                    <a:pt x="180" y="110"/>
                  </a:cubicBezTo>
                  <a:cubicBezTo>
                    <a:pt x="179" y="110"/>
                    <a:pt x="177" y="112"/>
                    <a:pt x="176" y="113"/>
                  </a:cubicBezTo>
                  <a:close/>
                  <a:moveTo>
                    <a:pt x="167" y="38"/>
                  </a:moveTo>
                  <a:cubicBezTo>
                    <a:pt x="169" y="37"/>
                    <a:pt x="170" y="35"/>
                    <a:pt x="171" y="34"/>
                  </a:cubicBezTo>
                  <a:cubicBezTo>
                    <a:pt x="171" y="34"/>
                    <a:pt x="171" y="34"/>
                    <a:pt x="171" y="34"/>
                  </a:cubicBezTo>
                  <a:cubicBezTo>
                    <a:pt x="170" y="34"/>
                    <a:pt x="168" y="35"/>
                    <a:pt x="167" y="36"/>
                  </a:cubicBezTo>
                  <a:cubicBezTo>
                    <a:pt x="167" y="37"/>
                    <a:pt x="167" y="37"/>
                    <a:pt x="167" y="38"/>
                  </a:cubicBezTo>
                  <a:close/>
                  <a:moveTo>
                    <a:pt x="19" y="122"/>
                  </a:moveTo>
                  <a:cubicBezTo>
                    <a:pt x="18" y="123"/>
                    <a:pt x="17" y="123"/>
                    <a:pt x="17" y="124"/>
                  </a:cubicBezTo>
                  <a:cubicBezTo>
                    <a:pt x="15" y="125"/>
                    <a:pt x="14" y="127"/>
                    <a:pt x="13" y="128"/>
                  </a:cubicBezTo>
                  <a:cubicBezTo>
                    <a:pt x="13" y="129"/>
                    <a:pt x="13" y="129"/>
                    <a:pt x="13" y="129"/>
                  </a:cubicBezTo>
                  <a:cubicBezTo>
                    <a:pt x="15" y="127"/>
                    <a:pt x="17" y="125"/>
                    <a:pt x="19" y="122"/>
                  </a:cubicBezTo>
                  <a:close/>
                  <a:moveTo>
                    <a:pt x="29" y="88"/>
                  </a:moveTo>
                  <a:cubicBezTo>
                    <a:pt x="29" y="88"/>
                    <a:pt x="29" y="88"/>
                    <a:pt x="29" y="88"/>
                  </a:cubicBezTo>
                  <a:cubicBezTo>
                    <a:pt x="30" y="88"/>
                    <a:pt x="31" y="88"/>
                    <a:pt x="32" y="87"/>
                  </a:cubicBezTo>
                  <a:cubicBezTo>
                    <a:pt x="31" y="86"/>
                    <a:pt x="32" y="85"/>
                    <a:pt x="32" y="84"/>
                  </a:cubicBezTo>
                  <a:cubicBezTo>
                    <a:pt x="31" y="85"/>
                    <a:pt x="30" y="86"/>
                    <a:pt x="29" y="88"/>
                  </a:cubicBezTo>
                  <a:close/>
                  <a:moveTo>
                    <a:pt x="32" y="80"/>
                  </a:moveTo>
                  <a:cubicBezTo>
                    <a:pt x="31" y="80"/>
                    <a:pt x="30" y="80"/>
                    <a:pt x="30" y="80"/>
                  </a:cubicBezTo>
                  <a:cubicBezTo>
                    <a:pt x="29" y="82"/>
                    <a:pt x="29" y="83"/>
                    <a:pt x="28" y="84"/>
                  </a:cubicBezTo>
                  <a:cubicBezTo>
                    <a:pt x="28" y="84"/>
                    <a:pt x="29" y="84"/>
                    <a:pt x="29" y="84"/>
                  </a:cubicBezTo>
                  <a:cubicBezTo>
                    <a:pt x="30" y="83"/>
                    <a:pt x="31" y="82"/>
                    <a:pt x="32" y="80"/>
                  </a:cubicBezTo>
                  <a:close/>
                  <a:moveTo>
                    <a:pt x="86" y="75"/>
                  </a:moveTo>
                  <a:cubicBezTo>
                    <a:pt x="83" y="78"/>
                    <a:pt x="82" y="81"/>
                    <a:pt x="81" y="85"/>
                  </a:cubicBezTo>
                  <a:cubicBezTo>
                    <a:pt x="83" y="82"/>
                    <a:pt x="84" y="78"/>
                    <a:pt x="86" y="75"/>
                  </a:cubicBezTo>
                  <a:close/>
                  <a:moveTo>
                    <a:pt x="26" y="85"/>
                  </a:moveTo>
                  <a:cubicBezTo>
                    <a:pt x="26" y="85"/>
                    <a:pt x="26" y="85"/>
                    <a:pt x="26" y="84"/>
                  </a:cubicBezTo>
                  <a:cubicBezTo>
                    <a:pt x="24" y="86"/>
                    <a:pt x="23" y="87"/>
                    <a:pt x="22" y="88"/>
                  </a:cubicBezTo>
                  <a:cubicBezTo>
                    <a:pt x="23" y="88"/>
                    <a:pt x="24" y="88"/>
                    <a:pt x="25" y="88"/>
                  </a:cubicBezTo>
                  <a:cubicBezTo>
                    <a:pt x="25" y="88"/>
                    <a:pt x="25" y="87"/>
                    <a:pt x="25" y="86"/>
                  </a:cubicBezTo>
                  <a:cubicBezTo>
                    <a:pt x="25" y="86"/>
                    <a:pt x="26" y="85"/>
                    <a:pt x="26" y="85"/>
                  </a:cubicBezTo>
                  <a:close/>
                  <a:moveTo>
                    <a:pt x="181" y="135"/>
                  </a:moveTo>
                  <a:cubicBezTo>
                    <a:pt x="183" y="134"/>
                    <a:pt x="185" y="132"/>
                    <a:pt x="186" y="131"/>
                  </a:cubicBezTo>
                  <a:cubicBezTo>
                    <a:pt x="186" y="131"/>
                    <a:pt x="186" y="131"/>
                    <a:pt x="186" y="131"/>
                  </a:cubicBezTo>
                  <a:cubicBezTo>
                    <a:pt x="185" y="132"/>
                    <a:pt x="183" y="132"/>
                    <a:pt x="181" y="133"/>
                  </a:cubicBezTo>
                  <a:cubicBezTo>
                    <a:pt x="181" y="134"/>
                    <a:pt x="181" y="134"/>
                    <a:pt x="181" y="135"/>
                  </a:cubicBezTo>
                  <a:close/>
                  <a:moveTo>
                    <a:pt x="65" y="30"/>
                  </a:moveTo>
                  <a:cubicBezTo>
                    <a:pt x="64" y="30"/>
                    <a:pt x="63" y="31"/>
                    <a:pt x="62" y="31"/>
                  </a:cubicBezTo>
                  <a:cubicBezTo>
                    <a:pt x="63" y="32"/>
                    <a:pt x="63" y="33"/>
                    <a:pt x="65" y="33"/>
                  </a:cubicBezTo>
                  <a:cubicBezTo>
                    <a:pt x="65" y="32"/>
                    <a:pt x="65" y="31"/>
                    <a:pt x="65" y="30"/>
                  </a:cubicBezTo>
                  <a:close/>
                  <a:moveTo>
                    <a:pt x="28" y="138"/>
                  </a:moveTo>
                  <a:cubicBezTo>
                    <a:pt x="28" y="138"/>
                    <a:pt x="28" y="138"/>
                    <a:pt x="28" y="138"/>
                  </a:cubicBezTo>
                  <a:cubicBezTo>
                    <a:pt x="27" y="139"/>
                    <a:pt x="27" y="141"/>
                    <a:pt x="26" y="143"/>
                  </a:cubicBezTo>
                  <a:cubicBezTo>
                    <a:pt x="27" y="142"/>
                    <a:pt x="28" y="141"/>
                    <a:pt x="28" y="141"/>
                  </a:cubicBezTo>
                  <a:cubicBezTo>
                    <a:pt x="29" y="140"/>
                    <a:pt x="29" y="140"/>
                    <a:pt x="29" y="140"/>
                  </a:cubicBezTo>
                  <a:cubicBezTo>
                    <a:pt x="29" y="139"/>
                    <a:pt x="28" y="139"/>
                    <a:pt x="28" y="138"/>
                  </a:cubicBezTo>
                  <a:close/>
                  <a:moveTo>
                    <a:pt x="181" y="47"/>
                  </a:moveTo>
                  <a:cubicBezTo>
                    <a:pt x="179" y="47"/>
                    <a:pt x="178" y="48"/>
                    <a:pt x="176" y="49"/>
                  </a:cubicBezTo>
                  <a:cubicBezTo>
                    <a:pt x="177" y="49"/>
                    <a:pt x="178" y="49"/>
                    <a:pt x="179" y="49"/>
                  </a:cubicBezTo>
                  <a:cubicBezTo>
                    <a:pt x="179" y="48"/>
                    <a:pt x="180" y="48"/>
                    <a:pt x="181" y="47"/>
                  </a:cubicBezTo>
                  <a:close/>
                  <a:moveTo>
                    <a:pt x="64" y="184"/>
                  </a:moveTo>
                  <a:cubicBezTo>
                    <a:pt x="65" y="183"/>
                    <a:pt x="66" y="182"/>
                    <a:pt x="67" y="181"/>
                  </a:cubicBezTo>
                  <a:cubicBezTo>
                    <a:pt x="66" y="181"/>
                    <a:pt x="66" y="180"/>
                    <a:pt x="65" y="180"/>
                  </a:cubicBezTo>
                  <a:cubicBezTo>
                    <a:pt x="65" y="182"/>
                    <a:pt x="65" y="183"/>
                    <a:pt x="64" y="184"/>
                  </a:cubicBezTo>
                  <a:close/>
                  <a:moveTo>
                    <a:pt x="42" y="41"/>
                  </a:moveTo>
                  <a:cubicBezTo>
                    <a:pt x="42" y="41"/>
                    <a:pt x="42" y="41"/>
                    <a:pt x="42" y="41"/>
                  </a:cubicBezTo>
                  <a:cubicBezTo>
                    <a:pt x="44" y="42"/>
                    <a:pt x="46" y="42"/>
                    <a:pt x="48" y="43"/>
                  </a:cubicBezTo>
                  <a:cubicBezTo>
                    <a:pt x="48" y="43"/>
                    <a:pt x="48" y="43"/>
                    <a:pt x="48" y="42"/>
                  </a:cubicBezTo>
                  <a:cubicBezTo>
                    <a:pt x="48" y="42"/>
                    <a:pt x="48" y="42"/>
                    <a:pt x="48" y="42"/>
                  </a:cubicBezTo>
                  <a:cubicBezTo>
                    <a:pt x="46" y="42"/>
                    <a:pt x="44" y="41"/>
                    <a:pt x="42" y="40"/>
                  </a:cubicBezTo>
                  <a:cubicBezTo>
                    <a:pt x="42" y="40"/>
                    <a:pt x="42" y="41"/>
                    <a:pt x="42" y="41"/>
                  </a:cubicBezTo>
                  <a:close/>
                  <a:moveTo>
                    <a:pt x="119" y="124"/>
                  </a:moveTo>
                  <a:cubicBezTo>
                    <a:pt x="118" y="126"/>
                    <a:pt x="119" y="132"/>
                    <a:pt x="120" y="134"/>
                  </a:cubicBezTo>
                  <a:cubicBezTo>
                    <a:pt x="120" y="130"/>
                    <a:pt x="119" y="127"/>
                    <a:pt x="119" y="124"/>
                  </a:cubicBezTo>
                  <a:close/>
                  <a:moveTo>
                    <a:pt x="160" y="51"/>
                  </a:moveTo>
                  <a:cubicBezTo>
                    <a:pt x="160" y="51"/>
                    <a:pt x="160" y="51"/>
                    <a:pt x="160" y="51"/>
                  </a:cubicBezTo>
                  <a:cubicBezTo>
                    <a:pt x="160" y="50"/>
                    <a:pt x="160" y="50"/>
                    <a:pt x="160" y="50"/>
                  </a:cubicBezTo>
                  <a:cubicBezTo>
                    <a:pt x="159" y="49"/>
                    <a:pt x="159" y="48"/>
                    <a:pt x="158" y="48"/>
                  </a:cubicBezTo>
                  <a:cubicBezTo>
                    <a:pt x="158" y="47"/>
                    <a:pt x="157" y="46"/>
                    <a:pt x="156" y="45"/>
                  </a:cubicBezTo>
                  <a:cubicBezTo>
                    <a:pt x="156" y="45"/>
                    <a:pt x="156" y="45"/>
                    <a:pt x="156" y="45"/>
                  </a:cubicBezTo>
                  <a:cubicBezTo>
                    <a:pt x="157" y="47"/>
                    <a:pt x="158" y="49"/>
                    <a:pt x="160" y="51"/>
                  </a:cubicBezTo>
                  <a:close/>
                  <a:moveTo>
                    <a:pt x="120" y="168"/>
                  </a:moveTo>
                  <a:cubicBezTo>
                    <a:pt x="121" y="168"/>
                    <a:pt x="121" y="168"/>
                    <a:pt x="121" y="168"/>
                  </a:cubicBezTo>
                  <a:cubicBezTo>
                    <a:pt x="121" y="167"/>
                    <a:pt x="122" y="165"/>
                    <a:pt x="123" y="164"/>
                  </a:cubicBezTo>
                  <a:cubicBezTo>
                    <a:pt x="123" y="164"/>
                    <a:pt x="122" y="164"/>
                    <a:pt x="122" y="164"/>
                  </a:cubicBezTo>
                  <a:cubicBezTo>
                    <a:pt x="122" y="164"/>
                    <a:pt x="121" y="164"/>
                    <a:pt x="120" y="165"/>
                  </a:cubicBezTo>
                  <a:cubicBezTo>
                    <a:pt x="120" y="166"/>
                    <a:pt x="120" y="167"/>
                    <a:pt x="120" y="168"/>
                  </a:cubicBezTo>
                  <a:close/>
                  <a:moveTo>
                    <a:pt x="249" y="151"/>
                  </a:moveTo>
                  <a:cubicBezTo>
                    <a:pt x="249" y="152"/>
                    <a:pt x="248" y="153"/>
                    <a:pt x="248" y="154"/>
                  </a:cubicBezTo>
                  <a:cubicBezTo>
                    <a:pt x="249" y="153"/>
                    <a:pt x="250" y="153"/>
                    <a:pt x="252" y="152"/>
                  </a:cubicBezTo>
                  <a:cubicBezTo>
                    <a:pt x="251" y="151"/>
                    <a:pt x="250" y="151"/>
                    <a:pt x="249" y="151"/>
                  </a:cubicBezTo>
                  <a:close/>
                  <a:moveTo>
                    <a:pt x="166" y="32"/>
                  </a:moveTo>
                  <a:cubicBezTo>
                    <a:pt x="167" y="31"/>
                    <a:pt x="168" y="30"/>
                    <a:pt x="169" y="29"/>
                  </a:cubicBezTo>
                  <a:cubicBezTo>
                    <a:pt x="169" y="29"/>
                    <a:pt x="169" y="29"/>
                    <a:pt x="169" y="29"/>
                  </a:cubicBezTo>
                  <a:cubicBezTo>
                    <a:pt x="167" y="29"/>
                    <a:pt x="166" y="29"/>
                    <a:pt x="165" y="30"/>
                  </a:cubicBezTo>
                  <a:cubicBezTo>
                    <a:pt x="166" y="31"/>
                    <a:pt x="166" y="31"/>
                    <a:pt x="166" y="32"/>
                  </a:cubicBezTo>
                  <a:close/>
                  <a:moveTo>
                    <a:pt x="182" y="115"/>
                  </a:moveTo>
                  <a:cubicBezTo>
                    <a:pt x="184" y="114"/>
                    <a:pt x="185" y="113"/>
                    <a:pt x="187" y="112"/>
                  </a:cubicBezTo>
                  <a:cubicBezTo>
                    <a:pt x="186" y="112"/>
                    <a:pt x="184" y="113"/>
                    <a:pt x="183" y="113"/>
                  </a:cubicBezTo>
                  <a:cubicBezTo>
                    <a:pt x="182" y="114"/>
                    <a:pt x="182" y="114"/>
                    <a:pt x="182" y="115"/>
                  </a:cubicBezTo>
                  <a:close/>
                  <a:moveTo>
                    <a:pt x="58" y="186"/>
                  </a:moveTo>
                  <a:cubicBezTo>
                    <a:pt x="59" y="185"/>
                    <a:pt x="60" y="184"/>
                    <a:pt x="61" y="182"/>
                  </a:cubicBezTo>
                  <a:cubicBezTo>
                    <a:pt x="60" y="182"/>
                    <a:pt x="59" y="183"/>
                    <a:pt x="58" y="183"/>
                  </a:cubicBezTo>
                  <a:cubicBezTo>
                    <a:pt x="58" y="184"/>
                    <a:pt x="58" y="185"/>
                    <a:pt x="58" y="186"/>
                  </a:cubicBezTo>
                  <a:close/>
                  <a:moveTo>
                    <a:pt x="175" y="133"/>
                  </a:moveTo>
                  <a:cubicBezTo>
                    <a:pt x="176" y="133"/>
                    <a:pt x="177" y="132"/>
                    <a:pt x="178" y="132"/>
                  </a:cubicBezTo>
                  <a:cubicBezTo>
                    <a:pt x="178" y="131"/>
                    <a:pt x="178" y="131"/>
                    <a:pt x="178" y="130"/>
                  </a:cubicBezTo>
                  <a:cubicBezTo>
                    <a:pt x="177" y="131"/>
                    <a:pt x="175" y="131"/>
                    <a:pt x="175" y="133"/>
                  </a:cubicBezTo>
                  <a:close/>
                  <a:moveTo>
                    <a:pt x="195" y="124"/>
                  </a:moveTo>
                  <a:cubicBezTo>
                    <a:pt x="196" y="124"/>
                    <a:pt x="196" y="124"/>
                    <a:pt x="196" y="123"/>
                  </a:cubicBezTo>
                  <a:cubicBezTo>
                    <a:pt x="196" y="122"/>
                    <a:pt x="195" y="120"/>
                    <a:pt x="195" y="118"/>
                  </a:cubicBezTo>
                  <a:cubicBezTo>
                    <a:pt x="195" y="119"/>
                    <a:pt x="195" y="122"/>
                    <a:pt x="195" y="124"/>
                  </a:cubicBezTo>
                  <a:close/>
                  <a:moveTo>
                    <a:pt x="56" y="24"/>
                  </a:moveTo>
                  <a:cubicBezTo>
                    <a:pt x="57" y="23"/>
                    <a:pt x="58" y="22"/>
                    <a:pt x="58" y="21"/>
                  </a:cubicBezTo>
                  <a:cubicBezTo>
                    <a:pt x="57" y="21"/>
                    <a:pt x="57" y="21"/>
                    <a:pt x="57" y="21"/>
                  </a:cubicBezTo>
                  <a:cubicBezTo>
                    <a:pt x="56" y="21"/>
                    <a:pt x="55" y="21"/>
                    <a:pt x="56" y="23"/>
                  </a:cubicBezTo>
                  <a:cubicBezTo>
                    <a:pt x="56" y="23"/>
                    <a:pt x="56" y="23"/>
                    <a:pt x="56" y="24"/>
                  </a:cubicBezTo>
                  <a:close/>
                  <a:moveTo>
                    <a:pt x="175" y="123"/>
                  </a:moveTo>
                  <a:cubicBezTo>
                    <a:pt x="175" y="123"/>
                    <a:pt x="175" y="123"/>
                    <a:pt x="175" y="123"/>
                  </a:cubicBezTo>
                  <a:cubicBezTo>
                    <a:pt x="176" y="123"/>
                    <a:pt x="177" y="123"/>
                    <a:pt x="178" y="123"/>
                  </a:cubicBezTo>
                  <a:cubicBezTo>
                    <a:pt x="178" y="122"/>
                    <a:pt x="178" y="122"/>
                    <a:pt x="178" y="121"/>
                  </a:cubicBezTo>
                  <a:cubicBezTo>
                    <a:pt x="177" y="122"/>
                    <a:pt x="176" y="122"/>
                    <a:pt x="175" y="123"/>
                  </a:cubicBezTo>
                  <a:close/>
                  <a:moveTo>
                    <a:pt x="28" y="153"/>
                  </a:moveTo>
                  <a:cubicBezTo>
                    <a:pt x="28" y="153"/>
                    <a:pt x="28" y="153"/>
                    <a:pt x="28" y="153"/>
                  </a:cubicBezTo>
                  <a:cubicBezTo>
                    <a:pt x="29" y="153"/>
                    <a:pt x="30" y="153"/>
                    <a:pt x="30" y="152"/>
                  </a:cubicBezTo>
                  <a:cubicBezTo>
                    <a:pt x="30" y="151"/>
                    <a:pt x="30" y="151"/>
                    <a:pt x="30" y="150"/>
                  </a:cubicBezTo>
                  <a:cubicBezTo>
                    <a:pt x="29" y="151"/>
                    <a:pt x="29" y="152"/>
                    <a:pt x="28" y="153"/>
                  </a:cubicBezTo>
                  <a:close/>
                  <a:moveTo>
                    <a:pt x="151" y="85"/>
                  </a:moveTo>
                  <a:cubicBezTo>
                    <a:pt x="151" y="83"/>
                    <a:pt x="152" y="81"/>
                    <a:pt x="152" y="79"/>
                  </a:cubicBezTo>
                  <a:cubicBezTo>
                    <a:pt x="152" y="79"/>
                    <a:pt x="152" y="79"/>
                    <a:pt x="152" y="79"/>
                  </a:cubicBezTo>
                  <a:cubicBezTo>
                    <a:pt x="151" y="81"/>
                    <a:pt x="151" y="83"/>
                    <a:pt x="151" y="85"/>
                  </a:cubicBezTo>
                  <a:close/>
                  <a:moveTo>
                    <a:pt x="123" y="72"/>
                  </a:moveTo>
                  <a:cubicBezTo>
                    <a:pt x="123" y="72"/>
                    <a:pt x="123" y="72"/>
                    <a:pt x="123" y="72"/>
                  </a:cubicBezTo>
                  <a:cubicBezTo>
                    <a:pt x="122" y="72"/>
                    <a:pt x="121" y="73"/>
                    <a:pt x="120" y="74"/>
                  </a:cubicBezTo>
                  <a:cubicBezTo>
                    <a:pt x="121" y="75"/>
                    <a:pt x="121" y="75"/>
                    <a:pt x="121" y="75"/>
                  </a:cubicBezTo>
                  <a:cubicBezTo>
                    <a:pt x="122" y="74"/>
                    <a:pt x="122" y="73"/>
                    <a:pt x="123" y="72"/>
                  </a:cubicBezTo>
                  <a:close/>
                  <a:moveTo>
                    <a:pt x="107" y="73"/>
                  </a:moveTo>
                  <a:cubicBezTo>
                    <a:pt x="107" y="73"/>
                    <a:pt x="107" y="74"/>
                    <a:pt x="107" y="74"/>
                  </a:cubicBezTo>
                  <a:cubicBezTo>
                    <a:pt x="108" y="74"/>
                    <a:pt x="110" y="75"/>
                    <a:pt x="111" y="76"/>
                  </a:cubicBezTo>
                  <a:cubicBezTo>
                    <a:pt x="111" y="76"/>
                    <a:pt x="111" y="76"/>
                    <a:pt x="111" y="76"/>
                  </a:cubicBezTo>
                  <a:cubicBezTo>
                    <a:pt x="110" y="75"/>
                    <a:pt x="109" y="74"/>
                    <a:pt x="108" y="74"/>
                  </a:cubicBezTo>
                  <a:cubicBezTo>
                    <a:pt x="108" y="73"/>
                    <a:pt x="108" y="73"/>
                    <a:pt x="109" y="73"/>
                  </a:cubicBezTo>
                  <a:cubicBezTo>
                    <a:pt x="108" y="73"/>
                    <a:pt x="108" y="73"/>
                    <a:pt x="107" y="73"/>
                  </a:cubicBezTo>
                  <a:close/>
                  <a:moveTo>
                    <a:pt x="243" y="156"/>
                  </a:moveTo>
                  <a:cubicBezTo>
                    <a:pt x="245" y="155"/>
                    <a:pt x="245" y="155"/>
                    <a:pt x="246" y="153"/>
                  </a:cubicBezTo>
                  <a:cubicBezTo>
                    <a:pt x="245" y="154"/>
                    <a:pt x="244" y="155"/>
                    <a:pt x="243" y="156"/>
                  </a:cubicBezTo>
                  <a:close/>
                  <a:moveTo>
                    <a:pt x="118" y="7"/>
                  </a:moveTo>
                  <a:cubicBezTo>
                    <a:pt x="119" y="7"/>
                    <a:pt x="121" y="6"/>
                    <a:pt x="121" y="5"/>
                  </a:cubicBezTo>
                  <a:cubicBezTo>
                    <a:pt x="121" y="6"/>
                    <a:pt x="120" y="6"/>
                    <a:pt x="119" y="6"/>
                  </a:cubicBezTo>
                  <a:cubicBezTo>
                    <a:pt x="119" y="6"/>
                    <a:pt x="119" y="6"/>
                    <a:pt x="119" y="6"/>
                  </a:cubicBezTo>
                  <a:cubicBezTo>
                    <a:pt x="118" y="6"/>
                    <a:pt x="118" y="7"/>
                    <a:pt x="118" y="7"/>
                  </a:cubicBezTo>
                  <a:close/>
                  <a:moveTo>
                    <a:pt x="245" y="81"/>
                  </a:moveTo>
                  <a:cubicBezTo>
                    <a:pt x="245" y="81"/>
                    <a:pt x="245" y="81"/>
                    <a:pt x="245" y="81"/>
                  </a:cubicBezTo>
                  <a:cubicBezTo>
                    <a:pt x="244" y="81"/>
                    <a:pt x="243" y="81"/>
                    <a:pt x="243" y="82"/>
                  </a:cubicBezTo>
                  <a:cubicBezTo>
                    <a:pt x="244" y="82"/>
                    <a:pt x="244" y="82"/>
                    <a:pt x="245" y="82"/>
                  </a:cubicBezTo>
                  <a:cubicBezTo>
                    <a:pt x="245" y="82"/>
                    <a:pt x="245" y="81"/>
                    <a:pt x="245" y="81"/>
                  </a:cubicBezTo>
                  <a:close/>
                  <a:moveTo>
                    <a:pt x="18" y="89"/>
                  </a:moveTo>
                  <a:cubicBezTo>
                    <a:pt x="18" y="88"/>
                    <a:pt x="18" y="87"/>
                    <a:pt x="18" y="87"/>
                  </a:cubicBezTo>
                  <a:cubicBezTo>
                    <a:pt x="18" y="87"/>
                    <a:pt x="18" y="87"/>
                    <a:pt x="18" y="87"/>
                  </a:cubicBezTo>
                  <a:cubicBezTo>
                    <a:pt x="17" y="87"/>
                    <a:pt x="16" y="88"/>
                    <a:pt x="15" y="88"/>
                  </a:cubicBezTo>
                  <a:cubicBezTo>
                    <a:pt x="16" y="89"/>
                    <a:pt x="16" y="89"/>
                    <a:pt x="16" y="89"/>
                  </a:cubicBezTo>
                  <a:cubicBezTo>
                    <a:pt x="16" y="89"/>
                    <a:pt x="17" y="89"/>
                    <a:pt x="18" y="89"/>
                  </a:cubicBezTo>
                  <a:close/>
                  <a:moveTo>
                    <a:pt x="147" y="198"/>
                  </a:moveTo>
                  <a:cubicBezTo>
                    <a:pt x="147" y="198"/>
                    <a:pt x="146" y="198"/>
                    <a:pt x="146" y="198"/>
                  </a:cubicBezTo>
                  <a:cubicBezTo>
                    <a:pt x="146" y="198"/>
                    <a:pt x="145" y="199"/>
                    <a:pt x="145" y="200"/>
                  </a:cubicBezTo>
                  <a:cubicBezTo>
                    <a:pt x="145" y="200"/>
                    <a:pt x="145" y="200"/>
                    <a:pt x="145" y="200"/>
                  </a:cubicBezTo>
                  <a:cubicBezTo>
                    <a:pt x="146" y="200"/>
                    <a:pt x="146" y="199"/>
                    <a:pt x="147" y="199"/>
                  </a:cubicBezTo>
                  <a:cubicBezTo>
                    <a:pt x="147" y="198"/>
                    <a:pt x="147" y="198"/>
                    <a:pt x="147" y="198"/>
                  </a:cubicBezTo>
                  <a:close/>
                  <a:moveTo>
                    <a:pt x="140" y="206"/>
                  </a:moveTo>
                  <a:cubicBezTo>
                    <a:pt x="139" y="206"/>
                    <a:pt x="138" y="206"/>
                    <a:pt x="137" y="206"/>
                  </a:cubicBezTo>
                  <a:cubicBezTo>
                    <a:pt x="139" y="207"/>
                    <a:pt x="139" y="207"/>
                    <a:pt x="140" y="206"/>
                  </a:cubicBezTo>
                  <a:close/>
                  <a:moveTo>
                    <a:pt x="111" y="169"/>
                  </a:moveTo>
                  <a:cubicBezTo>
                    <a:pt x="110" y="170"/>
                    <a:pt x="110" y="170"/>
                    <a:pt x="109" y="170"/>
                  </a:cubicBezTo>
                  <a:cubicBezTo>
                    <a:pt x="109" y="170"/>
                    <a:pt x="109" y="170"/>
                    <a:pt x="109" y="170"/>
                  </a:cubicBezTo>
                  <a:cubicBezTo>
                    <a:pt x="110" y="170"/>
                    <a:pt x="111" y="170"/>
                    <a:pt x="112" y="171"/>
                  </a:cubicBezTo>
                  <a:cubicBezTo>
                    <a:pt x="111" y="170"/>
                    <a:pt x="111" y="170"/>
                    <a:pt x="111" y="169"/>
                  </a:cubicBezTo>
                  <a:close/>
                  <a:moveTo>
                    <a:pt x="170" y="188"/>
                  </a:moveTo>
                  <a:cubicBezTo>
                    <a:pt x="171" y="189"/>
                    <a:pt x="172" y="189"/>
                    <a:pt x="172" y="188"/>
                  </a:cubicBezTo>
                  <a:cubicBezTo>
                    <a:pt x="171" y="188"/>
                    <a:pt x="171" y="188"/>
                    <a:pt x="170" y="188"/>
                  </a:cubicBezTo>
                  <a:close/>
                  <a:moveTo>
                    <a:pt x="103" y="94"/>
                  </a:moveTo>
                  <a:cubicBezTo>
                    <a:pt x="103" y="94"/>
                    <a:pt x="104" y="94"/>
                    <a:pt x="104" y="94"/>
                  </a:cubicBezTo>
                  <a:cubicBezTo>
                    <a:pt x="104" y="94"/>
                    <a:pt x="104" y="93"/>
                    <a:pt x="104" y="92"/>
                  </a:cubicBezTo>
                  <a:cubicBezTo>
                    <a:pt x="104" y="93"/>
                    <a:pt x="104" y="93"/>
                    <a:pt x="104" y="93"/>
                  </a:cubicBezTo>
                  <a:cubicBezTo>
                    <a:pt x="103" y="93"/>
                    <a:pt x="103" y="94"/>
                    <a:pt x="103" y="94"/>
                  </a:cubicBezTo>
                  <a:close/>
                  <a:moveTo>
                    <a:pt x="246" y="77"/>
                  </a:moveTo>
                  <a:cubicBezTo>
                    <a:pt x="246" y="77"/>
                    <a:pt x="246" y="77"/>
                    <a:pt x="246" y="77"/>
                  </a:cubicBezTo>
                  <a:cubicBezTo>
                    <a:pt x="245" y="78"/>
                    <a:pt x="243" y="78"/>
                    <a:pt x="242" y="79"/>
                  </a:cubicBezTo>
                  <a:cubicBezTo>
                    <a:pt x="242" y="79"/>
                    <a:pt x="242" y="79"/>
                    <a:pt x="242" y="79"/>
                  </a:cubicBezTo>
                  <a:cubicBezTo>
                    <a:pt x="243" y="78"/>
                    <a:pt x="245" y="78"/>
                    <a:pt x="246" y="77"/>
                  </a:cubicBezTo>
                  <a:close/>
                  <a:moveTo>
                    <a:pt x="153" y="151"/>
                  </a:moveTo>
                  <a:cubicBezTo>
                    <a:pt x="153" y="150"/>
                    <a:pt x="152" y="149"/>
                    <a:pt x="152" y="148"/>
                  </a:cubicBezTo>
                  <a:cubicBezTo>
                    <a:pt x="152" y="149"/>
                    <a:pt x="152" y="150"/>
                    <a:pt x="153" y="151"/>
                  </a:cubicBezTo>
                  <a:close/>
                  <a:moveTo>
                    <a:pt x="30" y="124"/>
                  </a:moveTo>
                  <a:cubicBezTo>
                    <a:pt x="29" y="124"/>
                    <a:pt x="29" y="124"/>
                    <a:pt x="29" y="124"/>
                  </a:cubicBezTo>
                  <a:cubicBezTo>
                    <a:pt x="29" y="126"/>
                    <a:pt x="30" y="127"/>
                    <a:pt x="30" y="128"/>
                  </a:cubicBezTo>
                  <a:cubicBezTo>
                    <a:pt x="30" y="128"/>
                    <a:pt x="30" y="128"/>
                    <a:pt x="30" y="128"/>
                  </a:cubicBezTo>
                  <a:cubicBezTo>
                    <a:pt x="30" y="127"/>
                    <a:pt x="30" y="126"/>
                    <a:pt x="30" y="124"/>
                  </a:cubicBezTo>
                  <a:close/>
                  <a:moveTo>
                    <a:pt x="89" y="79"/>
                  </a:moveTo>
                  <a:cubicBezTo>
                    <a:pt x="89" y="79"/>
                    <a:pt x="89" y="80"/>
                    <a:pt x="89" y="80"/>
                  </a:cubicBezTo>
                  <a:cubicBezTo>
                    <a:pt x="89" y="80"/>
                    <a:pt x="90" y="79"/>
                    <a:pt x="90" y="79"/>
                  </a:cubicBezTo>
                  <a:cubicBezTo>
                    <a:pt x="90" y="79"/>
                    <a:pt x="90" y="79"/>
                    <a:pt x="89" y="79"/>
                  </a:cubicBezTo>
                  <a:close/>
                  <a:moveTo>
                    <a:pt x="139" y="210"/>
                  </a:moveTo>
                  <a:cubicBezTo>
                    <a:pt x="140" y="210"/>
                    <a:pt x="141" y="209"/>
                    <a:pt x="141" y="209"/>
                  </a:cubicBezTo>
                  <a:cubicBezTo>
                    <a:pt x="140" y="209"/>
                    <a:pt x="140" y="209"/>
                    <a:pt x="139" y="210"/>
                  </a:cubicBezTo>
                  <a:close/>
                  <a:moveTo>
                    <a:pt x="184" y="180"/>
                  </a:moveTo>
                  <a:cubicBezTo>
                    <a:pt x="184" y="180"/>
                    <a:pt x="184" y="180"/>
                    <a:pt x="184" y="180"/>
                  </a:cubicBezTo>
                  <a:cubicBezTo>
                    <a:pt x="185" y="180"/>
                    <a:pt x="186" y="180"/>
                    <a:pt x="187" y="180"/>
                  </a:cubicBezTo>
                  <a:cubicBezTo>
                    <a:pt x="187" y="180"/>
                    <a:pt x="187" y="180"/>
                    <a:pt x="187" y="180"/>
                  </a:cubicBezTo>
                  <a:cubicBezTo>
                    <a:pt x="186" y="180"/>
                    <a:pt x="185" y="180"/>
                    <a:pt x="184" y="180"/>
                  </a:cubicBezTo>
                  <a:close/>
                  <a:moveTo>
                    <a:pt x="212" y="29"/>
                  </a:moveTo>
                  <a:cubicBezTo>
                    <a:pt x="212" y="29"/>
                    <a:pt x="212" y="29"/>
                    <a:pt x="212" y="29"/>
                  </a:cubicBezTo>
                  <a:cubicBezTo>
                    <a:pt x="213" y="29"/>
                    <a:pt x="214" y="29"/>
                    <a:pt x="216" y="29"/>
                  </a:cubicBezTo>
                  <a:cubicBezTo>
                    <a:pt x="216" y="29"/>
                    <a:pt x="216" y="29"/>
                    <a:pt x="216" y="29"/>
                  </a:cubicBezTo>
                  <a:cubicBezTo>
                    <a:pt x="215" y="29"/>
                    <a:pt x="213" y="29"/>
                    <a:pt x="212" y="29"/>
                  </a:cubicBezTo>
                  <a:close/>
                  <a:moveTo>
                    <a:pt x="108" y="90"/>
                  </a:moveTo>
                  <a:cubicBezTo>
                    <a:pt x="108" y="91"/>
                    <a:pt x="108" y="91"/>
                    <a:pt x="107" y="92"/>
                  </a:cubicBezTo>
                  <a:cubicBezTo>
                    <a:pt x="108" y="92"/>
                    <a:pt x="108" y="92"/>
                    <a:pt x="108" y="92"/>
                  </a:cubicBezTo>
                  <a:cubicBezTo>
                    <a:pt x="108" y="92"/>
                    <a:pt x="108" y="91"/>
                    <a:pt x="108" y="90"/>
                  </a:cubicBezTo>
                  <a:close/>
                  <a:moveTo>
                    <a:pt x="192" y="117"/>
                  </a:moveTo>
                  <a:cubicBezTo>
                    <a:pt x="192" y="117"/>
                    <a:pt x="192" y="117"/>
                    <a:pt x="192" y="117"/>
                  </a:cubicBezTo>
                  <a:cubicBezTo>
                    <a:pt x="193" y="117"/>
                    <a:pt x="193" y="116"/>
                    <a:pt x="193" y="115"/>
                  </a:cubicBezTo>
                  <a:cubicBezTo>
                    <a:pt x="192" y="116"/>
                    <a:pt x="192" y="116"/>
                    <a:pt x="192" y="117"/>
                  </a:cubicBezTo>
                  <a:close/>
                  <a:moveTo>
                    <a:pt x="111" y="15"/>
                  </a:moveTo>
                  <a:cubicBezTo>
                    <a:pt x="111" y="15"/>
                    <a:pt x="111" y="16"/>
                    <a:pt x="111" y="16"/>
                  </a:cubicBezTo>
                  <a:cubicBezTo>
                    <a:pt x="111" y="16"/>
                    <a:pt x="111" y="16"/>
                    <a:pt x="111" y="15"/>
                  </a:cubicBezTo>
                  <a:close/>
                  <a:moveTo>
                    <a:pt x="174" y="207"/>
                  </a:moveTo>
                  <a:cubicBezTo>
                    <a:pt x="174" y="206"/>
                    <a:pt x="174" y="206"/>
                    <a:pt x="174" y="206"/>
                  </a:cubicBezTo>
                  <a:cubicBezTo>
                    <a:pt x="174" y="206"/>
                    <a:pt x="173" y="206"/>
                    <a:pt x="173" y="206"/>
                  </a:cubicBezTo>
                  <a:cubicBezTo>
                    <a:pt x="173" y="206"/>
                    <a:pt x="173" y="206"/>
                    <a:pt x="173" y="207"/>
                  </a:cubicBezTo>
                  <a:cubicBezTo>
                    <a:pt x="173" y="207"/>
                    <a:pt x="174" y="207"/>
                    <a:pt x="174" y="207"/>
                  </a:cubicBezTo>
                  <a:close/>
                  <a:moveTo>
                    <a:pt x="82" y="100"/>
                  </a:moveTo>
                  <a:cubicBezTo>
                    <a:pt x="82" y="100"/>
                    <a:pt x="82" y="100"/>
                    <a:pt x="82" y="100"/>
                  </a:cubicBezTo>
                  <a:cubicBezTo>
                    <a:pt x="82" y="99"/>
                    <a:pt x="82" y="99"/>
                    <a:pt x="82" y="98"/>
                  </a:cubicBezTo>
                  <a:cubicBezTo>
                    <a:pt x="82" y="99"/>
                    <a:pt x="82" y="100"/>
                    <a:pt x="82" y="100"/>
                  </a:cubicBezTo>
                  <a:close/>
                  <a:moveTo>
                    <a:pt x="116" y="6"/>
                  </a:moveTo>
                  <a:cubicBezTo>
                    <a:pt x="116" y="5"/>
                    <a:pt x="117" y="5"/>
                    <a:pt x="117" y="4"/>
                  </a:cubicBezTo>
                  <a:cubicBezTo>
                    <a:pt x="116" y="4"/>
                    <a:pt x="116" y="4"/>
                    <a:pt x="116" y="6"/>
                  </a:cubicBezTo>
                  <a:close/>
                  <a:moveTo>
                    <a:pt x="98" y="110"/>
                  </a:moveTo>
                  <a:cubicBezTo>
                    <a:pt x="98" y="110"/>
                    <a:pt x="98" y="110"/>
                    <a:pt x="98" y="110"/>
                  </a:cubicBezTo>
                  <a:cubicBezTo>
                    <a:pt x="98" y="110"/>
                    <a:pt x="98" y="111"/>
                    <a:pt x="98" y="112"/>
                  </a:cubicBezTo>
                  <a:cubicBezTo>
                    <a:pt x="98" y="112"/>
                    <a:pt x="98" y="112"/>
                    <a:pt x="98" y="112"/>
                  </a:cubicBezTo>
                  <a:cubicBezTo>
                    <a:pt x="98" y="111"/>
                    <a:pt x="98" y="110"/>
                    <a:pt x="98" y="110"/>
                  </a:cubicBezTo>
                  <a:close/>
                  <a:moveTo>
                    <a:pt x="122" y="22"/>
                  </a:moveTo>
                  <a:cubicBezTo>
                    <a:pt x="121" y="22"/>
                    <a:pt x="121" y="22"/>
                    <a:pt x="120" y="21"/>
                  </a:cubicBezTo>
                  <a:cubicBezTo>
                    <a:pt x="121" y="22"/>
                    <a:pt x="121" y="22"/>
                    <a:pt x="122" y="22"/>
                  </a:cubicBezTo>
                  <a:close/>
                  <a:moveTo>
                    <a:pt x="174" y="185"/>
                  </a:moveTo>
                  <a:cubicBezTo>
                    <a:pt x="174" y="185"/>
                    <a:pt x="174" y="185"/>
                    <a:pt x="173" y="185"/>
                  </a:cubicBezTo>
                  <a:cubicBezTo>
                    <a:pt x="173" y="185"/>
                    <a:pt x="173" y="185"/>
                    <a:pt x="174" y="185"/>
                  </a:cubicBezTo>
                  <a:close/>
                  <a:moveTo>
                    <a:pt x="180" y="144"/>
                  </a:moveTo>
                  <a:cubicBezTo>
                    <a:pt x="181" y="143"/>
                    <a:pt x="181" y="143"/>
                    <a:pt x="181" y="143"/>
                  </a:cubicBezTo>
                  <a:cubicBezTo>
                    <a:pt x="181" y="143"/>
                    <a:pt x="180" y="143"/>
                    <a:pt x="180" y="144"/>
                  </a:cubicBezTo>
                  <a:close/>
                  <a:moveTo>
                    <a:pt x="114" y="170"/>
                  </a:moveTo>
                  <a:cubicBezTo>
                    <a:pt x="114" y="169"/>
                    <a:pt x="114" y="169"/>
                    <a:pt x="114" y="169"/>
                  </a:cubicBezTo>
                  <a:cubicBezTo>
                    <a:pt x="114" y="169"/>
                    <a:pt x="114" y="168"/>
                    <a:pt x="114" y="168"/>
                  </a:cubicBezTo>
                  <a:cubicBezTo>
                    <a:pt x="113" y="168"/>
                    <a:pt x="113" y="168"/>
                    <a:pt x="114" y="170"/>
                  </a:cubicBezTo>
                  <a:close/>
                  <a:moveTo>
                    <a:pt x="235" y="179"/>
                  </a:moveTo>
                  <a:cubicBezTo>
                    <a:pt x="234" y="179"/>
                    <a:pt x="234" y="180"/>
                    <a:pt x="234" y="180"/>
                  </a:cubicBezTo>
                  <a:cubicBezTo>
                    <a:pt x="235" y="180"/>
                    <a:pt x="235" y="179"/>
                    <a:pt x="235" y="179"/>
                  </a:cubicBezTo>
                  <a:close/>
                  <a:moveTo>
                    <a:pt x="54" y="188"/>
                  </a:moveTo>
                  <a:cubicBezTo>
                    <a:pt x="54" y="189"/>
                    <a:pt x="54" y="189"/>
                    <a:pt x="53" y="190"/>
                  </a:cubicBezTo>
                  <a:cubicBezTo>
                    <a:pt x="54" y="190"/>
                    <a:pt x="54" y="190"/>
                    <a:pt x="54" y="188"/>
                  </a:cubicBezTo>
                  <a:close/>
                  <a:moveTo>
                    <a:pt x="250" y="108"/>
                  </a:moveTo>
                  <a:cubicBezTo>
                    <a:pt x="250" y="108"/>
                    <a:pt x="249" y="108"/>
                    <a:pt x="249" y="107"/>
                  </a:cubicBezTo>
                  <a:cubicBezTo>
                    <a:pt x="249" y="108"/>
                    <a:pt x="249" y="108"/>
                    <a:pt x="250" y="108"/>
                  </a:cubicBezTo>
                  <a:close/>
                  <a:moveTo>
                    <a:pt x="103" y="167"/>
                  </a:moveTo>
                  <a:cubicBezTo>
                    <a:pt x="103" y="167"/>
                    <a:pt x="102" y="167"/>
                    <a:pt x="102" y="168"/>
                  </a:cubicBezTo>
                  <a:cubicBezTo>
                    <a:pt x="103" y="168"/>
                    <a:pt x="103" y="168"/>
                    <a:pt x="103" y="167"/>
                  </a:cubicBezTo>
                  <a:close/>
                  <a:moveTo>
                    <a:pt x="228" y="166"/>
                  </a:moveTo>
                  <a:cubicBezTo>
                    <a:pt x="228" y="166"/>
                    <a:pt x="228" y="166"/>
                    <a:pt x="228" y="166"/>
                  </a:cubicBezTo>
                  <a:cubicBezTo>
                    <a:pt x="228" y="166"/>
                    <a:pt x="228" y="166"/>
                    <a:pt x="228" y="167"/>
                  </a:cubicBezTo>
                  <a:cubicBezTo>
                    <a:pt x="228" y="167"/>
                    <a:pt x="228" y="167"/>
                    <a:pt x="228" y="167"/>
                  </a:cubicBezTo>
                  <a:cubicBezTo>
                    <a:pt x="228" y="167"/>
                    <a:pt x="228" y="166"/>
                    <a:pt x="228" y="166"/>
                  </a:cubicBezTo>
                  <a:close/>
                  <a:moveTo>
                    <a:pt x="177" y="142"/>
                  </a:moveTo>
                  <a:cubicBezTo>
                    <a:pt x="177" y="142"/>
                    <a:pt x="177" y="142"/>
                    <a:pt x="177" y="142"/>
                  </a:cubicBezTo>
                  <a:cubicBezTo>
                    <a:pt x="177" y="142"/>
                    <a:pt x="177" y="141"/>
                    <a:pt x="178" y="141"/>
                  </a:cubicBezTo>
                  <a:cubicBezTo>
                    <a:pt x="178" y="141"/>
                    <a:pt x="178" y="141"/>
                    <a:pt x="178" y="141"/>
                  </a:cubicBezTo>
                  <a:cubicBezTo>
                    <a:pt x="177" y="141"/>
                    <a:pt x="177" y="141"/>
                    <a:pt x="177" y="142"/>
                  </a:cubicBezTo>
                  <a:close/>
                  <a:moveTo>
                    <a:pt x="243" y="50"/>
                  </a:moveTo>
                  <a:cubicBezTo>
                    <a:pt x="243" y="50"/>
                    <a:pt x="243" y="50"/>
                    <a:pt x="243" y="50"/>
                  </a:cubicBezTo>
                  <a:cubicBezTo>
                    <a:pt x="243" y="51"/>
                    <a:pt x="243" y="51"/>
                    <a:pt x="244" y="51"/>
                  </a:cubicBezTo>
                  <a:cubicBezTo>
                    <a:pt x="244" y="50"/>
                    <a:pt x="244" y="50"/>
                    <a:pt x="243" y="50"/>
                  </a:cubicBezTo>
                  <a:close/>
                  <a:moveTo>
                    <a:pt x="188" y="147"/>
                  </a:moveTo>
                  <a:cubicBezTo>
                    <a:pt x="188" y="147"/>
                    <a:pt x="188" y="147"/>
                    <a:pt x="188" y="147"/>
                  </a:cubicBezTo>
                  <a:cubicBezTo>
                    <a:pt x="188" y="147"/>
                    <a:pt x="188" y="147"/>
                    <a:pt x="188" y="147"/>
                  </a:cubicBezTo>
                  <a:cubicBezTo>
                    <a:pt x="188" y="147"/>
                    <a:pt x="188" y="147"/>
                    <a:pt x="188" y="147"/>
                  </a:cubicBezTo>
                  <a:cubicBezTo>
                    <a:pt x="188" y="147"/>
                    <a:pt x="188" y="147"/>
                    <a:pt x="188" y="147"/>
                  </a:cubicBezTo>
                  <a:close/>
                  <a:moveTo>
                    <a:pt x="174" y="94"/>
                  </a:moveTo>
                  <a:cubicBezTo>
                    <a:pt x="174" y="94"/>
                    <a:pt x="174" y="94"/>
                    <a:pt x="174" y="94"/>
                  </a:cubicBezTo>
                  <a:cubicBezTo>
                    <a:pt x="174" y="94"/>
                    <a:pt x="174" y="94"/>
                    <a:pt x="174" y="94"/>
                  </a:cubicBezTo>
                  <a:cubicBezTo>
                    <a:pt x="174" y="94"/>
                    <a:pt x="174" y="93"/>
                    <a:pt x="174" y="93"/>
                  </a:cubicBezTo>
                  <a:cubicBezTo>
                    <a:pt x="174" y="93"/>
                    <a:pt x="174" y="93"/>
                    <a:pt x="174" y="93"/>
                  </a:cubicBezTo>
                  <a:cubicBezTo>
                    <a:pt x="174" y="93"/>
                    <a:pt x="174" y="94"/>
                    <a:pt x="174" y="94"/>
                  </a:cubicBezTo>
                  <a:close/>
                  <a:moveTo>
                    <a:pt x="135" y="175"/>
                  </a:moveTo>
                  <a:cubicBezTo>
                    <a:pt x="135" y="175"/>
                    <a:pt x="135" y="175"/>
                    <a:pt x="135" y="175"/>
                  </a:cubicBezTo>
                  <a:cubicBezTo>
                    <a:pt x="135" y="175"/>
                    <a:pt x="135" y="175"/>
                    <a:pt x="135" y="175"/>
                  </a:cubicBezTo>
                  <a:cubicBezTo>
                    <a:pt x="135" y="175"/>
                    <a:pt x="135" y="175"/>
                    <a:pt x="135" y="175"/>
                  </a:cubicBezTo>
                  <a:cubicBezTo>
                    <a:pt x="135" y="175"/>
                    <a:pt x="135" y="175"/>
                    <a:pt x="135" y="175"/>
                  </a:cubicBezTo>
                  <a:close/>
                  <a:moveTo>
                    <a:pt x="232" y="163"/>
                  </a:moveTo>
                  <a:cubicBezTo>
                    <a:pt x="231" y="163"/>
                    <a:pt x="231" y="163"/>
                    <a:pt x="231" y="163"/>
                  </a:cubicBezTo>
                  <a:cubicBezTo>
                    <a:pt x="231" y="163"/>
                    <a:pt x="231" y="163"/>
                    <a:pt x="231" y="163"/>
                  </a:cubicBezTo>
                  <a:cubicBezTo>
                    <a:pt x="231" y="164"/>
                    <a:pt x="231" y="164"/>
                    <a:pt x="231" y="164"/>
                  </a:cubicBezTo>
                  <a:cubicBezTo>
                    <a:pt x="231" y="163"/>
                    <a:pt x="231" y="163"/>
                    <a:pt x="232" y="163"/>
                  </a:cubicBezTo>
                  <a:close/>
                  <a:moveTo>
                    <a:pt x="177" y="100"/>
                  </a:moveTo>
                  <a:cubicBezTo>
                    <a:pt x="176" y="100"/>
                    <a:pt x="176" y="100"/>
                    <a:pt x="176" y="100"/>
                  </a:cubicBezTo>
                  <a:cubicBezTo>
                    <a:pt x="176" y="101"/>
                    <a:pt x="176" y="101"/>
                    <a:pt x="176" y="101"/>
                  </a:cubicBezTo>
                  <a:cubicBezTo>
                    <a:pt x="176" y="101"/>
                    <a:pt x="176" y="101"/>
                    <a:pt x="176" y="101"/>
                  </a:cubicBezTo>
                  <a:cubicBezTo>
                    <a:pt x="176" y="101"/>
                    <a:pt x="176" y="101"/>
                    <a:pt x="177"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1">
                <a:ln>
                  <a:noFill/>
                </a:ln>
                <a:solidFill>
                  <a:prstClr val="black"/>
                </a:solidFill>
                <a:effectLst/>
                <a:uLnTx/>
                <a:uFillTx/>
              </a:endParaRPr>
            </a:p>
          </p:txBody>
        </p:sp>
        <p:sp>
          <p:nvSpPr>
            <p:cNvPr id="58" name="Freeform 6"/>
            <p:cNvSpPr/>
            <p:nvPr/>
          </p:nvSpPr>
          <p:spPr bwMode="auto">
            <a:xfrm>
              <a:off x="2282825" y="2422526"/>
              <a:ext cx="96837" cy="153988"/>
            </a:xfrm>
            <a:custGeom>
              <a:avLst/>
              <a:gdLst>
                <a:gd name="T0" fmla="*/ 0 w 30"/>
                <a:gd name="T1" fmla="*/ 42 h 47"/>
                <a:gd name="T2" fmla="*/ 2 w 30"/>
                <a:gd name="T3" fmla="*/ 35 h 47"/>
                <a:gd name="T4" fmla="*/ 3 w 30"/>
                <a:gd name="T5" fmla="*/ 25 h 47"/>
                <a:gd name="T6" fmla="*/ 9 w 30"/>
                <a:gd name="T7" fmla="*/ 13 h 47"/>
                <a:gd name="T8" fmla="*/ 17 w 30"/>
                <a:gd name="T9" fmla="*/ 5 h 47"/>
                <a:gd name="T10" fmla="*/ 26 w 30"/>
                <a:gd name="T11" fmla="*/ 0 h 47"/>
                <a:gd name="T12" fmla="*/ 29 w 30"/>
                <a:gd name="T13" fmla="*/ 0 h 47"/>
                <a:gd name="T14" fmla="*/ 29 w 30"/>
                <a:gd name="T15" fmla="*/ 3 h 47"/>
                <a:gd name="T16" fmla="*/ 27 w 30"/>
                <a:gd name="T17" fmla="*/ 4 h 47"/>
                <a:gd name="T18" fmla="*/ 20 w 30"/>
                <a:gd name="T19" fmla="*/ 7 h 47"/>
                <a:gd name="T20" fmla="*/ 8 w 30"/>
                <a:gd name="T21" fmla="*/ 18 h 47"/>
                <a:gd name="T22" fmla="*/ 5 w 30"/>
                <a:gd name="T23" fmla="*/ 28 h 47"/>
                <a:gd name="T24" fmla="*/ 4 w 30"/>
                <a:gd name="T25" fmla="*/ 39 h 47"/>
                <a:gd name="T26" fmla="*/ 4 w 30"/>
                <a:gd name="T27" fmla="*/ 42 h 47"/>
                <a:gd name="T28" fmla="*/ 5 w 30"/>
                <a:gd name="T29" fmla="*/ 43 h 47"/>
                <a:gd name="T30" fmla="*/ 5 w 30"/>
                <a:gd name="T31" fmla="*/ 46 h 47"/>
                <a:gd name="T32" fmla="*/ 3 w 30"/>
                <a:gd name="T33" fmla="*/ 47 h 47"/>
                <a:gd name="T34" fmla="*/ 1 w 30"/>
                <a:gd name="T35" fmla="*/ 45 h 47"/>
                <a:gd name="T36" fmla="*/ 0 w 30"/>
                <a:gd name="T37" fmla="*/ 4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47">
                  <a:moveTo>
                    <a:pt x="0" y="42"/>
                  </a:moveTo>
                  <a:cubicBezTo>
                    <a:pt x="1" y="40"/>
                    <a:pt x="1" y="37"/>
                    <a:pt x="2" y="35"/>
                  </a:cubicBezTo>
                  <a:cubicBezTo>
                    <a:pt x="2" y="32"/>
                    <a:pt x="3" y="29"/>
                    <a:pt x="3" y="25"/>
                  </a:cubicBezTo>
                  <a:cubicBezTo>
                    <a:pt x="4" y="21"/>
                    <a:pt x="6" y="17"/>
                    <a:pt x="9" y="13"/>
                  </a:cubicBezTo>
                  <a:cubicBezTo>
                    <a:pt x="11" y="10"/>
                    <a:pt x="14" y="7"/>
                    <a:pt x="17" y="5"/>
                  </a:cubicBezTo>
                  <a:cubicBezTo>
                    <a:pt x="20" y="4"/>
                    <a:pt x="23" y="2"/>
                    <a:pt x="26" y="0"/>
                  </a:cubicBezTo>
                  <a:cubicBezTo>
                    <a:pt x="27" y="0"/>
                    <a:pt x="28" y="0"/>
                    <a:pt x="29" y="0"/>
                  </a:cubicBezTo>
                  <a:cubicBezTo>
                    <a:pt x="30" y="1"/>
                    <a:pt x="30" y="2"/>
                    <a:pt x="29" y="3"/>
                  </a:cubicBezTo>
                  <a:cubicBezTo>
                    <a:pt x="29" y="4"/>
                    <a:pt x="28" y="4"/>
                    <a:pt x="27" y="4"/>
                  </a:cubicBezTo>
                  <a:cubicBezTo>
                    <a:pt x="25" y="4"/>
                    <a:pt x="22" y="5"/>
                    <a:pt x="20" y="7"/>
                  </a:cubicBezTo>
                  <a:cubicBezTo>
                    <a:pt x="15" y="9"/>
                    <a:pt x="11" y="13"/>
                    <a:pt x="8" y="18"/>
                  </a:cubicBezTo>
                  <a:cubicBezTo>
                    <a:pt x="7" y="21"/>
                    <a:pt x="6" y="25"/>
                    <a:pt x="5" y="28"/>
                  </a:cubicBezTo>
                  <a:cubicBezTo>
                    <a:pt x="4" y="32"/>
                    <a:pt x="4" y="36"/>
                    <a:pt x="4" y="39"/>
                  </a:cubicBezTo>
                  <a:cubicBezTo>
                    <a:pt x="4" y="40"/>
                    <a:pt x="4" y="41"/>
                    <a:pt x="4" y="42"/>
                  </a:cubicBezTo>
                  <a:cubicBezTo>
                    <a:pt x="4" y="42"/>
                    <a:pt x="5" y="43"/>
                    <a:pt x="5" y="43"/>
                  </a:cubicBezTo>
                  <a:cubicBezTo>
                    <a:pt x="6" y="44"/>
                    <a:pt x="6" y="45"/>
                    <a:pt x="5" y="46"/>
                  </a:cubicBezTo>
                  <a:cubicBezTo>
                    <a:pt x="5" y="46"/>
                    <a:pt x="4" y="47"/>
                    <a:pt x="3" y="47"/>
                  </a:cubicBezTo>
                  <a:cubicBezTo>
                    <a:pt x="2" y="47"/>
                    <a:pt x="1" y="46"/>
                    <a:pt x="1" y="45"/>
                  </a:cubicBezTo>
                  <a:cubicBezTo>
                    <a:pt x="1" y="44"/>
                    <a:pt x="1" y="43"/>
                    <a:pt x="0"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1">
                <a:ln>
                  <a:noFill/>
                </a:ln>
                <a:solidFill>
                  <a:prstClr val="black"/>
                </a:solidFill>
                <a:effectLst/>
                <a:uLnTx/>
                <a:uFillTx/>
              </a:endParaRPr>
            </a:p>
          </p:txBody>
        </p:sp>
        <p:sp>
          <p:nvSpPr>
            <p:cNvPr id="59" name="Freeform 7"/>
            <p:cNvSpPr/>
            <p:nvPr/>
          </p:nvSpPr>
          <p:spPr bwMode="auto">
            <a:xfrm>
              <a:off x="2259013" y="2597151"/>
              <a:ext cx="73025" cy="98425"/>
            </a:xfrm>
            <a:custGeom>
              <a:avLst/>
              <a:gdLst>
                <a:gd name="T0" fmla="*/ 0 w 22"/>
                <a:gd name="T1" fmla="*/ 6 h 30"/>
                <a:gd name="T2" fmla="*/ 1 w 22"/>
                <a:gd name="T3" fmla="*/ 1 h 30"/>
                <a:gd name="T4" fmla="*/ 3 w 22"/>
                <a:gd name="T5" fmla="*/ 0 h 30"/>
                <a:gd name="T6" fmla="*/ 5 w 22"/>
                <a:gd name="T7" fmla="*/ 2 h 30"/>
                <a:gd name="T8" fmla="*/ 4 w 22"/>
                <a:gd name="T9" fmla="*/ 4 h 30"/>
                <a:gd name="T10" fmla="*/ 3 w 22"/>
                <a:gd name="T11" fmla="*/ 7 h 30"/>
                <a:gd name="T12" fmla="*/ 4 w 22"/>
                <a:gd name="T13" fmla="*/ 13 h 30"/>
                <a:gd name="T14" fmla="*/ 11 w 22"/>
                <a:gd name="T15" fmla="*/ 22 h 30"/>
                <a:gd name="T16" fmla="*/ 20 w 22"/>
                <a:gd name="T17" fmla="*/ 25 h 30"/>
                <a:gd name="T18" fmla="*/ 22 w 22"/>
                <a:gd name="T19" fmla="*/ 27 h 30"/>
                <a:gd name="T20" fmla="*/ 20 w 22"/>
                <a:gd name="T21" fmla="*/ 30 h 30"/>
                <a:gd name="T22" fmla="*/ 19 w 22"/>
                <a:gd name="T23" fmla="*/ 29 h 30"/>
                <a:gd name="T24" fmla="*/ 12 w 22"/>
                <a:gd name="T25" fmla="*/ 25 h 30"/>
                <a:gd name="T26" fmla="*/ 8 w 22"/>
                <a:gd name="T27" fmla="*/ 22 h 30"/>
                <a:gd name="T28" fmla="*/ 2 w 22"/>
                <a:gd name="T29" fmla="*/ 14 h 30"/>
                <a:gd name="T30" fmla="*/ 0 w 22"/>
                <a:gd name="T31" fmla="*/ 7 h 30"/>
                <a:gd name="T32" fmla="*/ 0 w 22"/>
                <a:gd name="T3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0">
                  <a:moveTo>
                    <a:pt x="0" y="6"/>
                  </a:moveTo>
                  <a:cubicBezTo>
                    <a:pt x="0" y="5"/>
                    <a:pt x="0" y="3"/>
                    <a:pt x="1" y="1"/>
                  </a:cubicBezTo>
                  <a:cubicBezTo>
                    <a:pt x="1" y="0"/>
                    <a:pt x="2" y="0"/>
                    <a:pt x="3" y="0"/>
                  </a:cubicBezTo>
                  <a:cubicBezTo>
                    <a:pt x="4" y="0"/>
                    <a:pt x="5" y="1"/>
                    <a:pt x="5" y="2"/>
                  </a:cubicBezTo>
                  <a:cubicBezTo>
                    <a:pt x="5" y="3"/>
                    <a:pt x="5" y="3"/>
                    <a:pt x="4" y="4"/>
                  </a:cubicBezTo>
                  <a:cubicBezTo>
                    <a:pt x="3" y="4"/>
                    <a:pt x="3" y="6"/>
                    <a:pt x="3" y="7"/>
                  </a:cubicBezTo>
                  <a:cubicBezTo>
                    <a:pt x="2" y="9"/>
                    <a:pt x="3" y="11"/>
                    <a:pt x="4" y="13"/>
                  </a:cubicBezTo>
                  <a:cubicBezTo>
                    <a:pt x="6" y="17"/>
                    <a:pt x="8" y="20"/>
                    <a:pt x="11" y="22"/>
                  </a:cubicBezTo>
                  <a:cubicBezTo>
                    <a:pt x="14" y="24"/>
                    <a:pt x="17" y="25"/>
                    <a:pt x="20" y="25"/>
                  </a:cubicBezTo>
                  <a:cubicBezTo>
                    <a:pt x="21" y="25"/>
                    <a:pt x="22" y="26"/>
                    <a:pt x="22" y="27"/>
                  </a:cubicBezTo>
                  <a:cubicBezTo>
                    <a:pt x="22" y="28"/>
                    <a:pt x="22" y="29"/>
                    <a:pt x="20" y="30"/>
                  </a:cubicBezTo>
                  <a:cubicBezTo>
                    <a:pt x="20" y="30"/>
                    <a:pt x="19" y="30"/>
                    <a:pt x="19" y="29"/>
                  </a:cubicBezTo>
                  <a:cubicBezTo>
                    <a:pt x="16" y="28"/>
                    <a:pt x="14" y="27"/>
                    <a:pt x="12" y="25"/>
                  </a:cubicBezTo>
                  <a:cubicBezTo>
                    <a:pt x="11" y="24"/>
                    <a:pt x="10" y="24"/>
                    <a:pt x="8" y="22"/>
                  </a:cubicBezTo>
                  <a:cubicBezTo>
                    <a:pt x="6" y="20"/>
                    <a:pt x="4" y="18"/>
                    <a:pt x="2" y="14"/>
                  </a:cubicBezTo>
                  <a:cubicBezTo>
                    <a:pt x="1" y="12"/>
                    <a:pt x="0" y="10"/>
                    <a:pt x="0" y="7"/>
                  </a:cubicBezTo>
                  <a:cubicBezTo>
                    <a:pt x="0" y="7"/>
                    <a:pt x="0" y="7"/>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1">
                <a:ln>
                  <a:noFill/>
                </a:ln>
                <a:solidFill>
                  <a:prstClr val="black"/>
                </a:solidFill>
                <a:effectLst/>
                <a:uLnTx/>
                <a:uFillTx/>
              </a:endParaRPr>
            </a:p>
          </p:txBody>
        </p:sp>
        <p:sp>
          <p:nvSpPr>
            <p:cNvPr id="60" name="Freeform 8"/>
            <p:cNvSpPr/>
            <p:nvPr/>
          </p:nvSpPr>
          <p:spPr bwMode="auto">
            <a:xfrm>
              <a:off x="2544763" y="2517776"/>
              <a:ext cx="55562" cy="144463"/>
            </a:xfrm>
            <a:custGeom>
              <a:avLst/>
              <a:gdLst>
                <a:gd name="T0" fmla="*/ 1 w 17"/>
                <a:gd name="T1" fmla="*/ 41 h 44"/>
                <a:gd name="T2" fmla="*/ 1 w 17"/>
                <a:gd name="T3" fmla="*/ 37 h 44"/>
                <a:gd name="T4" fmla="*/ 7 w 17"/>
                <a:gd name="T5" fmla="*/ 17 h 44"/>
                <a:gd name="T6" fmla="*/ 11 w 17"/>
                <a:gd name="T7" fmla="*/ 8 h 44"/>
                <a:gd name="T8" fmla="*/ 13 w 17"/>
                <a:gd name="T9" fmla="*/ 2 h 44"/>
                <a:gd name="T10" fmla="*/ 15 w 17"/>
                <a:gd name="T11" fmla="*/ 0 h 44"/>
                <a:gd name="T12" fmla="*/ 17 w 17"/>
                <a:gd name="T13" fmla="*/ 2 h 44"/>
                <a:gd name="T14" fmla="*/ 16 w 17"/>
                <a:gd name="T15" fmla="*/ 4 h 44"/>
                <a:gd name="T16" fmla="*/ 12 w 17"/>
                <a:gd name="T17" fmla="*/ 9 h 44"/>
                <a:gd name="T18" fmla="*/ 5 w 17"/>
                <a:gd name="T19" fmla="*/ 29 h 44"/>
                <a:gd name="T20" fmla="*/ 4 w 17"/>
                <a:gd name="T21" fmla="*/ 39 h 44"/>
                <a:gd name="T22" fmla="*/ 5 w 17"/>
                <a:gd name="T23" fmla="*/ 42 h 44"/>
                <a:gd name="T24" fmla="*/ 1 w 17"/>
                <a:gd name="T25" fmla="*/ 43 h 44"/>
                <a:gd name="T26" fmla="*/ 1 w 17"/>
                <a:gd name="T27" fmla="*/ 4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44">
                  <a:moveTo>
                    <a:pt x="1" y="41"/>
                  </a:moveTo>
                  <a:cubicBezTo>
                    <a:pt x="1" y="40"/>
                    <a:pt x="1" y="38"/>
                    <a:pt x="1" y="37"/>
                  </a:cubicBezTo>
                  <a:cubicBezTo>
                    <a:pt x="3" y="30"/>
                    <a:pt x="4" y="24"/>
                    <a:pt x="7" y="17"/>
                  </a:cubicBezTo>
                  <a:cubicBezTo>
                    <a:pt x="8" y="14"/>
                    <a:pt x="9" y="11"/>
                    <a:pt x="11" y="8"/>
                  </a:cubicBezTo>
                  <a:cubicBezTo>
                    <a:pt x="12" y="6"/>
                    <a:pt x="12" y="4"/>
                    <a:pt x="13" y="2"/>
                  </a:cubicBezTo>
                  <a:cubicBezTo>
                    <a:pt x="13" y="1"/>
                    <a:pt x="14" y="0"/>
                    <a:pt x="15" y="0"/>
                  </a:cubicBezTo>
                  <a:cubicBezTo>
                    <a:pt x="16" y="1"/>
                    <a:pt x="16" y="1"/>
                    <a:pt x="17" y="2"/>
                  </a:cubicBezTo>
                  <a:cubicBezTo>
                    <a:pt x="17" y="3"/>
                    <a:pt x="17" y="3"/>
                    <a:pt x="16" y="4"/>
                  </a:cubicBezTo>
                  <a:cubicBezTo>
                    <a:pt x="15" y="5"/>
                    <a:pt x="13" y="7"/>
                    <a:pt x="12" y="9"/>
                  </a:cubicBezTo>
                  <a:cubicBezTo>
                    <a:pt x="9" y="15"/>
                    <a:pt x="7" y="22"/>
                    <a:pt x="5" y="29"/>
                  </a:cubicBezTo>
                  <a:cubicBezTo>
                    <a:pt x="5" y="32"/>
                    <a:pt x="5" y="36"/>
                    <a:pt x="4" y="39"/>
                  </a:cubicBezTo>
                  <a:cubicBezTo>
                    <a:pt x="4" y="40"/>
                    <a:pt x="5" y="41"/>
                    <a:pt x="5" y="42"/>
                  </a:cubicBezTo>
                  <a:cubicBezTo>
                    <a:pt x="4" y="43"/>
                    <a:pt x="3" y="44"/>
                    <a:pt x="1" y="43"/>
                  </a:cubicBezTo>
                  <a:cubicBezTo>
                    <a:pt x="1" y="43"/>
                    <a:pt x="0" y="42"/>
                    <a:pt x="1"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1">
                <a:ln>
                  <a:noFill/>
                </a:ln>
                <a:solidFill>
                  <a:prstClr val="black"/>
                </a:solidFill>
                <a:effectLst/>
                <a:uLnTx/>
                <a:uFillTx/>
              </a:endParaRPr>
            </a:p>
          </p:txBody>
        </p:sp>
        <p:sp>
          <p:nvSpPr>
            <p:cNvPr id="61" name="Freeform 9"/>
            <p:cNvSpPr/>
            <p:nvPr/>
          </p:nvSpPr>
          <p:spPr bwMode="auto">
            <a:xfrm>
              <a:off x="2582863" y="2763838"/>
              <a:ext cx="79375" cy="58738"/>
            </a:xfrm>
            <a:custGeom>
              <a:avLst/>
              <a:gdLst>
                <a:gd name="T0" fmla="*/ 2 w 24"/>
                <a:gd name="T1" fmla="*/ 0 h 18"/>
                <a:gd name="T2" fmla="*/ 4 w 24"/>
                <a:gd name="T3" fmla="*/ 2 h 18"/>
                <a:gd name="T4" fmla="*/ 4 w 24"/>
                <a:gd name="T5" fmla="*/ 4 h 18"/>
                <a:gd name="T6" fmla="*/ 4 w 24"/>
                <a:gd name="T7" fmla="*/ 5 h 18"/>
                <a:gd name="T8" fmla="*/ 6 w 24"/>
                <a:gd name="T9" fmla="*/ 8 h 18"/>
                <a:gd name="T10" fmla="*/ 10 w 24"/>
                <a:gd name="T11" fmla="*/ 11 h 18"/>
                <a:gd name="T12" fmla="*/ 18 w 24"/>
                <a:gd name="T13" fmla="*/ 14 h 18"/>
                <a:gd name="T14" fmla="*/ 21 w 24"/>
                <a:gd name="T15" fmla="*/ 14 h 18"/>
                <a:gd name="T16" fmla="*/ 24 w 24"/>
                <a:gd name="T17" fmla="*/ 16 h 18"/>
                <a:gd name="T18" fmla="*/ 21 w 24"/>
                <a:gd name="T19" fmla="*/ 18 h 18"/>
                <a:gd name="T20" fmla="*/ 8 w 24"/>
                <a:gd name="T21" fmla="*/ 12 h 18"/>
                <a:gd name="T22" fmla="*/ 6 w 24"/>
                <a:gd name="T23" fmla="*/ 10 h 18"/>
                <a:gd name="T24" fmla="*/ 2 w 24"/>
                <a:gd name="T25" fmla="*/ 4 h 18"/>
                <a:gd name="T26" fmla="*/ 1 w 24"/>
                <a:gd name="T27" fmla="*/ 2 h 18"/>
                <a:gd name="T28" fmla="*/ 2 w 24"/>
                <a:gd name="T2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18">
                  <a:moveTo>
                    <a:pt x="2" y="0"/>
                  </a:moveTo>
                  <a:cubicBezTo>
                    <a:pt x="4" y="0"/>
                    <a:pt x="5" y="1"/>
                    <a:pt x="4" y="2"/>
                  </a:cubicBezTo>
                  <a:cubicBezTo>
                    <a:pt x="4" y="2"/>
                    <a:pt x="4" y="3"/>
                    <a:pt x="4" y="4"/>
                  </a:cubicBezTo>
                  <a:cubicBezTo>
                    <a:pt x="4" y="4"/>
                    <a:pt x="4" y="5"/>
                    <a:pt x="4" y="5"/>
                  </a:cubicBezTo>
                  <a:cubicBezTo>
                    <a:pt x="5" y="6"/>
                    <a:pt x="6" y="7"/>
                    <a:pt x="6" y="8"/>
                  </a:cubicBezTo>
                  <a:cubicBezTo>
                    <a:pt x="8" y="9"/>
                    <a:pt x="9" y="10"/>
                    <a:pt x="10" y="11"/>
                  </a:cubicBezTo>
                  <a:cubicBezTo>
                    <a:pt x="13" y="13"/>
                    <a:pt x="15" y="13"/>
                    <a:pt x="18" y="14"/>
                  </a:cubicBezTo>
                  <a:cubicBezTo>
                    <a:pt x="19" y="14"/>
                    <a:pt x="20" y="14"/>
                    <a:pt x="21" y="14"/>
                  </a:cubicBezTo>
                  <a:cubicBezTo>
                    <a:pt x="23" y="14"/>
                    <a:pt x="24" y="15"/>
                    <a:pt x="24" y="16"/>
                  </a:cubicBezTo>
                  <a:cubicBezTo>
                    <a:pt x="23" y="18"/>
                    <a:pt x="22" y="18"/>
                    <a:pt x="21" y="18"/>
                  </a:cubicBezTo>
                  <a:cubicBezTo>
                    <a:pt x="16" y="17"/>
                    <a:pt x="12" y="15"/>
                    <a:pt x="8" y="12"/>
                  </a:cubicBezTo>
                  <a:cubicBezTo>
                    <a:pt x="7" y="11"/>
                    <a:pt x="6" y="11"/>
                    <a:pt x="6" y="10"/>
                  </a:cubicBezTo>
                  <a:cubicBezTo>
                    <a:pt x="4" y="8"/>
                    <a:pt x="3" y="6"/>
                    <a:pt x="2" y="4"/>
                  </a:cubicBezTo>
                  <a:cubicBezTo>
                    <a:pt x="1" y="3"/>
                    <a:pt x="1" y="3"/>
                    <a:pt x="1" y="2"/>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1">
                <a:ln>
                  <a:noFill/>
                </a:ln>
                <a:solidFill>
                  <a:prstClr val="black"/>
                </a:solidFill>
                <a:effectLst/>
                <a:uLnTx/>
                <a:uFillTx/>
              </a:endParaRPr>
            </a:p>
          </p:txBody>
        </p:sp>
        <p:sp>
          <p:nvSpPr>
            <p:cNvPr id="62" name="Freeform 10"/>
            <p:cNvSpPr>
              <a:spLocks noEditPoints="1"/>
            </p:cNvSpPr>
            <p:nvPr/>
          </p:nvSpPr>
          <p:spPr bwMode="auto">
            <a:xfrm>
              <a:off x="2747963" y="2613026"/>
              <a:ext cx="65087" cy="123825"/>
            </a:xfrm>
            <a:custGeom>
              <a:avLst/>
              <a:gdLst>
                <a:gd name="T0" fmla="*/ 11 w 20"/>
                <a:gd name="T1" fmla="*/ 33 h 38"/>
                <a:gd name="T2" fmla="*/ 7 w 20"/>
                <a:gd name="T3" fmla="*/ 33 h 38"/>
                <a:gd name="T4" fmla="*/ 6 w 20"/>
                <a:gd name="T5" fmla="*/ 29 h 38"/>
                <a:gd name="T6" fmla="*/ 9 w 20"/>
                <a:gd name="T7" fmla="*/ 27 h 38"/>
                <a:gd name="T8" fmla="*/ 10 w 20"/>
                <a:gd name="T9" fmla="*/ 27 h 38"/>
                <a:gd name="T10" fmla="*/ 9 w 20"/>
                <a:gd name="T11" fmla="*/ 25 h 38"/>
                <a:gd name="T12" fmla="*/ 10 w 20"/>
                <a:gd name="T13" fmla="*/ 24 h 38"/>
                <a:gd name="T14" fmla="*/ 11 w 20"/>
                <a:gd name="T15" fmla="*/ 19 h 38"/>
                <a:gd name="T16" fmla="*/ 12 w 20"/>
                <a:gd name="T17" fmla="*/ 14 h 38"/>
                <a:gd name="T18" fmla="*/ 13 w 20"/>
                <a:gd name="T19" fmla="*/ 11 h 38"/>
                <a:gd name="T20" fmla="*/ 14 w 20"/>
                <a:gd name="T21" fmla="*/ 10 h 38"/>
                <a:gd name="T22" fmla="*/ 15 w 20"/>
                <a:gd name="T23" fmla="*/ 11 h 38"/>
                <a:gd name="T24" fmla="*/ 15 w 20"/>
                <a:gd name="T25" fmla="*/ 13 h 38"/>
                <a:gd name="T26" fmla="*/ 13 w 20"/>
                <a:gd name="T27" fmla="*/ 15 h 38"/>
                <a:gd name="T28" fmla="*/ 11 w 20"/>
                <a:gd name="T29" fmla="*/ 23 h 38"/>
                <a:gd name="T30" fmla="*/ 11 w 20"/>
                <a:gd name="T31" fmla="*/ 25 h 38"/>
                <a:gd name="T32" fmla="*/ 13 w 20"/>
                <a:gd name="T33" fmla="*/ 25 h 38"/>
                <a:gd name="T34" fmla="*/ 15 w 20"/>
                <a:gd name="T35" fmla="*/ 17 h 38"/>
                <a:gd name="T36" fmla="*/ 16 w 20"/>
                <a:gd name="T37" fmla="*/ 4 h 38"/>
                <a:gd name="T38" fmla="*/ 16 w 20"/>
                <a:gd name="T39" fmla="*/ 1 h 38"/>
                <a:gd name="T40" fmla="*/ 17 w 20"/>
                <a:gd name="T41" fmla="*/ 0 h 38"/>
                <a:gd name="T42" fmla="*/ 18 w 20"/>
                <a:gd name="T43" fmla="*/ 1 h 38"/>
                <a:gd name="T44" fmla="*/ 19 w 20"/>
                <a:gd name="T45" fmla="*/ 3 h 38"/>
                <a:gd name="T46" fmla="*/ 17 w 20"/>
                <a:gd name="T47" fmla="*/ 25 h 38"/>
                <a:gd name="T48" fmla="*/ 14 w 20"/>
                <a:gd name="T49" fmla="*/ 32 h 38"/>
                <a:gd name="T50" fmla="*/ 14 w 20"/>
                <a:gd name="T51" fmla="*/ 33 h 38"/>
                <a:gd name="T52" fmla="*/ 15 w 20"/>
                <a:gd name="T53" fmla="*/ 32 h 38"/>
                <a:gd name="T54" fmla="*/ 18 w 20"/>
                <a:gd name="T55" fmla="*/ 24 h 38"/>
                <a:gd name="T56" fmla="*/ 18 w 20"/>
                <a:gd name="T57" fmla="*/ 23 h 38"/>
                <a:gd name="T58" fmla="*/ 19 w 20"/>
                <a:gd name="T59" fmla="*/ 23 h 38"/>
                <a:gd name="T60" fmla="*/ 19 w 20"/>
                <a:gd name="T61" fmla="*/ 24 h 38"/>
                <a:gd name="T62" fmla="*/ 17 w 20"/>
                <a:gd name="T63" fmla="*/ 30 h 38"/>
                <a:gd name="T64" fmla="*/ 14 w 20"/>
                <a:gd name="T65" fmla="*/ 36 h 38"/>
                <a:gd name="T66" fmla="*/ 11 w 20"/>
                <a:gd name="T67" fmla="*/ 36 h 38"/>
                <a:gd name="T68" fmla="*/ 9 w 20"/>
                <a:gd name="T69" fmla="*/ 37 h 38"/>
                <a:gd name="T70" fmla="*/ 5 w 20"/>
                <a:gd name="T71" fmla="*/ 37 h 38"/>
                <a:gd name="T72" fmla="*/ 1 w 20"/>
                <a:gd name="T73" fmla="*/ 32 h 38"/>
                <a:gd name="T74" fmla="*/ 0 w 20"/>
                <a:gd name="T75" fmla="*/ 24 h 38"/>
                <a:gd name="T76" fmla="*/ 0 w 20"/>
                <a:gd name="T77" fmla="*/ 13 h 38"/>
                <a:gd name="T78" fmla="*/ 0 w 20"/>
                <a:gd name="T79" fmla="*/ 10 h 38"/>
                <a:gd name="T80" fmla="*/ 1 w 20"/>
                <a:gd name="T81" fmla="*/ 8 h 38"/>
                <a:gd name="T82" fmla="*/ 4 w 20"/>
                <a:gd name="T83" fmla="*/ 8 h 38"/>
                <a:gd name="T84" fmla="*/ 5 w 20"/>
                <a:gd name="T85" fmla="*/ 10 h 38"/>
                <a:gd name="T86" fmla="*/ 2 w 20"/>
                <a:gd name="T87" fmla="*/ 21 h 38"/>
                <a:gd name="T88" fmla="*/ 2 w 20"/>
                <a:gd name="T89" fmla="*/ 24 h 38"/>
                <a:gd name="T90" fmla="*/ 3 w 20"/>
                <a:gd name="T91" fmla="*/ 31 h 38"/>
                <a:gd name="T92" fmla="*/ 6 w 20"/>
                <a:gd name="T93" fmla="*/ 34 h 38"/>
                <a:gd name="T94" fmla="*/ 9 w 20"/>
                <a:gd name="T95" fmla="*/ 35 h 38"/>
                <a:gd name="T96" fmla="*/ 11 w 20"/>
                <a:gd name="T97" fmla="*/ 33 h 38"/>
                <a:gd name="T98" fmla="*/ 11 w 20"/>
                <a:gd name="T99" fmla="*/ 33 h 38"/>
                <a:gd name="T100" fmla="*/ 11 w 20"/>
                <a:gd name="T101" fmla="*/ 29 h 38"/>
                <a:gd name="T102" fmla="*/ 12 w 20"/>
                <a:gd name="T103" fmla="*/ 28 h 38"/>
                <a:gd name="T104" fmla="*/ 10 w 20"/>
                <a:gd name="T105" fmla="*/ 28 h 38"/>
                <a:gd name="T106" fmla="*/ 11 w 20"/>
                <a:gd name="T107"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 h="38">
                  <a:moveTo>
                    <a:pt x="11" y="33"/>
                  </a:moveTo>
                  <a:cubicBezTo>
                    <a:pt x="9" y="34"/>
                    <a:pt x="8" y="34"/>
                    <a:pt x="7" y="33"/>
                  </a:cubicBezTo>
                  <a:cubicBezTo>
                    <a:pt x="7" y="32"/>
                    <a:pt x="6" y="30"/>
                    <a:pt x="6" y="29"/>
                  </a:cubicBezTo>
                  <a:cubicBezTo>
                    <a:pt x="7" y="28"/>
                    <a:pt x="8" y="27"/>
                    <a:pt x="9" y="27"/>
                  </a:cubicBezTo>
                  <a:cubicBezTo>
                    <a:pt x="9" y="27"/>
                    <a:pt x="9" y="27"/>
                    <a:pt x="10" y="27"/>
                  </a:cubicBezTo>
                  <a:cubicBezTo>
                    <a:pt x="10" y="27"/>
                    <a:pt x="9" y="26"/>
                    <a:pt x="9" y="25"/>
                  </a:cubicBezTo>
                  <a:cubicBezTo>
                    <a:pt x="9" y="25"/>
                    <a:pt x="10" y="24"/>
                    <a:pt x="10" y="24"/>
                  </a:cubicBezTo>
                  <a:cubicBezTo>
                    <a:pt x="10" y="22"/>
                    <a:pt x="10" y="20"/>
                    <a:pt x="11" y="19"/>
                  </a:cubicBezTo>
                  <a:cubicBezTo>
                    <a:pt x="11" y="17"/>
                    <a:pt x="11" y="16"/>
                    <a:pt x="12" y="14"/>
                  </a:cubicBezTo>
                  <a:cubicBezTo>
                    <a:pt x="12" y="13"/>
                    <a:pt x="12" y="12"/>
                    <a:pt x="13" y="11"/>
                  </a:cubicBezTo>
                  <a:cubicBezTo>
                    <a:pt x="13" y="10"/>
                    <a:pt x="13" y="10"/>
                    <a:pt x="14" y="10"/>
                  </a:cubicBezTo>
                  <a:cubicBezTo>
                    <a:pt x="15" y="10"/>
                    <a:pt x="15" y="10"/>
                    <a:pt x="15" y="11"/>
                  </a:cubicBezTo>
                  <a:cubicBezTo>
                    <a:pt x="15" y="12"/>
                    <a:pt x="15" y="12"/>
                    <a:pt x="15" y="13"/>
                  </a:cubicBezTo>
                  <a:cubicBezTo>
                    <a:pt x="14" y="13"/>
                    <a:pt x="13" y="14"/>
                    <a:pt x="13" y="15"/>
                  </a:cubicBezTo>
                  <a:cubicBezTo>
                    <a:pt x="12" y="18"/>
                    <a:pt x="12" y="20"/>
                    <a:pt x="11" y="23"/>
                  </a:cubicBezTo>
                  <a:cubicBezTo>
                    <a:pt x="11" y="24"/>
                    <a:pt x="11" y="24"/>
                    <a:pt x="11" y="25"/>
                  </a:cubicBezTo>
                  <a:cubicBezTo>
                    <a:pt x="12" y="25"/>
                    <a:pt x="12" y="25"/>
                    <a:pt x="13" y="25"/>
                  </a:cubicBezTo>
                  <a:cubicBezTo>
                    <a:pt x="14" y="23"/>
                    <a:pt x="15" y="20"/>
                    <a:pt x="15" y="17"/>
                  </a:cubicBezTo>
                  <a:cubicBezTo>
                    <a:pt x="16" y="12"/>
                    <a:pt x="16" y="8"/>
                    <a:pt x="16" y="4"/>
                  </a:cubicBezTo>
                  <a:cubicBezTo>
                    <a:pt x="16" y="3"/>
                    <a:pt x="16" y="2"/>
                    <a:pt x="16" y="1"/>
                  </a:cubicBezTo>
                  <a:cubicBezTo>
                    <a:pt x="16" y="1"/>
                    <a:pt x="17" y="0"/>
                    <a:pt x="17" y="0"/>
                  </a:cubicBezTo>
                  <a:cubicBezTo>
                    <a:pt x="18" y="0"/>
                    <a:pt x="18" y="1"/>
                    <a:pt x="18" y="1"/>
                  </a:cubicBezTo>
                  <a:cubicBezTo>
                    <a:pt x="19" y="2"/>
                    <a:pt x="19" y="3"/>
                    <a:pt x="19" y="3"/>
                  </a:cubicBezTo>
                  <a:cubicBezTo>
                    <a:pt x="18" y="10"/>
                    <a:pt x="18" y="18"/>
                    <a:pt x="17" y="25"/>
                  </a:cubicBezTo>
                  <a:cubicBezTo>
                    <a:pt x="16" y="28"/>
                    <a:pt x="15" y="30"/>
                    <a:pt x="14" y="32"/>
                  </a:cubicBezTo>
                  <a:cubicBezTo>
                    <a:pt x="14" y="33"/>
                    <a:pt x="14" y="33"/>
                    <a:pt x="14" y="33"/>
                  </a:cubicBezTo>
                  <a:cubicBezTo>
                    <a:pt x="15" y="32"/>
                    <a:pt x="15" y="32"/>
                    <a:pt x="15" y="32"/>
                  </a:cubicBezTo>
                  <a:cubicBezTo>
                    <a:pt x="17" y="29"/>
                    <a:pt x="18" y="27"/>
                    <a:pt x="18" y="24"/>
                  </a:cubicBezTo>
                  <a:cubicBezTo>
                    <a:pt x="18" y="24"/>
                    <a:pt x="18" y="23"/>
                    <a:pt x="18" y="23"/>
                  </a:cubicBezTo>
                  <a:cubicBezTo>
                    <a:pt x="19" y="23"/>
                    <a:pt x="19" y="23"/>
                    <a:pt x="19" y="23"/>
                  </a:cubicBezTo>
                  <a:cubicBezTo>
                    <a:pt x="20" y="23"/>
                    <a:pt x="20" y="24"/>
                    <a:pt x="19" y="24"/>
                  </a:cubicBezTo>
                  <a:cubicBezTo>
                    <a:pt x="19" y="26"/>
                    <a:pt x="18" y="28"/>
                    <a:pt x="17" y="30"/>
                  </a:cubicBezTo>
                  <a:cubicBezTo>
                    <a:pt x="16" y="32"/>
                    <a:pt x="15" y="34"/>
                    <a:pt x="14" y="36"/>
                  </a:cubicBezTo>
                  <a:cubicBezTo>
                    <a:pt x="13" y="37"/>
                    <a:pt x="13" y="37"/>
                    <a:pt x="11" y="36"/>
                  </a:cubicBezTo>
                  <a:cubicBezTo>
                    <a:pt x="11" y="36"/>
                    <a:pt x="10" y="37"/>
                    <a:pt x="9" y="37"/>
                  </a:cubicBezTo>
                  <a:cubicBezTo>
                    <a:pt x="8" y="38"/>
                    <a:pt x="6" y="37"/>
                    <a:pt x="5" y="37"/>
                  </a:cubicBezTo>
                  <a:cubicBezTo>
                    <a:pt x="3" y="35"/>
                    <a:pt x="2" y="34"/>
                    <a:pt x="1" y="32"/>
                  </a:cubicBezTo>
                  <a:cubicBezTo>
                    <a:pt x="0" y="29"/>
                    <a:pt x="0" y="27"/>
                    <a:pt x="0" y="24"/>
                  </a:cubicBezTo>
                  <a:cubicBezTo>
                    <a:pt x="0" y="20"/>
                    <a:pt x="0" y="17"/>
                    <a:pt x="0" y="13"/>
                  </a:cubicBezTo>
                  <a:cubicBezTo>
                    <a:pt x="0" y="12"/>
                    <a:pt x="0" y="11"/>
                    <a:pt x="0" y="10"/>
                  </a:cubicBezTo>
                  <a:cubicBezTo>
                    <a:pt x="0" y="9"/>
                    <a:pt x="0" y="8"/>
                    <a:pt x="1" y="8"/>
                  </a:cubicBezTo>
                  <a:cubicBezTo>
                    <a:pt x="2" y="7"/>
                    <a:pt x="3" y="7"/>
                    <a:pt x="4" y="8"/>
                  </a:cubicBezTo>
                  <a:cubicBezTo>
                    <a:pt x="4" y="9"/>
                    <a:pt x="5" y="9"/>
                    <a:pt x="5" y="10"/>
                  </a:cubicBezTo>
                  <a:cubicBezTo>
                    <a:pt x="3" y="14"/>
                    <a:pt x="3" y="17"/>
                    <a:pt x="2" y="21"/>
                  </a:cubicBezTo>
                  <a:cubicBezTo>
                    <a:pt x="2" y="22"/>
                    <a:pt x="2" y="23"/>
                    <a:pt x="2" y="24"/>
                  </a:cubicBezTo>
                  <a:cubicBezTo>
                    <a:pt x="2" y="27"/>
                    <a:pt x="3" y="29"/>
                    <a:pt x="3" y="31"/>
                  </a:cubicBezTo>
                  <a:cubicBezTo>
                    <a:pt x="4" y="32"/>
                    <a:pt x="5" y="33"/>
                    <a:pt x="6" y="34"/>
                  </a:cubicBezTo>
                  <a:cubicBezTo>
                    <a:pt x="7" y="35"/>
                    <a:pt x="8" y="35"/>
                    <a:pt x="9" y="35"/>
                  </a:cubicBezTo>
                  <a:cubicBezTo>
                    <a:pt x="10" y="34"/>
                    <a:pt x="10" y="34"/>
                    <a:pt x="11" y="33"/>
                  </a:cubicBezTo>
                  <a:cubicBezTo>
                    <a:pt x="11" y="33"/>
                    <a:pt x="11" y="33"/>
                    <a:pt x="11" y="33"/>
                  </a:cubicBezTo>
                  <a:close/>
                  <a:moveTo>
                    <a:pt x="11" y="29"/>
                  </a:moveTo>
                  <a:cubicBezTo>
                    <a:pt x="11" y="28"/>
                    <a:pt x="11" y="28"/>
                    <a:pt x="12" y="28"/>
                  </a:cubicBezTo>
                  <a:cubicBezTo>
                    <a:pt x="11" y="28"/>
                    <a:pt x="11" y="28"/>
                    <a:pt x="10" y="28"/>
                  </a:cubicBezTo>
                  <a:cubicBezTo>
                    <a:pt x="11" y="28"/>
                    <a:pt x="11" y="28"/>
                    <a:pt x="11"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1">
                <a:ln>
                  <a:noFill/>
                </a:ln>
                <a:solidFill>
                  <a:prstClr val="black"/>
                </a:solidFill>
                <a:effectLst/>
                <a:uLnTx/>
                <a:uFillTx/>
              </a:endParaRPr>
            </a:p>
          </p:txBody>
        </p:sp>
      </p:grpSp>
      <p:grpSp>
        <p:nvGrpSpPr>
          <p:cNvPr id="63" name="Group 13"/>
          <p:cNvGrpSpPr>
            <a:grpSpLocks noChangeAspect="1"/>
          </p:cNvGrpSpPr>
          <p:nvPr/>
        </p:nvGrpSpPr>
        <p:grpSpPr>
          <a:xfrm>
            <a:off x="699746" y="3278372"/>
            <a:ext cx="1142515" cy="968891"/>
            <a:chOff x="3087" y="1503"/>
            <a:chExt cx="552" cy="488"/>
          </a:xfrm>
          <a:solidFill>
            <a:srgbClr val="F26F61"/>
          </a:solidFill>
        </p:grpSpPr>
        <p:sp>
          <p:nvSpPr>
            <p:cNvPr id="64" name="Freeform 14"/>
            <p:cNvSpPr>
              <a:spLocks noEditPoints="1"/>
            </p:cNvSpPr>
            <p:nvPr/>
          </p:nvSpPr>
          <p:spPr bwMode="auto">
            <a:xfrm>
              <a:off x="3087" y="1503"/>
              <a:ext cx="437" cy="488"/>
            </a:xfrm>
            <a:custGeom>
              <a:avLst/>
              <a:gdLst>
                <a:gd name="T0" fmla="*/ 46 w 212"/>
                <a:gd name="T1" fmla="*/ 169 h 236"/>
                <a:gd name="T2" fmla="*/ 26 w 212"/>
                <a:gd name="T3" fmla="*/ 144 h 236"/>
                <a:gd name="T4" fmla="*/ 35 w 212"/>
                <a:gd name="T5" fmla="*/ 37 h 236"/>
                <a:gd name="T6" fmla="*/ 153 w 212"/>
                <a:gd name="T7" fmla="*/ 25 h 236"/>
                <a:gd name="T8" fmla="*/ 199 w 212"/>
                <a:gd name="T9" fmla="*/ 129 h 236"/>
                <a:gd name="T10" fmla="*/ 154 w 212"/>
                <a:gd name="T11" fmla="*/ 116 h 236"/>
                <a:gd name="T12" fmla="*/ 191 w 212"/>
                <a:gd name="T13" fmla="*/ 14 h 236"/>
                <a:gd name="T14" fmla="*/ 162 w 212"/>
                <a:gd name="T15" fmla="*/ 49 h 236"/>
                <a:gd name="T16" fmla="*/ 165 w 212"/>
                <a:gd name="T17" fmla="*/ 126 h 236"/>
                <a:gd name="T18" fmla="*/ 168 w 212"/>
                <a:gd name="T19" fmla="*/ 106 h 236"/>
                <a:gd name="T20" fmla="*/ 35 w 212"/>
                <a:gd name="T21" fmla="*/ 53 h 236"/>
                <a:gd name="T22" fmla="*/ 15 w 212"/>
                <a:gd name="T23" fmla="*/ 110 h 236"/>
                <a:gd name="T24" fmla="*/ 21 w 212"/>
                <a:gd name="T25" fmla="*/ 87 h 236"/>
                <a:gd name="T26" fmla="*/ 37 w 212"/>
                <a:gd name="T27" fmla="*/ 86 h 236"/>
                <a:gd name="T28" fmla="*/ 53 w 212"/>
                <a:gd name="T29" fmla="*/ 95 h 236"/>
                <a:gd name="T30" fmla="*/ 48 w 212"/>
                <a:gd name="T31" fmla="*/ 101 h 236"/>
                <a:gd name="T32" fmla="*/ 28 w 212"/>
                <a:gd name="T33" fmla="*/ 112 h 236"/>
                <a:gd name="T34" fmla="*/ 38 w 212"/>
                <a:gd name="T35" fmla="*/ 44 h 236"/>
                <a:gd name="T36" fmla="*/ 83 w 212"/>
                <a:gd name="T37" fmla="*/ 66 h 236"/>
                <a:gd name="T38" fmla="*/ 89 w 212"/>
                <a:gd name="T39" fmla="*/ 85 h 236"/>
                <a:gd name="T40" fmla="*/ 98 w 212"/>
                <a:gd name="T41" fmla="*/ 72 h 236"/>
                <a:gd name="T42" fmla="*/ 107 w 212"/>
                <a:gd name="T43" fmla="*/ 74 h 236"/>
                <a:gd name="T44" fmla="*/ 122 w 212"/>
                <a:gd name="T45" fmla="*/ 72 h 236"/>
                <a:gd name="T46" fmla="*/ 133 w 212"/>
                <a:gd name="T47" fmla="*/ 83 h 236"/>
                <a:gd name="T48" fmla="*/ 145 w 212"/>
                <a:gd name="T49" fmla="*/ 98 h 236"/>
                <a:gd name="T50" fmla="*/ 74 w 212"/>
                <a:gd name="T51" fmla="*/ 56 h 236"/>
                <a:gd name="T52" fmla="*/ 82 w 212"/>
                <a:gd name="T53" fmla="*/ 63 h 236"/>
                <a:gd name="T54" fmla="*/ 29 w 212"/>
                <a:gd name="T55" fmla="*/ 157 h 236"/>
                <a:gd name="T56" fmla="*/ 27 w 212"/>
                <a:gd name="T57" fmla="*/ 177 h 236"/>
                <a:gd name="T58" fmla="*/ 46 w 212"/>
                <a:gd name="T59" fmla="*/ 192 h 236"/>
                <a:gd name="T60" fmla="*/ 38 w 212"/>
                <a:gd name="T61" fmla="*/ 126 h 236"/>
                <a:gd name="T62" fmla="*/ 188 w 212"/>
                <a:gd name="T63" fmla="*/ 62 h 236"/>
                <a:gd name="T64" fmla="*/ 154 w 212"/>
                <a:gd name="T65" fmla="*/ 81 h 236"/>
                <a:gd name="T66" fmla="*/ 184 w 212"/>
                <a:gd name="T67" fmla="*/ 69 h 236"/>
                <a:gd name="T68" fmla="*/ 153 w 212"/>
                <a:gd name="T69" fmla="*/ 92 h 236"/>
                <a:gd name="T70" fmla="*/ 114 w 212"/>
                <a:gd name="T71" fmla="*/ 94 h 236"/>
                <a:gd name="T72" fmla="*/ 105 w 212"/>
                <a:gd name="T73" fmla="*/ 104 h 236"/>
                <a:gd name="T74" fmla="*/ 133 w 212"/>
                <a:gd name="T75" fmla="*/ 100 h 236"/>
                <a:gd name="T76" fmla="*/ 48 w 212"/>
                <a:gd name="T77" fmla="*/ 215 h 236"/>
                <a:gd name="T78" fmla="*/ 45 w 212"/>
                <a:gd name="T79" fmla="*/ 213 h 236"/>
                <a:gd name="T80" fmla="*/ 152 w 212"/>
                <a:gd name="T81" fmla="*/ 134 h 236"/>
                <a:gd name="T82" fmla="*/ 21 w 212"/>
                <a:gd name="T83" fmla="*/ 52 h 236"/>
                <a:gd name="T84" fmla="*/ 193 w 212"/>
                <a:gd name="T85" fmla="*/ 86 h 236"/>
                <a:gd name="T86" fmla="*/ 73 w 212"/>
                <a:gd name="T87" fmla="*/ 108 h 236"/>
                <a:gd name="T88" fmla="*/ 73 w 212"/>
                <a:gd name="T89" fmla="*/ 108 h 236"/>
                <a:gd name="T90" fmla="*/ 76 w 212"/>
                <a:gd name="T91" fmla="*/ 73 h 236"/>
                <a:gd name="T92" fmla="*/ 82 w 212"/>
                <a:gd name="T93" fmla="*/ 84 h 236"/>
                <a:gd name="T94" fmla="*/ 75 w 212"/>
                <a:gd name="T95" fmla="*/ 46 h 236"/>
                <a:gd name="T96" fmla="*/ 112 w 212"/>
                <a:gd name="T97" fmla="*/ 93 h 236"/>
                <a:gd name="T98" fmla="*/ 90 w 212"/>
                <a:gd name="T99" fmla="*/ 101 h 236"/>
                <a:gd name="T100" fmla="*/ 91 w 212"/>
                <a:gd name="T101" fmla="*/ 104 h 236"/>
                <a:gd name="T102" fmla="*/ 59 w 212"/>
                <a:gd name="T103" fmla="*/ 117 h 236"/>
                <a:gd name="T104" fmla="*/ 76 w 212"/>
                <a:gd name="T105" fmla="*/ 85 h 236"/>
                <a:gd name="T106" fmla="*/ 93 w 212"/>
                <a:gd name="T107" fmla="*/ 93 h 236"/>
                <a:gd name="T108" fmla="*/ 73 w 212"/>
                <a:gd name="T109" fmla="*/ 115 h 236"/>
                <a:gd name="T110" fmla="*/ 117 w 212"/>
                <a:gd name="T111" fmla="*/ 93 h 236"/>
                <a:gd name="T112" fmla="*/ 88 w 212"/>
                <a:gd name="T113" fmla="*/ 94 h 236"/>
                <a:gd name="T114" fmla="*/ 95 w 212"/>
                <a:gd name="T115" fmla="*/ 94 h 236"/>
                <a:gd name="T116" fmla="*/ 120 w 212"/>
                <a:gd name="T117" fmla="*/ 95 h 236"/>
                <a:gd name="T118" fmla="*/ 146 w 212"/>
                <a:gd name="T119" fmla="*/ 12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1" h="236">
                  <a:moveTo>
                    <a:pt x="85" y="110"/>
                  </a:moveTo>
                  <a:cubicBezTo>
                    <a:pt x="85" y="111"/>
                    <a:pt x="84" y="112"/>
                    <a:pt x="83" y="112"/>
                  </a:cubicBezTo>
                  <a:cubicBezTo>
                    <a:pt x="82" y="114"/>
                    <a:pt x="81" y="115"/>
                    <a:pt x="80" y="117"/>
                  </a:cubicBezTo>
                  <a:cubicBezTo>
                    <a:pt x="80" y="118"/>
                    <a:pt x="80" y="119"/>
                    <a:pt x="79" y="120"/>
                  </a:cubicBezTo>
                  <a:cubicBezTo>
                    <a:pt x="78" y="121"/>
                    <a:pt x="77" y="122"/>
                    <a:pt x="76" y="121"/>
                  </a:cubicBezTo>
                  <a:cubicBezTo>
                    <a:pt x="75" y="121"/>
                    <a:pt x="74" y="121"/>
                    <a:pt x="74" y="122"/>
                  </a:cubicBezTo>
                  <a:cubicBezTo>
                    <a:pt x="73" y="122"/>
                    <a:pt x="72" y="122"/>
                    <a:pt x="71" y="122"/>
                  </a:cubicBezTo>
                  <a:cubicBezTo>
                    <a:pt x="69" y="121"/>
                    <a:pt x="67" y="121"/>
                    <a:pt x="64" y="121"/>
                  </a:cubicBezTo>
                  <a:cubicBezTo>
                    <a:pt x="60" y="121"/>
                    <a:pt x="56" y="121"/>
                    <a:pt x="52" y="121"/>
                  </a:cubicBezTo>
                  <a:cubicBezTo>
                    <a:pt x="52" y="121"/>
                    <a:pt x="51" y="121"/>
                    <a:pt x="51" y="121"/>
                  </a:cubicBezTo>
                  <a:cubicBezTo>
                    <a:pt x="51" y="121"/>
                    <a:pt x="50" y="122"/>
                    <a:pt x="50" y="122"/>
                  </a:cubicBezTo>
                  <a:cubicBezTo>
                    <a:pt x="49" y="124"/>
                    <a:pt x="48" y="126"/>
                    <a:pt x="47" y="129"/>
                  </a:cubicBezTo>
                  <a:cubicBezTo>
                    <a:pt x="46" y="131"/>
                    <a:pt x="46" y="134"/>
                    <a:pt x="46" y="136"/>
                  </a:cubicBezTo>
                  <a:cubicBezTo>
                    <a:pt x="45" y="139"/>
                    <a:pt x="45" y="141"/>
                    <a:pt x="45" y="143"/>
                  </a:cubicBezTo>
                  <a:cubicBezTo>
                    <a:pt x="44" y="144"/>
                    <a:pt x="44" y="145"/>
                    <a:pt x="44" y="146"/>
                  </a:cubicBezTo>
                  <a:cubicBezTo>
                    <a:pt x="44" y="151"/>
                    <a:pt x="44" y="155"/>
                    <a:pt x="45" y="160"/>
                  </a:cubicBezTo>
                  <a:cubicBezTo>
                    <a:pt x="45" y="163"/>
                    <a:pt x="45" y="166"/>
                    <a:pt x="46" y="169"/>
                  </a:cubicBezTo>
                  <a:cubicBezTo>
                    <a:pt x="46" y="172"/>
                    <a:pt x="47" y="176"/>
                    <a:pt x="48" y="179"/>
                  </a:cubicBezTo>
                  <a:cubicBezTo>
                    <a:pt x="48" y="180"/>
                    <a:pt x="48" y="181"/>
                    <a:pt x="49" y="182"/>
                  </a:cubicBezTo>
                  <a:cubicBezTo>
                    <a:pt x="51" y="186"/>
                    <a:pt x="52" y="191"/>
                    <a:pt x="53" y="196"/>
                  </a:cubicBezTo>
                  <a:cubicBezTo>
                    <a:pt x="54" y="200"/>
                    <a:pt x="54" y="204"/>
                    <a:pt x="54" y="208"/>
                  </a:cubicBezTo>
                  <a:cubicBezTo>
                    <a:pt x="54" y="212"/>
                    <a:pt x="54" y="215"/>
                    <a:pt x="53" y="218"/>
                  </a:cubicBezTo>
                  <a:cubicBezTo>
                    <a:pt x="51" y="223"/>
                    <a:pt x="49" y="226"/>
                    <a:pt x="46" y="230"/>
                  </a:cubicBezTo>
                  <a:cubicBezTo>
                    <a:pt x="44" y="233"/>
                    <a:pt x="41" y="235"/>
                    <a:pt x="37" y="236"/>
                  </a:cubicBezTo>
                  <a:cubicBezTo>
                    <a:pt x="34" y="236"/>
                    <a:pt x="31" y="236"/>
                    <a:pt x="29" y="235"/>
                  </a:cubicBezTo>
                  <a:cubicBezTo>
                    <a:pt x="28" y="234"/>
                    <a:pt x="27" y="234"/>
                    <a:pt x="26" y="233"/>
                  </a:cubicBezTo>
                  <a:cubicBezTo>
                    <a:pt x="22" y="231"/>
                    <a:pt x="19" y="228"/>
                    <a:pt x="17" y="225"/>
                  </a:cubicBezTo>
                  <a:cubicBezTo>
                    <a:pt x="15" y="221"/>
                    <a:pt x="13" y="217"/>
                    <a:pt x="13" y="213"/>
                  </a:cubicBezTo>
                  <a:cubicBezTo>
                    <a:pt x="13" y="209"/>
                    <a:pt x="13" y="206"/>
                    <a:pt x="14" y="202"/>
                  </a:cubicBezTo>
                  <a:cubicBezTo>
                    <a:pt x="14" y="201"/>
                    <a:pt x="14" y="199"/>
                    <a:pt x="14" y="198"/>
                  </a:cubicBezTo>
                  <a:cubicBezTo>
                    <a:pt x="15" y="195"/>
                    <a:pt x="15" y="193"/>
                    <a:pt x="15" y="190"/>
                  </a:cubicBezTo>
                  <a:cubicBezTo>
                    <a:pt x="16" y="187"/>
                    <a:pt x="16" y="184"/>
                    <a:pt x="17" y="181"/>
                  </a:cubicBezTo>
                  <a:cubicBezTo>
                    <a:pt x="19" y="175"/>
                    <a:pt x="21" y="169"/>
                    <a:pt x="22" y="163"/>
                  </a:cubicBezTo>
                  <a:cubicBezTo>
                    <a:pt x="24" y="157"/>
                    <a:pt x="25" y="150"/>
                    <a:pt x="26" y="144"/>
                  </a:cubicBezTo>
                  <a:cubicBezTo>
                    <a:pt x="26" y="141"/>
                    <a:pt x="26" y="138"/>
                    <a:pt x="26" y="135"/>
                  </a:cubicBezTo>
                  <a:cubicBezTo>
                    <a:pt x="26" y="132"/>
                    <a:pt x="25" y="129"/>
                    <a:pt x="23" y="126"/>
                  </a:cubicBezTo>
                  <a:cubicBezTo>
                    <a:pt x="22" y="125"/>
                    <a:pt x="22" y="124"/>
                    <a:pt x="22" y="123"/>
                  </a:cubicBezTo>
                  <a:cubicBezTo>
                    <a:pt x="22" y="122"/>
                    <a:pt x="22" y="121"/>
                    <a:pt x="22" y="120"/>
                  </a:cubicBezTo>
                  <a:cubicBezTo>
                    <a:pt x="21" y="120"/>
                    <a:pt x="21" y="120"/>
                    <a:pt x="20" y="120"/>
                  </a:cubicBezTo>
                  <a:cubicBezTo>
                    <a:pt x="18" y="120"/>
                    <a:pt x="15" y="120"/>
                    <a:pt x="13" y="120"/>
                  </a:cubicBezTo>
                  <a:cubicBezTo>
                    <a:pt x="11" y="120"/>
                    <a:pt x="10" y="119"/>
                    <a:pt x="8" y="118"/>
                  </a:cubicBezTo>
                  <a:cubicBezTo>
                    <a:pt x="8" y="117"/>
                    <a:pt x="6" y="116"/>
                    <a:pt x="5" y="115"/>
                  </a:cubicBezTo>
                  <a:cubicBezTo>
                    <a:pt x="2" y="112"/>
                    <a:pt x="1" y="109"/>
                    <a:pt x="0" y="105"/>
                  </a:cubicBezTo>
                  <a:cubicBezTo>
                    <a:pt x="0" y="101"/>
                    <a:pt x="0" y="96"/>
                    <a:pt x="0" y="92"/>
                  </a:cubicBezTo>
                  <a:cubicBezTo>
                    <a:pt x="0" y="86"/>
                    <a:pt x="0" y="81"/>
                    <a:pt x="0" y="75"/>
                  </a:cubicBezTo>
                  <a:cubicBezTo>
                    <a:pt x="1" y="67"/>
                    <a:pt x="2" y="60"/>
                    <a:pt x="5" y="52"/>
                  </a:cubicBezTo>
                  <a:cubicBezTo>
                    <a:pt x="7" y="48"/>
                    <a:pt x="9" y="45"/>
                    <a:pt x="12" y="42"/>
                  </a:cubicBezTo>
                  <a:cubicBezTo>
                    <a:pt x="13" y="41"/>
                    <a:pt x="13" y="40"/>
                    <a:pt x="14" y="39"/>
                  </a:cubicBezTo>
                  <a:cubicBezTo>
                    <a:pt x="16" y="35"/>
                    <a:pt x="20" y="33"/>
                    <a:pt x="25" y="33"/>
                  </a:cubicBezTo>
                  <a:cubicBezTo>
                    <a:pt x="26" y="32"/>
                    <a:pt x="28" y="33"/>
                    <a:pt x="30" y="34"/>
                  </a:cubicBezTo>
                  <a:cubicBezTo>
                    <a:pt x="31" y="35"/>
                    <a:pt x="33" y="36"/>
                    <a:pt x="35" y="37"/>
                  </a:cubicBezTo>
                  <a:cubicBezTo>
                    <a:pt x="37" y="38"/>
                    <a:pt x="39" y="39"/>
                    <a:pt x="41" y="40"/>
                  </a:cubicBezTo>
                  <a:cubicBezTo>
                    <a:pt x="43" y="41"/>
                    <a:pt x="45" y="41"/>
                    <a:pt x="47" y="41"/>
                  </a:cubicBezTo>
                  <a:cubicBezTo>
                    <a:pt x="52" y="41"/>
                    <a:pt x="56" y="40"/>
                    <a:pt x="61" y="39"/>
                  </a:cubicBezTo>
                  <a:cubicBezTo>
                    <a:pt x="63" y="38"/>
                    <a:pt x="66" y="38"/>
                    <a:pt x="69" y="38"/>
                  </a:cubicBezTo>
                  <a:cubicBezTo>
                    <a:pt x="70" y="38"/>
                    <a:pt x="71" y="38"/>
                    <a:pt x="73" y="38"/>
                  </a:cubicBezTo>
                  <a:cubicBezTo>
                    <a:pt x="74" y="38"/>
                    <a:pt x="76" y="38"/>
                    <a:pt x="77" y="37"/>
                  </a:cubicBezTo>
                  <a:cubicBezTo>
                    <a:pt x="78" y="37"/>
                    <a:pt x="79" y="38"/>
                    <a:pt x="80" y="38"/>
                  </a:cubicBezTo>
                  <a:cubicBezTo>
                    <a:pt x="80" y="39"/>
                    <a:pt x="81" y="39"/>
                    <a:pt x="81" y="39"/>
                  </a:cubicBezTo>
                  <a:cubicBezTo>
                    <a:pt x="82" y="40"/>
                    <a:pt x="83" y="41"/>
                    <a:pt x="84" y="41"/>
                  </a:cubicBezTo>
                  <a:cubicBezTo>
                    <a:pt x="84" y="42"/>
                    <a:pt x="85" y="42"/>
                    <a:pt x="86" y="43"/>
                  </a:cubicBezTo>
                  <a:cubicBezTo>
                    <a:pt x="86" y="43"/>
                    <a:pt x="86" y="44"/>
                    <a:pt x="86" y="44"/>
                  </a:cubicBezTo>
                  <a:cubicBezTo>
                    <a:pt x="88" y="44"/>
                    <a:pt x="88" y="45"/>
                    <a:pt x="89" y="46"/>
                  </a:cubicBezTo>
                  <a:cubicBezTo>
                    <a:pt x="94" y="46"/>
                    <a:pt x="98" y="46"/>
                    <a:pt x="103" y="44"/>
                  </a:cubicBezTo>
                  <a:cubicBezTo>
                    <a:pt x="111" y="42"/>
                    <a:pt x="119" y="40"/>
                    <a:pt x="127" y="37"/>
                  </a:cubicBezTo>
                  <a:cubicBezTo>
                    <a:pt x="131" y="35"/>
                    <a:pt x="135" y="34"/>
                    <a:pt x="139" y="33"/>
                  </a:cubicBezTo>
                  <a:cubicBezTo>
                    <a:pt x="141" y="32"/>
                    <a:pt x="143" y="31"/>
                    <a:pt x="146" y="29"/>
                  </a:cubicBezTo>
                  <a:cubicBezTo>
                    <a:pt x="148" y="28"/>
                    <a:pt x="151" y="26"/>
                    <a:pt x="153" y="25"/>
                  </a:cubicBezTo>
                  <a:cubicBezTo>
                    <a:pt x="155" y="24"/>
                    <a:pt x="156" y="23"/>
                    <a:pt x="156" y="21"/>
                  </a:cubicBezTo>
                  <a:cubicBezTo>
                    <a:pt x="156" y="21"/>
                    <a:pt x="157" y="20"/>
                    <a:pt x="157" y="20"/>
                  </a:cubicBezTo>
                  <a:cubicBezTo>
                    <a:pt x="158" y="20"/>
                    <a:pt x="158" y="20"/>
                    <a:pt x="159" y="19"/>
                  </a:cubicBezTo>
                  <a:cubicBezTo>
                    <a:pt x="160" y="17"/>
                    <a:pt x="161" y="14"/>
                    <a:pt x="163" y="12"/>
                  </a:cubicBezTo>
                  <a:cubicBezTo>
                    <a:pt x="166" y="8"/>
                    <a:pt x="169" y="5"/>
                    <a:pt x="173" y="3"/>
                  </a:cubicBezTo>
                  <a:cubicBezTo>
                    <a:pt x="178" y="0"/>
                    <a:pt x="183" y="0"/>
                    <a:pt x="188" y="2"/>
                  </a:cubicBezTo>
                  <a:cubicBezTo>
                    <a:pt x="189" y="2"/>
                    <a:pt x="190" y="2"/>
                    <a:pt x="190" y="2"/>
                  </a:cubicBezTo>
                  <a:cubicBezTo>
                    <a:pt x="193" y="3"/>
                    <a:pt x="195" y="5"/>
                    <a:pt x="197" y="6"/>
                  </a:cubicBezTo>
                  <a:cubicBezTo>
                    <a:pt x="202" y="11"/>
                    <a:pt x="204" y="16"/>
                    <a:pt x="207" y="22"/>
                  </a:cubicBezTo>
                  <a:cubicBezTo>
                    <a:pt x="207" y="23"/>
                    <a:pt x="208" y="25"/>
                    <a:pt x="208" y="26"/>
                  </a:cubicBezTo>
                  <a:cubicBezTo>
                    <a:pt x="211" y="31"/>
                    <a:pt x="212" y="37"/>
                    <a:pt x="212" y="44"/>
                  </a:cubicBezTo>
                  <a:cubicBezTo>
                    <a:pt x="212" y="53"/>
                    <a:pt x="211" y="62"/>
                    <a:pt x="211" y="71"/>
                  </a:cubicBezTo>
                  <a:cubicBezTo>
                    <a:pt x="210" y="75"/>
                    <a:pt x="210" y="79"/>
                    <a:pt x="209" y="83"/>
                  </a:cubicBezTo>
                  <a:cubicBezTo>
                    <a:pt x="209" y="86"/>
                    <a:pt x="208" y="90"/>
                    <a:pt x="208" y="93"/>
                  </a:cubicBezTo>
                  <a:cubicBezTo>
                    <a:pt x="207" y="101"/>
                    <a:pt x="205" y="108"/>
                    <a:pt x="203" y="116"/>
                  </a:cubicBezTo>
                  <a:cubicBezTo>
                    <a:pt x="203" y="117"/>
                    <a:pt x="202" y="119"/>
                    <a:pt x="202" y="120"/>
                  </a:cubicBezTo>
                  <a:cubicBezTo>
                    <a:pt x="201" y="123"/>
                    <a:pt x="200" y="126"/>
                    <a:pt x="199" y="129"/>
                  </a:cubicBezTo>
                  <a:cubicBezTo>
                    <a:pt x="198" y="133"/>
                    <a:pt x="197" y="136"/>
                    <a:pt x="195" y="140"/>
                  </a:cubicBezTo>
                  <a:cubicBezTo>
                    <a:pt x="192" y="144"/>
                    <a:pt x="189" y="148"/>
                    <a:pt x="186" y="152"/>
                  </a:cubicBezTo>
                  <a:cubicBezTo>
                    <a:pt x="183" y="154"/>
                    <a:pt x="180" y="156"/>
                    <a:pt x="177" y="156"/>
                  </a:cubicBezTo>
                  <a:cubicBezTo>
                    <a:pt x="173" y="156"/>
                    <a:pt x="170" y="156"/>
                    <a:pt x="166" y="155"/>
                  </a:cubicBezTo>
                  <a:cubicBezTo>
                    <a:pt x="164" y="154"/>
                    <a:pt x="161" y="152"/>
                    <a:pt x="159" y="150"/>
                  </a:cubicBezTo>
                  <a:cubicBezTo>
                    <a:pt x="155" y="146"/>
                    <a:pt x="151" y="141"/>
                    <a:pt x="149" y="135"/>
                  </a:cubicBezTo>
                  <a:cubicBezTo>
                    <a:pt x="149" y="132"/>
                    <a:pt x="148" y="130"/>
                    <a:pt x="148" y="128"/>
                  </a:cubicBezTo>
                  <a:cubicBezTo>
                    <a:pt x="147" y="127"/>
                    <a:pt x="147" y="126"/>
                    <a:pt x="146" y="126"/>
                  </a:cubicBezTo>
                  <a:cubicBezTo>
                    <a:pt x="144" y="124"/>
                    <a:pt x="143" y="123"/>
                    <a:pt x="141" y="121"/>
                  </a:cubicBezTo>
                  <a:cubicBezTo>
                    <a:pt x="137" y="118"/>
                    <a:pt x="134" y="116"/>
                    <a:pt x="130" y="115"/>
                  </a:cubicBezTo>
                  <a:cubicBezTo>
                    <a:pt x="124" y="112"/>
                    <a:pt x="118" y="110"/>
                    <a:pt x="111" y="110"/>
                  </a:cubicBezTo>
                  <a:cubicBezTo>
                    <a:pt x="104" y="110"/>
                    <a:pt x="96" y="110"/>
                    <a:pt x="88" y="110"/>
                  </a:cubicBezTo>
                  <a:cubicBezTo>
                    <a:pt x="87" y="110"/>
                    <a:pt x="86" y="110"/>
                    <a:pt x="85" y="110"/>
                  </a:cubicBezTo>
                  <a:close/>
                  <a:moveTo>
                    <a:pt x="153" y="101"/>
                  </a:moveTo>
                  <a:cubicBezTo>
                    <a:pt x="153" y="102"/>
                    <a:pt x="153" y="102"/>
                    <a:pt x="153" y="102"/>
                  </a:cubicBezTo>
                  <a:cubicBezTo>
                    <a:pt x="153" y="105"/>
                    <a:pt x="153" y="108"/>
                    <a:pt x="153" y="110"/>
                  </a:cubicBezTo>
                  <a:cubicBezTo>
                    <a:pt x="153" y="112"/>
                    <a:pt x="153" y="114"/>
                    <a:pt x="154" y="116"/>
                  </a:cubicBezTo>
                  <a:cubicBezTo>
                    <a:pt x="154" y="119"/>
                    <a:pt x="154" y="122"/>
                    <a:pt x="155" y="124"/>
                  </a:cubicBezTo>
                  <a:cubicBezTo>
                    <a:pt x="156" y="126"/>
                    <a:pt x="156" y="128"/>
                    <a:pt x="157" y="129"/>
                  </a:cubicBezTo>
                  <a:cubicBezTo>
                    <a:pt x="160" y="132"/>
                    <a:pt x="162" y="136"/>
                    <a:pt x="164" y="140"/>
                  </a:cubicBezTo>
                  <a:cubicBezTo>
                    <a:pt x="166" y="142"/>
                    <a:pt x="167" y="144"/>
                    <a:pt x="169" y="146"/>
                  </a:cubicBezTo>
                  <a:cubicBezTo>
                    <a:pt x="169" y="146"/>
                    <a:pt x="170" y="146"/>
                    <a:pt x="170" y="146"/>
                  </a:cubicBezTo>
                  <a:cubicBezTo>
                    <a:pt x="172" y="147"/>
                    <a:pt x="175" y="147"/>
                    <a:pt x="177" y="148"/>
                  </a:cubicBezTo>
                  <a:cubicBezTo>
                    <a:pt x="179" y="148"/>
                    <a:pt x="180" y="147"/>
                    <a:pt x="181" y="147"/>
                  </a:cubicBezTo>
                  <a:cubicBezTo>
                    <a:pt x="184" y="145"/>
                    <a:pt x="187" y="143"/>
                    <a:pt x="189" y="140"/>
                  </a:cubicBezTo>
                  <a:cubicBezTo>
                    <a:pt x="194" y="133"/>
                    <a:pt x="198" y="125"/>
                    <a:pt x="200" y="117"/>
                  </a:cubicBezTo>
                  <a:cubicBezTo>
                    <a:pt x="201" y="112"/>
                    <a:pt x="201" y="106"/>
                    <a:pt x="201" y="101"/>
                  </a:cubicBezTo>
                  <a:cubicBezTo>
                    <a:pt x="202" y="95"/>
                    <a:pt x="202" y="88"/>
                    <a:pt x="203" y="82"/>
                  </a:cubicBezTo>
                  <a:cubicBezTo>
                    <a:pt x="203" y="77"/>
                    <a:pt x="204" y="72"/>
                    <a:pt x="204" y="67"/>
                  </a:cubicBezTo>
                  <a:cubicBezTo>
                    <a:pt x="205" y="60"/>
                    <a:pt x="205" y="53"/>
                    <a:pt x="205" y="46"/>
                  </a:cubicBezTo>
                  <a:cubicBezTo>
                    <a:pt x="205" y="44"/>
                    <a:pt x="205" y="42"/>
                    <a:pt x="204" y="40"/>
                  </a:cubicBezTo>
                  <a:cubicBezTo>
                    <a:pt x="204" y="37"/>
                    <a:pt x="203" y="33"/>
                    <a:pt x="202" y="30"/>
                  </a:cubicBezTo>
                  <a:cubicBezTo>
                    <a:pt x="201" y="27"/>
                    <a:pt x="200" y="24"/>
                    <a:pt x="198" y="22"/>
                  </a:cubicBezTo>
                  <a:cubicBezTo>
                    <a:pt x="196" y="19"/>
                    <a:pt x="194" y="16"/>
                    <a:pt x="191" y="14"/>
                  </a:cubicBezTo>
                  <a:cubicBezTo>
                    <a:pt x="190" y="13"/>
                    <a:pt x="188" y="11"/>
                    <a:pt x="186" y="11"/>
                  </a:cubicBezTo>
                  <a:cubicBezTo>
                    <a:pt x="182" y="9"/>
                    <a:pt x="179" y="9"/>
                    <a:pt x="175" y="9"/>
                  </a:cubicBezTo>
                  <a:cubicBezTo>
                    <a:pt x="173" y="9"/>
                    <a:pt x="172" y="10"/>
                    <a:pt x="171" y="12"/>
                  </a:cubicBezTo>
                  <a:cubicBezTo>
                    <a:pt x="170" y="12"/>
                    <a:pt x="171" y="13"/>
                    <a:pt x="171" y="13"/>
                  </a:cubicBezTo>
                  <a:cubicBezTo>
                    <a:pt x="172" y="12"/>
                    <a:pt x="172" y="11"/>
                    <a:pt x="173" y="11"/>
                  </a:cubicBezTo>
                  <a:cubicBezTo>
                    <a:pt x="173" y="10"/>
                    <a:pt x="173" y="10"/>
                    <a:pt x="174" y="10"/>
                  </a:cubicBezTo>
                  <a:cubicBezTo>
                    <a:pt x="175" y="10"/>
                    <a:pt x="176" y="10"/>
                    <a:pt x="176" y="11"/>
                  </a:cubicBezTo>
                  <a:cubicBezTo>
                    <a:pt x="177" y="12"/>
                    <a:pt x="177" y="13"/>
                    <a:pt x="176" y="14"/>
                  </a:cubicBezTo>
                  <a:cubicBezTo>
                    <a:pt x="176" y="14"/>
                    <a:pt x="175" y="15"/>
                    <a:pt x="175" y="14"/>
                  </a:cubicBezTo>
                  <a:cubicBezTo>
                    <a:pt x="174" y="14"/>
                    <a:pt x="174" y="14"/>
                    <a:pt x="174" y="15"/>
                  </a:cubicBezTo>
                  <a:cubicBezTo>
                    <a:pt x="173" y="15"/>
                    <a:pt x="172" y="16"/>
                    <a:pt x="172" y="16"/>
                  </a:cubicBezTo>
                  <a:cubicBezTo>
                    <a:pt x="169" y="19"/>
                    <a:pt x="167" y="22"/>
                    <a:pt x="165" y="25"/>
                  </a:cubicBezTo>
                  <a:cubicBezTo>
                    <a:pt x="164" y="28"/>
                    <a:pt x="162" y="31"/>
                    <a:pt x="161" y="34"/>
                  </a:cubicBezTo>
                  <a:cubicBezTo>
                    <a:pt x="159" y="38"/>
                    <a:pt x="158" y="43"/>
                    <a:pt x="157" y="48"/>
                  </a:cubicBezTo>
                  <a:cubicBezTo>
                    <a:pt x="157" y="49"/>
                    <a:pt x="157" y="49"/>
                    <a:pt x="158" y="49"/>
                  </a:cubicBezTo>
                  <a:cubicBezTo>
                    <a:pt x="159" y="48"/>
                    <a:pt x="159" y="48"/>
                    <a:pt x="160" y="49"/>
                  </a:cubicBezTo>
                  <a:cubicBezTo>
                    <a:pt x="161" y="49"/>
                    <a:pt x="161" y="49"/>
                    <a:pt x="162" y="49"/>
                  </a:cubicBezTo>
                  <a:cubicBezTo>
                    <a:pt x="164" y="49"/>
                    <a:pt x="167" y="49"/>
                    <a:pt x="169" y="49"/>
                  </a:cubicBezTo>
                  <a:cubicBezTo>
                    <a:pt x="178" y="48"/>
                    <a:pt x="186" y="52"/>
                    <a:pt x="192" y="59"/>
                  </a:cubicBezTo>
                  <a:cubicBezTo>
                    <a:pt x="194" y="61"/>
                    <a:pt x="195" y="64"/>
                    <a:pt x="196" y="66"/>
                  </a:cubicBezTo>
                  <a:cubicBezTo>
                    <a:pt x="197" y="69"/>
                    <a:pt x="198" y="71"/>
                    <a:pt x="198" y="74"/>
                  </a:cubicBezTo>
                  <a:cubicBezTo>
                    <a:pt x="198" y="76"/>
                    <a:pt x="198" y="79"/>
                    <a:pt x="197" y="81"/>
                  </a:cubicBezTo>
                  <a:cubicBezTo>
                    <a:pt x="197" y="84"/>
                    <a:pt x="196" y="88"/>
                    <a:pt x="194" y="91"/>
                  </a:cubicBezTo>
                  <a:cubicBezTo>
                    <a:pt x="192" y="93"/>
                    <a:pt x="191" y="95"/>
                    <a:pt x="189" y="97"/>
                  </a:cubicBezTo>
                  <a:cubicBezTo>
                    <a:pt x="188" y="97"/>
                    <a:pt x="188" y="97"/>
                    <a:pt x="187" y="97"/>
                  </a:cubicBezTo>
                  <a:cubicBezTo>
                    <a:pt x="188" y="98"/>
                    <a:pt x="187" y="99"/>
                    <a:pt x="187" y="100"/>
                  </a:cubicBezTo>
                  <a:cubicBezTo>
                    <a:pt x="187" y="101"/>
                    <a:pt x="186" y="103"/>
                    <a:pt x="185" y="105"/>
                  </a:cubicBezTo>
                  <a:cubicBezTo>
                    <a:pt x="184" y="109"/>
                    <a:pt x="182" y="113"/>
                    <a:pt x="179" y="116"/>
                  </a:cubicBezTo>
                  <a:cubicBezTo>
                    <a:pt x="177" y="119"/>
                    <a:pt x="175" y="122"/>
                    <a:pt x="172" y="124"/>
                  </a:cubicBezTo>
                  <a:cubicBezTo>
                    <a:pt x="171" y="126"/>
                    <a:pt x="169" y="127"/>
                    <a:pt x="167" y="129"/>
                  </a:cubicBezTo>
                  <a:cubicBezTo>
                    <a:pt x="167" y="129"/>
                    <a:pt x="166" y="130"/>
                    <a:pt x="165" y="131"/>
                  </a:cubicBezTo>
                  <a:cubicBezTo>
                    <a:pt x="164" y="131"/>
                    <a:pt x="163" y="131"/>
                    <a:pt x="162" y="130"/>
                  </a:cubicBezTo>
                  <a:cubicBezTo>
                    <a:pt x="161" y="129"/>
                    <a:pt x="161" y="128"/>
                    <a:pt x="162" y="127"/>
                  </a:cubicBezTo>
                  <a:cubicBezTo>
                    <a:pt x="162" y="126"/>
                    <a:pt x="163" y="125"/>
                    <a:pt x="165" y="126"/>
                  </a:cubicBezTo>
                  <a:cubicBezTo>
                    <a:pt x="165" y="126"/>
                    <a:pt x="166" y="126"/>
                    <a:pt x="167" y="126"/>
                  </a:cubicBezTo>
                  <a:cubicBezTo>
                    <a:pt x="169" y="124"/>
                    <a:pt x="171" y="123"/>
                    <a:pt x="173" y="121"/>
                  </a:cubicBezTo>
                  <a:cubicBezTo>
                    <a:pt x="177" y="116"/>
                    <a:pt x="181" y="110"/>
                    <a:pt x="183" y="104"/>
                  </a:cubicBezTo>
                  <a:cubicBezTo>
                    <a:pt x="184" y="103"/>
                    <a:pt x="184" y="102"/>
                    <a:pt x="184" y="101"/>
                  </a:cubicBezTo>
                  <a:cubicBezTo>
                    <a:pt x="184" y="101"/>
                    <a:pt x="183" y="100"/>
                    <a:pt x="183" y="100"/>
                  </a:cubicBezTo>
                  <a:cubicBezTo>
                    <a:pt x="180" y="101"/>
                    <a:pt x="176" y="102"/>
                    <a:pt x="173" y="103"/>
                  </a:cubicBezTo>
                  <a:cubicBezTo>
                    <a:pt x="173" y="103"/>
                    <a:pt x="173" y="104"/>
                    <a:pt x="173" y="104"/>
                  </a:cubicBezTo>
                  <a:cubicBezTo>
                    <a:pt x="173" y="104"/>
                    <a:pt x="172" y="105"/>
                    <a:pt x="172" y="105"/>
                  </a:cubicBezTo>
                  <a:cubicBezTo>
                    <a:pt x="171" y="105"/>
                    <a:pt x="170" y="106"/>
                    <a:pt x="170" y="107"/>
                  </a:cubicBezTo>
                  <a:cubicBezTo>
                    <a:pt x="167" y="112"/>
                    <a:pt x="163" y="117"/>
                    <a:pt x="159" y="121"/>
                  </a:cubicBezTo>
                  <a:cubicBezTo>
                    <a:pt x="158" y="122"/>
                    <a:pt x="157" y="121"/>
                    <a:pt x="156" y="120"/>
                  </a:cubicBezTo>
                  <a:cubicBezTo>
                    <a:pt x="156" y="120"/>
                    <a:pt x="155" y="119"/>
                    <a:pt x="155" y="119"/>
                  </a:cubicBezTo>
                  <a:cubicBezTo>
                    <a:pt x="155" y="118"/>
                    <a:pt x="155" y="117"/>
                    <a:pt x="156" y="117"/>
                  </a:cubicBezTo>
                  <a:cubicBezTo>
                    <a:pt x="157" y="116"/>
                    <a:pt x="158" y="116"/>
                    <a:pt x="159" y="117"/>
                  </a:cubicBezTo>
                  <a:cubicBezTo>
                    <a:pt x="159" y="117"/>
                    <a:pt x="159" y="117"/>
                    <a:pt x="159" y="117"/>
                  </a:cubicBezTo>
                  <a:cubicBezTo>
                    <a:pt x="160" y="117"/>
                    <a:pt x="160" y="117"/>
                    <a:pt x="160" y="116"/>
                  </a:cubicBezTo>
                  <a:cubicBezTo>
                    <a:pt x="164" y="113"/>
                    <a:pt x="166" y="110"/>
                    <a:pt x="168" y="106"/>
                  </a:cubicBezTo>
                  <a:cubicBezTo>
                    <a:pt x="168" y="105"/>
                    <a:pt x="169" y="104"/>
                    <a:pt x="169" y="103"/>
                  </a:cubicBezTo>
                  <a:cubicBezTo>
                    <a:pt x="168" y="103"/>
                    <a:pt x="168" y="103"/>
                    <a:pt x="168" y="103"/>
                  </a:cubicBezTo>
                  <a:cubicBezTo>
                    <a:pt x="168" y="103"/>
                    <a:pt x="167" y="103"/>
                    <a:pt x="167" y="104"/>
                  </a:cubicBezTo>
                  <a:cubicBezTo>
                    <a:pt x="166" y="104"/>
                    <a:pt x="166" y="104"/>
                    <a:pt x="165" y="104"/>
                  </a:cubicBezTo>
                  <a:cubicBezTo>
                    <a:pt x="163" y="107"/>
                    <a:pt x="160" y="108"/>
                    <a:pt x="159" y="111"/>
                  </a:cubicBezTo>
                  <a:cubicBezTo>
                    <a:pt x="159" y="111"/>
                    <a:pt x="158" y="111"/>
                    <a:pt x="158" y="112"/>
                  </a:cubicBezTo>
                  <a:cubicBezTo>
                    <a:pt x="157" y="112"/>
                    <a:pt x="157" y="111"/>
                    <a:pt x="156" y="111"/>
                  </a:cubicBezTo>
                  <a:cubicBezTo>
                    <a:pt x="156" y="110"/>
                    <a:pt x="156" y="109"/>
                    <a:pt x="157" y="109"/>
                  </a:cubicBezTo>
                  <a:cubicBezTo>
                    <a:pt x="158" y="108"/>
                    <a:pt x="159" y="108"/>
                    <a:pt x="160" y="107"/>
                  </a:cubicBezTo>
                  <a:cubicBezTo>
                    <a:pt x="161" y="106"/>
                    <a:pt x="162" y="105"/>
                    <a:pt x="164" y="104"/>
                  </a:cubicBezTo>
                  <a:cubicBezTo>
                    <a:pt x="164" y="103"/>
                    <a:pt x="164" y="103"/>
                    <a:pt x="165" y="102"/>
                  </a:cubicBezTo>
                  <a:cubicBezTo>
                    <a:pt x="164" y="102"/>
                    <a:pt x="163" y="102"/>
                    <a:pt x="162" y="102"/>
                  </a:cubicBezTo>
                  <a:cubicBezTo>
                    <a:pt x="160" y="102"/>
                    <a:pt x="158" y="102"/>
                    <a:pt x="156" y="101"/>
                  </a:cubicBezTo>
                  <a:cubicBezTo>
                    <a:pt x="155" y="101"/>
                    <a:pt x="154" y="101"/>
                    <a:pt x="153" y="101"/>
                  </a:cubicBezTo>
                  <a:close/>
                  <a:moveTo>
                    <a:pt x="31" y="53"/>
                  </a:moveTo>
                  <a:cubicBezTo>
                    <a:pt x="31" y="53"/>
                    <a:pt x="31" y="53"/>
                    <a:pt x="31" y="53"/>
                  </a:cubicBezTo>
                  <a:cubicBezTo>
                    <a:pt x="32" y="53"/>
                    <a:pt x="34" y="53"/>
                    <a:pt x="35" y="53"/>
                  </a:cubicBezTo>
                  <a:cubicBezTo>
                    <a:pt x="36" y="53"/>
                    <a:pt x="36" y="53"/>
                    <a:pt x="37" y="53"/>
                  </a:cubicBezTo>
                  <a:cubicBezTo>
                    <a:pt x="38" y="53"/>
                    <a:pt x="38" y="54"/>
                    <a:pt x="38" y="55"/>
                  </a:cubicBezTo>
                  <a:cubicBezTo>
                    <a:pt x="38" y="57"/>
                    <a:pt x="37" y="57"/>
                    <a:pt x="36" y="57"/>
                  </a:cubicBezTo>
                  <a:cubicBezTo>
                    <a:pt x="32" y="58"/>
                    <a:pt x="29" y="57"/>
                    <a:pt x="25" y="57"/>
                  </a:cubicBezTo>
                  <a:cubicBezTo>
                    <a:pt x="24" y="57"/>
                    <a:pt x="22" y="56"/>
                    <a:pt x="21" y="56"/>
                  </a:cubicBezTo>
                  <a:cubicBezTo>
                    <a:pt x="19" y="59"/>
                    <a:pt x="16" y="62"/>
                    <a:pt x="15" y="66"/>
                  </a:cubicBezTo>
                  <a:cubicBezTo>
                    <a:pt x="13" y="71"/>
                    <a:pt x="10" y="76"/>
                    <a:pt x="8" y="81"/>
                  </a:cubicBezTo>
                  <a:cubicBezTo>
                    <a:pt x="8" y="82"/>
                    <a:pt x="8" y="84"/>
                    <a:pt x="8" y="85"/>
                  </a:cubicBezTo>
                  <a:cubicBezTo>
                    <a:pt x="7" y="89"/>
                    <a:pt x="7" y="92"/>
                    <a:pt x="7" y="96"/>
                  </a:cubicBezTo>
                  <a:cubicBezTo>
                    <a:pt x="7" y="99"/>
                    <a:pt x="8" y="101"/>
                    <a:pt x="8" y="102"/>
                  </a:cubicBezTo>
                  <a:cubicBezTo>
                    <a:pt x="10" y="106"/>
                    <a:pt x="12" y="109"/>
                    <a:pt x="15" y="112"/>
                  </a:cubicBezTo>
                  <a:cubicBezTo>
                    <a:pt x="15" y="112"/>
                    <a:pt x="16" y="112"/>
                    <a:pt x="16" y="112"/>
                  </a:cubicBezTo>
                  <a:cubicBezTo>
                    <a:pt x="18" y="113"/>
                    <a:pt x="21" y="113"/>
                    <a:pt x="24" y="112"/>
                  </a:cubicBezTo>
                  <a:cubicBezTo>
                    <a:pt x="22" y="110"/>
                    <a:pt x="21" y="107"/>
                    <a:pt x="20" y="104"/>
                  </a:cubicBezTo>
                  <a:cubicBezTo>
                    <a:pt x="20" y="104"/>
                    <a:pt x="20" y="104"/>
                    <a:pt x="20" y="105"/>
                  </a:cubicBezTo>
                  <a:cubicBezTo>
                    <a:pt x="20" y="106"/>
                    <a:pt x="19" y="108"/>
                    <a:pt x="19" y="109"/>
                  </a:cubicBezTo>
                  <a:cubicBezTo>
                    <a:pt x="18" y="111"/>
                    <a:pt x="16" y="111"/>
                    <a:pt x="15" y="110"/>
                  </a:cubicBezTo>
                  <a:cubicBezTo>
                    <a:pt x="14" y="109"/>
                    <a:pt x="14" y="108"/>
                    <a:pt x="13" y="106"/>
                  </a:cubicBezTo>
                  <a:cubicBezTo>
                    <a:pt x="12" y="103"/>
                    <a:pt x="11" y="99"/>
                    <a:pt x="11" y="94"/>
                  </a:cubicBezTo>
                  <a:cubicBezTo>
                    <a:pt x="11" y="93"/>
                    <a:pt x="11" y="91"/>
                    <a:pt x="11" y="89"/>
                  </a:cubicBezTo>
                  <a:cubicBezTo>
                    <a:pt x="11" y="88"/>
                    <a:pt x="11" y="86"/>
                    <a:pt x="11" y="85"/>
                  </a:cubicBezTo>
                  <a:cubicBezTo>
                    <a:pt x="12" y="83"/>
                    <a:pt x="13" y="83"/>
                    <a:pt x="14" y="83"/>
                  </a:cubicBezTo>
                  <a:cubicBezTo>
                    <a:pt x="15" y="83"/>
                    <a:pt x="16" y="84"/>
                    <a:pt x="16" y="85"/>
                  </a:cubicBezTo>
                  <a:cubicBezTo>
                    <a:pt x="16" y="86"/>
                    <a:pt x="16" y="87"/>
                    <a:pt x="15" y="87"/>
                  </a:cubicBezTo>
                  <a:cubicBezTo>
                    <a:pt x="15" y="87"/>
                    <a:pt x="15" y="88"/>
                    <a:pt x="14" y="88"/>
                  </a:cubicBezTo>
                  <a:cubicBezTo>
                    <a:pt x="14" y="89"/>
                    <a:pt x="14" y="89"/>
                    <a:pt x="14" y="90"/>
                  </a:cubicBezTo>
                  <a:cubicBezTo>
                    <a:pt x="13" y="94"/>
                    <a:pt x="13" y="97"/>
                    <a:pt x="14" y="101"/>
                  </a:cubicBezTo>
                  <a:cubicBezTo>
                    <a:pt x="14" y="103"/>
                    <a:pt x="15" y="105"/>
                    <a:pt x="16" y="106"/>
                  </a:cubicBezTo>
                  <a:cubicBezTo>
                    <a:pt x="16" y="107"/>
                    <a:pt x="16" y="108"/>
                    <a:pt x="17" y="108"/>
                  </a:cubicBezTo>
                  <a:cubicBezTo>
                    <a:pt x="17" y="106"/>
                    <a:pt x="18" y="105"/>
                    <a:pt x="18" y="103"/>
                  </a:cubicBezTo>
                  <a:cubicBezTo>
                    <a:pt x="18" y="98"/>
                    <a:pt x="18" y="93"/>
                    <a:pt x="18" y="88"/>
                  </a:cubicBezTo>
                  <a:cubicBezTo>
                    <a:pt x="18" y="88"/>
                    <a:pt x="18" y="87"/>
                    <a:pt x="18" y="87"/>
                  </a:cubicBezTo>
                  <a:cubicBezTo>
                    <a:pt x="19" y="86"/>
                    <a:pt x="19" y="86"/>
                    <a:pt x="20" y="86"/>
                  </a:cubicBezTo>
                  <a:cubicBezTo>
                    <a:pt x="20" y="86"/>
                    <a:pt x="20" y="86"/>
                    <a:pt x="21" y="87"/>
                  </a:cubicBezTo>
                  <a:cubicBezTo>
                    <a:pt x="21" y="87"/>
                    <a:pt x="21" y="87"/>
                    <a:pt x="21" y="88"/>
                  </a:cubicBezTo>
                  <a:cubicBezTo>
                    <a:pt x="21" y="92"/>
                    <a:pt x="21" y="96"/>
                    <a:pt x="22" y="100"/>
                  </a:cubicBezTo>
                  <a:cubicBezTo>
                    <a:pt x="22" y="102"/>
                    <a:pt x="23" y="105"/>
                    <a:pt x="24" y="108"/>
                  </a:cubicBezTo>
                  <a:cubicBezTo>
                    <a:pt x="24" y="109"/>
                    <a:pt x="24" y="109"/>
                    <a:pt x="25" y="110"/>
                  </a:cubicBezTo>
                  <a:cubicBezTo>
                    <a:pt x="25" y="109"/>
                    <a:pt x="26" y="108"/>
                    <a:pt x="26" y="107"/>
                  </a:cubicBezTo>
                  <a:cubicBezTo>
                    <a:pt x="27" y="103"/>
                    <a:pt x="27" y="98"/>
                    <a:pt x="27" y="94"/>
                  </a:cubicBezTo>
                  <a:cubicBezTo>
                    <a:pt x="27" y="92"/>
                    <a:pt x="27" y="90"/>
                    <a:pt x="28" y="88"/>
                  </a:cubicBezTo>
                  <a:cubicBezTo>
                    <a:pt x="28" y="87"/>
                    <a:pt x="28" y="87"/>
                    <a:pt x="29" y="87"/>
                  </a:cubicBezTo>
                  <a:cubicBezTo>
                    <a:pt x="30" y="87"/>
                    <a:pt x="30" y="87"/>
                    <a:pt x="30" y="88"/>
                  </a:cubicBezTo>
                  <a:cubicBezTo>
                    <a:pt x="30" y="90"/>
                    <a:pt x="30" y="91"/>
                    <a:pt x="30" y="92"/>
                  </a:cubicBezTo>
                  <a:cubicBezTo>
                    <a:pt x="30" y="96"/>
                    <a:pt x="31" y="100"/>
                    <a:pt x="32" y="103"/>
                  </a:cubicBezTo>
                  <a:cubicBezTo>
                    <a:pt x="32" y="105"/>
                    <a:pt x="33" y="106"/>
                    <a:pt x="33" y="108"/>
                  </a:cubicBezTo>
                  <a:cubicBezTo>
                    <a:pt x="33" y="108"/>
                    <a:pt x="34" y="108"/>
                    <a:pt x="34" y="109"/>
                  </a:cubicBezTo>
                  <a:cubicBezTo>
                    <a:pt x="34" y="108"/>
                    <a:pt x="34" y="108"/>
                    <a:pt x="35" y="107"/>
                  </a:cubicBezTo>
                  <a:cubicBezTo>
                    <a:pt x="35" y="105"/>
                    <a:pt x="36" y="104"/>
                    <a:pt x="36" y="102"/>
                  </a:cubicBezTo>
                  <a:cubicBezTo>
                    <a:pt x="36" y="97"/>
                    <a:pt x="37" y="93"/>
                    <a:pt x="37" y="88"/>
                  </a:cubicBezTo>
                  <a:cubicBezTo>
                    <a:pt x="37" y="87"/>
                    <a:pt x="37" y="87"/>
                    <a:pt x="37" y="86"/>
                  </a:cubicBezTo>
                  <a:cubicBezTo>
                    <a:pt x="37" y="86"/>
                    <a:pt x="38" y="85"/>
                    <a:pt x="38" y="85"/>
                  </a:cubicBezTo>
                  <a:cubicBezTo>
                    <a:pt x="39" y="85"/>
                    <a:pt x="39" y="86"/>
                    <a:pt x="39" y="86"/>
                  </a:cubicBezTo>
                  <a:cubicBezTo>
                    <a:pt x="39" y="87"/>
                    <a:pt x="39" y="87"/>
                    <a:pt x="39" y="87"/>
                  </a:cubicBezTo>
                  <a:cubicBezTo>
                    <a:pt x="39" y="90"/>
                    <a:pt x="40" y="92"/>
                    <a:pt x="40" y="95"/>
                  </a:cubicBezTo>
                  <a:cubicBezTo>
                    <a:pt x="41" y="98"/>
                    <a:pt x="42" y="101"/>
                    <a:pt x="43" y="104"/>
                  </a:cubicBezTo>
                  <a:cubicBezTo>
                    <a:pt x="43" y="105"/>
                    <a:pt x="44" y="106"/>
                    <a:pt x="44" y="106"/>
                  </a:cubicBezTo>
                  <a:cubicBezTo>
                    <a:pt x="44" y="106"/>
                    <a:pt x="45" y="106"/>
                    <a:pt x="45" y="105"/>
                  </a:cubicBezTo>
                  <a:cubicBezTo>
                    <a:pt x="45" y="101"/>
                    <a:pt x="45" y="97"/>
                    <a:pt x="45" y="93"/>
                  </a:cubicBezTo>
                  <a:cubicBezTo>
                    <a:pt x="45" y="91"/>
                    <a:pt x="45" y="89"/>
                    <a:pt x="45" y="88"/>
                  </a:cubicBezTo>
                  <a:cubicBezTo>
                    <a:pt x="45" y="87"/>
                    <a:pt x="46" y="86"/>
                    <a:pt x="46" y="86"/>
                  </a:cubicBezTo>
                  <a:cubicBezTo>
                    <a:pt x="47" y="86"/>
                    <a:pt x="48" y="87"/>
                    <a:pt x="48" y="88"/>
                  </a:cubicBezTo>
                  <a:cubicBezTo>
                    <a:pt x="48" y="88"/>
                    <a:pt x="48" y="89"/>
                    <a:pt x="48" y="90"/>
                  </a:cubicBezTo>
                  <a:cubicBezTo>
                    <a:pt x="49" y="94"/>
                    <a:pt x="50" y="99"/>
                    <a:pt x="51" y="103"/>
                  </a:cubicBezTo>
                  <a:cubicBezTo>
                    <a:pt x="51" y="104"/>
                    <a:pt x="52" y="105"/>
                    <a:pt x="52" y="106"/>
                  </a:cubicBezTo>
                  <a:cubicBezTo>
                    <a:pt x="52" y="106"/>
                    <a:pt x="52" y="106"/>
                    <a:pt x="52" y="106"/>
                  </a:cubicBezTo>
                  <a:cubicBezTo>
                    <a:pt x="52" y="106"/>
                    <a:pt x="52" y="105"/>
                    <a:pt x="52" y="105"/>
                  </a:cubicBezTo>
                  <a:cubicBezTo>
                    <a:pt x="53" y="101"/>
                    <a:pt x="53" y="98"/>
                    <a:pt x="53" y="95"/>
                  </a:cubicBezTo>
                  <a:cubicBezTo>
                    <a:pt x="53" y="92"/>
                    <a:pt x="53" y="90"/>
                    <a:pt x="53" y="88"/>
                  </a:cubicBezTo>
                  <a:cubicBezTo>
                    <a:pt x="53" y="87"/>
                    <a:pt x="54" y="87"/>
                    <a:pt x="54" y="87"/>
                  </a:cubicBezTo>
                  <a:cubicBezTo>
                    <a:pt x="55" y="86"/>
                    <a:pt x="55" y="87"/>
                    <a:pt x="55" y="88"/>
                  </a:cubicBezTo>
                  <a:cubicBezTo>
                    <a:pt x="56" y="90"/>
                    <a:pt x="57" y="92"/>
                    <a:pt x="58" y="94"/>
                  </a:cubicBezTo>
                  <a:cubicBezTo>
                    <a:pt x="60" y="99"/>
                    <a:pt x="62" y="104"/>
                    <a:pt x="65" y="109"/>
                  </a:cubicBezTo>
                  <a:cubicBezTo>
                    <a:pt x="66" y="110"/>
                    <a:pt x="66" y="110"/>
                    <a:pt x="66" y="111"/>
                  </a:cubicBezTo>
                  <a:cubicBezTo>
                    <a:pt x="66" y="112"/>
                    <a:pt x="65" y="113"/>
                    <a:pt x="64" y="113"/>
                  </a:cubicBezTo>
                  <a:cubicBezTo>
                    <a:pt x="63" y="113"/>
                    <a:pt x="62" y="112"/>
                    <a:pt x="61" y="111"/>
                  </a:cubicBezTo>
                  <a:cubicBezTo>
                    <a:pt x="60" y="109"/>
                    <a:pt x="59" y="106"/>
                    <a:pt x="58" y="104"/>
                  </a:cubicBezTo>
                  <a:cubicBezTo>
                    <a:pt x="57" y="102"/>
                    <a:pt x="57" y="99"/>
                    <a:pt x="56" y="97"/>
                  </a:cubicBezTo>
                  <a:cubicBezTo>
                    <a:pt x="56" y="97"/>
                    <a:pt x="56" y="96"/>
                    <a:pt x="56" y="96"/>
                  </a:cubicBezTo>
                  <a:cubicBezTo>
                    <a:pt x="55" y="96"/>
                    <a:pt x="55" y="97"/>
                    <a:pt x="55" y="97"/>
                  </a:cubicBezTo>
                  <a:cubicBezTo>
                    <a:pt x="55" y="100"/>
                    <a:pt x="55" y="104"/>
                    <a:pt x="54" y="107"/>
                  </a:cubicBezTo>
                  <a:cubicBezTo>
                    <a:pt x="54" y="108"/>
                    <a:pt x="54" y="108"/>
                    <a:pt x="54" y="109"/>
                  </a:cubicBezTo>
                  <a:cubicBezTo>
                    <a:pt x="53" y="110"/>
                    <a:pt x="52" y="110"/>
                    <a:pt x="51" y="109"/>
                  </a:cubicBezTo>
                  <a:cubicBezTo>
                    <a:pt x="51" y="109"/>
                    <a:pt x="50" y="108"/>
                    <a:pt x="50" y="108"/>
                  </a:cubicBezTo>
                  <a:cubicBezTo>
                    <a:pt x="49" y="105"/>
                    <a:pt x="48" y="103"/>
                    <a:pt x="48" y="101"/>
                  </a:cubicBezTo>
                  <a:cubicBezTo>
                    <a:pt x="48" y="101"/>
                    <a:pt x="48" y="100"/>
                    <a:pt x="48" y="100"/>
                  </a:cubicBezTo>
                  <a:cubicBezTo>
                    <a:pt x="47" y="101"/>
                    <a:pt x="47" y="103"/>
                    <a:pt x="47" y="104"/>
                  </a:cubicBezTo>
                  <a:cubicBezTo>
                    <a:pt x="47" y="105"/>
                    <a:pt x="47" y="107"/>
                    <a:pt x="46" y="108"/>
                  </a:cubicBezTo>
                  <a:cubicBezTo>
                    <a:pt x="46" y="110"/>
                    <a:pt x="44" y="110"/>
                    <a:pt x="43" y="109"/>
                  </a:cubicBezTo>
                  <a:cubicBezTo>
                    <a:pt x="42" y="108"/>
                    <a:pt x="42" y="107"/>
                    <a:pt x="41" y="106"/>
                  </a:cubicBezTo>
                  <a:cubicBezTo>
                    <a:pt x="40" y="104"/>
                    <a:pt x="40" y="102"/>
                    <a:pt x="39" y="100"/>
                  </a:cubicBezTo>
                  <a:cubicBezTo>
                    <a:pt x="39" y="99"/>
                    <a:pt x="39" y="99"/>
                    <a:pt x="39" y="99"/>
                  </a:cubicBezTo>
                  <a:cubicBezTo>
                    <a:pt x="38" y="99"/>
                    <a:pt x="38" y="100"/>
                    <a:pt x="38" y="101"/>
                  </a:cubicBezTo>
                  <a:cubicBezTo>
                    <a:pt x="38" y="103"/>
                    <a:pt x="37" y="106"/>
                    <a:pt x="37" y="108"/>
                  </a:cubicBezTo>
                  <a:cubicBezTo>
                    <a:pt x="36" y="109"/>
                    <a:pt x="36" y="110"/>
                    <a:pt x="35" y="110"/>
                  </a:cubicBezTo>
                  <a:cubicBezTo>
                    <a:pt x="35" y="111"/>
                    <a:pt x="34" y="111"/>
                    <a:pt x="33" y="110"/>
                  </a:cubicBezTo>
                  <a:cubicBezTo>
                    <a:pt x="32" y="110"/>
                    <a:pt x="32" y="109"/>
                    <a:pt x="31" y="109"/>
                  </a:cubicBezTo>
                  <a:cubicBezTo>
                    <a:pt x="30" y="107"/>
                    <a:pt x="30" y="106"/>
                    <a:pt x="29" y="104"/>
                  </a:cubicBezTo>
                  <a:cubicBezTo>
                    <a:pt x="29" y="103"/>
                    <a:pt x="29" y="103"/>
                    <a:pt x="29" y="103"/>
                  </a:cubicBezTo>
                  <a:cubicBezTo>
                    <a:pt x="29" y="105"/>
                    <a:pt x="28" y="106"/>
                    <a:pt x="28" y="108"/>
                  </a:cubicBezTo>
                  <a:cubicBezTo>
                    <a:pt x="28" y="109"/>
                    <a:pt x="27" y="111"/>
                    <a:pt x="26" y="112"/>
                  </a:cubicBezTo>
                  <a:cubicBezTo>
                    <a:pt x="27" y="112"/>
                    <a:pt x="28" y="112"/>
                    <a:pt x="28" y="112"/>
                  </a:cubicBezTo>
                  <a:cubicBezTo>
                    <a:pt x="29" y="112"/>
                    <a:pt x="30" y="112"/>
                    <a:pt x="31" y="112"/>
                  </a:cubicBezTo>
                  <a:cubicBezTo>
                    <a:pt x="37" y="112"/>
                    <a:pt x="44" y="112"/>
                    <a:pt x="50" y="112"/>
                  </a:cubicBezTo>
                  <a:cubicBezTo>
                    <a:pt x="56" y="112"/>
                    <a:pt x="63" y="113"/>
                    <a:pt x="69" y="116"/>
                  </a:cubicBezTo>
                  <a:cubicBezTo>
                    <a:pt x="69" y="116"/>
                    <a:pt x="69" y="116"/>
                    <a:pt x="69" y="116"/>
                  </a:cubicBezTo>
                  <a:cubicBezTo>
                    <a:pt x="69" y="114"/>
                    <a:pt x="68" y="112"/>
                    <a:pt x="68" y="110"/>
                  </a:cubicBezTo>
                  <a:cubicBezTo>
                    <a:pt x="67" y="106"/>
                    <a:pt x="66" y="102"/>
                    <a:pt x="65" y="98"/>
                  </a:cubicBezTo>
                  <a:cubicBezTo>
                    <a:pt x="64" y="96"/>
                    <a:pt x="64" y="93"/>
                    <a:pt x="63" y="91"/>
                  </a:cubicBezTo>
                  <a:cubicBezTo>
                    <a:pt x="63" y="88"/>
                    <a:pt x="63" y="84"/>
                    <a:pt x="63" y="81"/>
                  </a:cubicBezTo>
                  <a:cubicBezTo>
                    <a:pt x="63" y="78"/>
                    <a:pt x="64" y="74"/>
                    <a:pt x="64" y="71"/>
                  </a:cubicBezTo>
                  <a:cubicBezTo>
                    <a:pt x="64" y="64"/>
                    <a:pt x="65" y="58"/>
                    <a:pt x="67" y="52"/>
                  </a:cubicBezTo>
                  <a:cubicBezTo>
                    <a:pt x="68" y="49"/>
                    <a:pt x="69" y="46"/>
                    <a:pt x="71" y="44"/>
                  </a:cubicBezTo>
                  <a:cubicBezTo>
                    <a:pt x="71" y="44"/>
                    <a:pt x="71" y="43"/>
                    <a:pt x="71" y="43"/>
                  </a:cubicBezTo>
                  <a:cubicBezTo>
                    <a:pt x="71" y="43"/>
                    <a:pt x="70" y="43"/>
                    <a:pt x="70" y="43"/>
                  </a:cubicBezTo>
                  <a:cubicBezTo>
                    <a:pt x="66" y="43"/>
                    <a:pt x="63" y="43"/>
                    <a:pt x="59" y="43"/>
                  </a:cubicBezTo>
                  <a:cubicBezTo>
                    <a:pt x="54" y="44"/>
                    <a:pt x="48" y="43"/>
                    <a:pt x="42" y="44"/>
                  </a:cubicBezTo>
                  <a:cubicBezTo>
                    <a:pt x="41" y="44"/>
                    <a:pt x="40" y="44"/>
                    <a:pt x="39" y="44"/>
                  </a:cubicBezTo>
                  <a:cubicBezTo>
                    <a:pt x="39" y="44"/>
                    <a:pt x="38" y="44"/>
                    <a:pt x="38" y="44"/>
                  </a:cubicBezTo>
                  <a:cubicBezTo>
                    <a:pt x="37" y="44"/>
                    <a:pt x="35" y="44"/>
                    <a:pt x="34" y="44"/>
                  </a:cubicBezTo>
                  <a:cubicBezTo>
                    <a:pt x="32" y="44"/>
                    <a:pt x="29" y="45"/>
                    <a:pt x="28" y="47"/>
                  </a:cubicBezTo>
                  <a:cubicBezTo>
                    <a:pt x="27" y="47"/>
                    <a:pt x="26" y="48"/>
                    <a:pt x="26" y="49"/>
                  </a:cubicBezTo>
                  <a:cubicBezTo>
                    <a:pt x="26" y="49"/>
                    <a:pt x="26" y="49"/>
                    <a:pt x="27" y="49"/>
                  </a:cubicBezTo>
                  <a:cubicBezTo>
                    <a:pt x="31" y="49"/>
                    <a:pt x="34" y="49"/>
                    <a:pt x="38" y="48"/>
                  </a:cubicBezTo>
                  <a:cubicBezTo>
                    <a:pt x="44" y="48"/>
                    <a:pt x="50" y="47"/>
                    <a:pt x="55" y="47"/>
                  </a:cubicBezTo>
                  <a:cubicBezTo>
                    <a:pt x="56" y="47"/>
                    <a:pt x="56" y="47"/>
                    <a:pt x="56" y="47"/>
                  </a:cubicBezTo>
                  <a:cubicBezTo>
                    <a:pt x="57" y="47"/>
                    <a:pt x="57" y="47"/>
                    <a:pt x="57" y="48"/>
                  </a:cubicBezTo>
                  <a:cubicBezTo>
                    <a:pt x="57" y="48"/>
                    <a:pt x="57" y="49"/>
                    <a:pt x="57" y="49"/>
                  </a:cubicBezTo>
                  <a:cubicBezTo>
                    <a:pt x="56" y="49"/>
                    <a:pt x="56" y="49"/>
                    <a:pt x="56" y="49"/>
                  </a:cubicBezTo>
                  <a:cubicBezTo>
                    <a:pt x="52" y="50"/>
                    <a:pt x="48" y="50"/>
                    <a:pt x="44" y="51"/>
                  </a:cubicBezTo>
                  <a:cubicBezTo>
                    <a:pt x="39" y="51"/>
                    <a:pt x="35" y="52"/>
                    <a:pt x="31" y="53"/>
                  </a:cubicBezTo>
                  <a:close/>
                  <a:moveTo>
                    <a:pt x="73" y="71"/>
                  </a:moveTo>
                  <a:cubicBezTo>
                    <a:pt x="73" y="71"/>
                    <a:pt x="73" y="71"/>
                    <a:pt x="73" y="71"/>
                  </a:cubicBezTo>
                  <a:cubicBezTo>
                    <a:pt x="73" y="71"/>
                    <a:pt x="74" y="70"/>
                    <a:pt x="75" y="70"/>
                  </a:cubicBezTo>
                  <a:cubicBezTo>
                    <a:pt x="77" y="69"/>
                    <a:pt x="80" y="68"/>
                    <a:pt x="82" y="67"/>
                  </a:cubicBezTo>
                  <a:cubicBezTo>
                    <a:pt x="83" y="67"/>
                    <a:pt x="83" y="66"/>
                    <a:pt x="83" y="66"/>
                  </a:cubicBezTo>
                  <a:cubicBezTo>
                    <a:pt x="84" y="66"/>
                    <a:pt x="85" y="66"/>
                    <a:pt x="85" y="67"/>
                  </a:cubicBezTo>
                  <a:cubicBezTo>
                    <a:pt x="85" y="67"/>
                    <a:pt x="85" y="68"/>
                    <a:pt x="85" y="68"/>
                  </a:cubicBezTo>
                  <a:cubicBezTo>
                    <a:pt x="84" y="69"/>
                    <a:pt x="84" y="69"/>
                    <a:pt x="84" y="70"/>
                  </a:cubicBezTo>
                  <a:cubicBezTo>
                    <a:pt x="81" y="72"/>
                    <a:pt x="77" y="75"/>
                    <a:pt x="74" y="78"/>
                  </a:cubicBezTo>
                  <a:cubicBezTo>
                    <a:pt x="73" y="79"/>
                    <a:pt x="73" y="80"/>
                    <a:pt x="73" y="81"/>
                  </a:cubicBezTo>
                  <a:cubicBezTo>
                    <a:pt x="73" y="81"/>
                    <a:pt x="74" y="80"/>
                    <a:pt x="74" y="80"/>
                  </a:cubicBezTo>
                  <a:cubicBezTo>
                    <a:pt x="77" y="79"/>
                    <a:pt x="81" y="77"/>
                    <a:pt x="84" y="75"/>
                  </a:cubicBezTo>
                  <a:cubicBezTo>
                    <a:pt x="85" y="75"/>
                    <a:pt x="85" y="75"/>
                    <a:pt x="85" y="75"/>
                  </a:cubicBezTo>
                  <a:cubicBezTo>
                    <a:pt x="86" y="75"/>
                    <a:pt x="86" y="75"/>
                    <a:pt x="87" y="75"/>
                  </a:cubicBezTo>
                  <a:cubicBezTo>
                    <a:pt x="87" y="76"/>
                    <a:pt x="87" y="76"/>
                    <a:pt x="87" y="77"/>
                  </a:cubicBezTo>
                  <a:cubicBezTo>
                    <a:pt x="86" y="77"/>
                    <a:pt x="86" y="77"/>
                    <a:pt x="86" y="77"/>
                  </a:cubicBezTo>
                  <a:cubicBezTo>
                    <a:pt x="85" y="78"/>
                    <a:pt x="85" y="78"/>
                    <a:pt x="85" y="79"/>
                  </a:cubicBezTo>
                  <a:cubicBezTo>
                    <a:pt x="86" y="80"/>
                    <a:pt x="86" y="81"/>
                    <a:pt x="86" y="82"/>
                  </a:cubicBezTo>
                  <a:cubicBezTo>
                    <a:pt x="86" y="82"/>
                    <a:pt x="86" y="83"/>
                    <a:pt x="86" y="83"/>
                  </a:cubicBezTo>
                  <a:cubicBezTo>
                    <a:pt x="86" y="83"/>
                    <a:pt x="87" y="84"/>
                    <a:pt x="86" y="84"/>
                  </a:cubicBezTo>
                  <a:cubicBezTo>
                    <a:pt x="86" y="85"/>
                    <a:pt x="86" y="86"/>
                    <a:pt x="87" y="87"/>
                  </a:cubicBezTo>
                  <a:cubicBezTo>
                    <a:pt x="87" y="86"/>
                    <a:pt x="88" y="86"/>
                    <a:pt x="89" y="85"/>
                  </a:cubicBezTo>
                  <a:cubicBezTo>
                    <a:pt x="89" y="85"/>
                    <a:pt x="89" y="84"/>
                    <a:pt x="89" y="84"/>
                  </a:cubicBezTo>
                  <a:cubicBezTo>
                    <a:pt x="90" y="81"/>
                    <a:pt x="90" y="79"/>
                    <a:pt x="90" y="76"/>
                  </a:cubicBezTo>
                  <a:cubicBezTo>
                    <a:pt x="90" y="76"/>
                    <a:pt x="90" y="76"/>
                    <a:pt x="91" y="75"/>
                  </a:cubicBezTo>
                  <a:cubicBezTo>
                    <a:pt x="91" y="75"/>
                    <a:pt x="91" y="74"/>
                    <a:pt x="92" y="74"/>
                  </a:cubicBezTo>
                  <a:cubicBezTo>
                    <a:pt x="92" y="74"/>
                    <a:pt x="93" y="75"/>
                    <a:pt x="93" y="75"/>
                  </a:cubicBezTo>
                  <a:cubicBezTo>
                    <a:pt x="93" y="75"/>
                    <a:pt x="93" y="76"/>
                    <a:pt x="93" y="76"/>
                  </a:cubicBezTo>
                  <a:cubicBezTo>
                    <a:pt x="93" y="78"/>
                    <a:pt x="94" y="79"/>
                    <a:pt x="94" y="81"/>
                  </a:cubicBezTo>
                  <a:cubicBezTo>
                    <a:pt x="96" y="81"/>
                    <a:pt x="96" y="82"/>
                    <a:pt x="96" y="83"/>
                  </a:cubicBezTo>
                  <a:cubicBezTo>
                    <a:pt x="96" y="85"/>
                    <a:pt x="96" y="85"/>
                    <a:pt x="94" y="86"/>
                  </a:cubicBezTo>
                  <a:cubicBezTo>
                    <a:pt x="94" y="86"/>
                    <a:pt x="94" y="87"/>
                    <a:pt x="94" y="87"/>
                  </a:cubicBezTo>
                  <a:cubicBezTo>
                    <a:pt x="94" y="88"/>
                    <a:pt x="94" y="88"/>
                    <a:pt x="95" y="88"/>
                  </a:cubicBezTo>
                  <a:cubicBezTo>
                    <a:pt x="95" y="88"/>
                    <a:pt x="95" y="88"/>
                    <a:pt x="95" y="88"/>
                  </a:cubicBezTo>
                  <a:cubicBezTo>
                    <a:pt x="95" y="88"/>
                    <a:pt x="95" y="88"/>
                    <a:pt x="95" y="88"/>
                  </a:cubicBezTo>
                  <a:cubicBezTo>
                    <a:pt x="97" y="87"/>
                    <a:pt x="97" y="87"/>
                    <a:pt x="97" y="85"/>
                  </a:cubicBezTo>
                  <a:cubicBezTo>
                    <a:pt x="97" y="82"/>
                    <a:pt x="97" y="78"/>
                    <a:pt x="97" y="74"/>
                  </a:cubicBezTo>
                  <a:cubicBezTo>
                    <a:pt x="97" y="74"/>
                    <a:pt x="97" y="74"/>
                    <a:pt x="97" y="73"/>
                  </a:cubicBezTo>
                  <a:cubicBezTo>
                    <a:pt x="97" y="73"/>
                    <a:pt x="98" y="72"/>
                    <a:pt x="98" y="72"/>
                  </a:cubicBezTo>
                  <a:cubicBezTo>
                    <a:pt x="99" y="72"/>
                    <a:pt x="99" y="73"/>
                    <a:pt x="99" y="73"/>
                  </a:cubicBezTo>
                  <a:cubicBezTo>
                    <a:pt x="100" y="74"/>
                    <a:pt x="100" y="74"/>
                    <a:pt x="100" y="74"/>
                  </a:cubicBezTo>
                  <a:cubicBezTo>
                    <a:pt x="100" y="77"/>
                    <a:pt x="100" y="80"/>
                    <a:pt x="100" y="83"/>
                  </a:cubicBezTo>
                  <a:cubicBezTo>
                    <a:pt x="100" y="83"/>
                    <a:pt x="100" y="84"/>
                    <a:pt x="100" y="84"/>
                  </a:cubicBezTo>
                  <a:cubicBezTo>
                    <a:pt x="101" y="84"/>
                    <a:pt x="101" y="84"/>
                    <a:pt x="101" y="84"/>
                  </a:cubicBezTo>
                  <a:cubicBezTo>
                    <a:pt x="102" y="84"/>
                    <a:pt x="102" y="84"/>
                    <a:pt x="103" y="84"/>
                  </a:cubicBezTo>
                  <a:cubicBezTo>
                    <a:pt x="103" y="85"/>
                    <a:pt x="103" y="85"/>
                    <a:pt x="102" y="86"/>
                  </a:cubicBezTo>
                  <a:cubicBezTo>
                    <a:pt x="102" y="86"/>
                    <a:pt x="101" y="87"/>
                    <a:pt x="101" y="87"/>
                  </a:cubicBezTo>
                  <a:cubicBezTo>
                    <a:pt x="101" y="87"/>
                    <a:pt x="101" y="88"/>
                    <a:pt x="101" y="88"/>
                  </a:cubicBezTo>
                  <a:cubicBezTo>
                    <a:pt x="101" y="89"/>
                    <a:pt x="101" y="90"/>
                    <a:pt x="101" y="91"/>
                  </a:cubicBezTo>
                  <a:cubicBezTo>
                    <a:pt x="102" y="91"/>
                    <a:pt x="102" y="90"/>
                    <a:pt x="103" y="90"/>
                  </a:cubicBezTo>
                  <a:cubicBezTo>
                    <a:pt x="103" y="88"/>
                    <a:pt x="103" y="85"/>
                    <a:pt x="103" y="83"/>
                  </a:cubicBezTo>
                  <a:cubicBezTo>
                    <a:pt x="104" y="80"/>
                    <a:pt x="104" y="77"/>
                    <a:pt x="104" y="73"/>
                  </a:cubicBezTo>
                  <a:cubicBezTo>
                    <a:pt x="104" y="73"/>
                    <a:pt x="104" y="73"/>
                    <a:pt x="104" y="73"/>
                  </a:cubicBezTo>
                  <a:cubicBezTo>
                    <a:pt x="105" y="72"/>
                    <a:pt x="105" y="71"/>
                    <a:pt x="106" y="71"/>
                  </a:cubicBezTo>
                  <a:cubicBezTo>
                    <a:pt x="106" y="71"/>
                    <a:pt x="107" y="72"/>
                    <a:pt x="107" y="73"/>
                  </a:cubicBezTo>
                  <a:cubicBezTo>
                    <a:pt x="107" y="73"/>
                    <a:pt x="107" y="74"/>
                    <a:pt x="107" y="74"/>
                  </a:cubicBezTo>
                  <a:cubicBezTo>
                    <a:pt x="107" y="78"/>
                    <a:pt x="108" y="82"/>
                    <a:pt x="108" y="86"/>
                  </a:cubicBezTo>
                  <a:cubicBezTo>
                    <a:pt x="108" y="87"/>
                    <a:pt x="108" y="87"/>
                    <a:pt x="108" y="87"/>
                  </a:cubicBezTo>
                  <a:cubicBezTo>
                    <a:pt x="109" y="87"/>
                    <a:pt x="109" y="87"/>
                    <a:pt x="110" y="86"/>
                  </a:cubicBezTo>
                  <a:cubicBezTo>
                    <a:pt x="110" y="86"/>
                    <a:pt x="110" y="86"/>
                    <a:pt x="110" y="85"/>
                  </a:cubicBezTo>
                  <a:cubicBezTo>
                    <a:pt x="111" y="83"/>
                    <a:pt x="111" y="81"/>
                    <a:pt x="111" y="79"/>
                  </a:cubicBezTo>
                  <a:cubicBezTo>
                    <a:pt x="112" y="76"/>
                    <a:pt x="112" y="73"/>
                    <a:pt x="112" y="71"/>
                  </a:cubicBezTo>
                  <a:cubicBezTo>
                    <a:pt x="112" y="70"/>
                    <a:pt x="113" y="70"/>
                    <a:pt x="113" y="69"/>
                  </a:cubicBezTo>
                  <a:cubicBezTo>
                    <a:pt x="113" y="69"/>
                    <a:pt x="113" y="69"/>
                    <a:pt x="114" y="69"/>
                  </a:cubicBezTo>
                  <a:cubicBezTo>
                    <a:pt x="114" y="69"/>
                    <a:pt x="115" y="69"/>
                    <a:pt x="115" y="69"/>
                  </a:cubicBezTo>
                  <a:cubicBezTo>
                    <a:pt x="115" y="70"/>
                    <a:pt x="115" y="70"/>
                    <a:pt x="115" y="71"/>
                  </a:cubicBezTo>
                  <a:cubicBezTo>
                    <a:pt x="115" y="76"/>
                    <a:pt x="116" y="80"/>
                    <a:pt x="116" y="85"/>
                  </a:cubicBezTo>
                  <a:cubicBezTo>
                    <a:pt x="116" y="87"/>
                    <a:pt x="116" y="88"/>
                    <a:pt x="116" y="90"/>
                  </a:cubicBezTo>
                  <a:cubicBezTo>
                    <a:pt x="118" y="90"/>
                    <a:pt x="118" y="89"/>
                    <a:pt x="118" y="88"/>
                  </a:cubicBezTo>
                  <a:cubicBezTo>
                    <a:pt x="119" y="84"/>
                    <a:pt x="119" y="79"/>
                    <a:pt x="120" y="75"/>
                  </a:cubicBezTo>
                  <a:cubicBezTo>
                    <a:pt x="120" y="74"/>
                    <a:pt x="120" y="73"/>
                    <a:pt x="120" y="72"/>
                  </a:cubicBezTo>
                  <a:cubicBezTo>
                    <a:pt x="120" y="71"/>
                    <a:pt x="121" y="71"/>
                    <a:pt x="121" y="71"/>
                  </a:cubicBezTo>
                  <a:cubicBezTo>
                    <a:pt x="122" y="71"/>
                    <a:pt x="122" y="72"/>
                    <a:pt x="122" y="72"/>
                  </a:cubicBezTo>
                  <a:cubicBezTo>
                    <a:pt x="122" y="73"/>
                    <a:pt x="122" y="74"/>
                    <a:pt x="122" y="75"/>
                  </a:cubicBezTo>
                  <a:cubicBezTo>
                    <a:pt x="123" y="78"/>
                    <a:pt x="123" y="82"/>
                    <a:pt x="123" y="85"/>
                  </a:cubicBezTo>
                  <a:cubicBezTo>
                    <a:pt x="123" y="86"/>
                    <a:pt x="123" y="86"/>
                    <a:pt x="123" y="87"/>
                  </a:cubicBezTo>
                  <a:cubicBezTo>
                    <a:pt x="125" y="87"/>
                    <a:pt x="125" y="88"/>
                    <a:pt x="124" y="89"/>
                  </a:cubicBezTo>
                  <a:cubicBezTo>
                    <a:pt x="124" y="90"/>
                    <a:pt x="124" y="90"/>
                    <a:pt x="124" y="90"/>
                  </a:cubicBezTo>
                  <a:cubicBezTo>
                    <a:pt x="123" y="91"/>
                    <a:pt x="123" y="93"/>
                    <a:pt x="124" y="94"/>
                  </a:cubicBezTo>
                  <a:cubicBezTo>
                    <a:pt x="124" y="94"/>
                    <a:pt x="124" y="94"/>
                    <a:pt x="124" y="93"/>
                  </a:cubicBezTo>
                  <a:cubicBezTo>
                    <a:pt x="125" y="89"/>
                    <a:pt x="125" y="85"/>
                    <a:pt x="126" y="80"/>
                  </a:cubicBezTo>
                  <a:cubicBezTo>
                    <a:pt x="126" y="77"/>
                    <a:pt x="127" y="73"/>
                    <a:pt x="127" y="69"/>
                  </a:cubicBezTo>
                  <a:cubicBezTo>
                    <a:pt x="127" y="69"/>
                    <a:pt x="128" y="68"/>
                    <a:pt x="128" y="68"/>
                  </a:cubicBezTo>
                  <a:cubicBezTo>
                    <a:pt x="128" y="67"/>
                    <a:pt x="129" y="67"/>
                    <a:pt x="130" y="68"/>
                  </a:cubicBezTo>
                  <a:cubicBezTo>
                    <a:pt x="130" y="68"/>
                    <a:pt x="130" y="68"/>
                    <a:pt x="130" y="69"/>
                  </a:cubicBezTo>
                  <a:cubicBezTo>
                    <a:pt x="130" y="70"/>
                    <a:pt x="130" y="71"/>
                    <a:pt x="130" y="72"/>
                  </a:cubicBezTo>
                  <a:cubicBezTo>
                    <a:pt x="130" y="78"/>
                    <a:pt x="131" y="84"/>
                    <a:pt x="131" y="89"/>
                  </a:cubicBezTo>
                  <a:cubicBezTo>
                    <a:pt x="131" y="90"/>
                    <a:pt x="131" y="90"/>
                    <a:pt x="131" y="91"/>
                  </a:cubicBezTo>
                  <a:cubicBezTo>
                    <a:pt x="132" y="91"/>
                    <a:pt x="132" y="91"/>
                    <a:pt x="132" y="90"/>
                  </a:cubicBezTo>
                  <a:cubicBezTo>
                    <a:pt x="132" y="88"/>
                    <a:pt x="132" y="86"/>
                    <a:pt x="133" y="83"/>
                  </a:cubicBezTo>
                  <a:cubicBezTo>
                    <a:pt x="133" y="78"/>
                    <a:pt x="134" y="72"/>
                    <a:pt x="135" y="67"/>
                  </a:cubicBezTo>
                  <a:cubicBezTo>
                    <a:pt x="135" y="66"/>
                    <a:pt x="135" y="66"/>
                    <a:pt x="135" y="66"/>
                  </a:cubicBezTo>
                  <a:cubicBezTo>
                    <a:pt x="135" y="65"/>
                    <a:pt x="135" y="64"/>
                    <a:pt x="136" y="64"/>
                  </a:cubicBezTo>
                  <a:cubicBezTo>
                    <a:pt x="137" y="64"/>
                    <a:pt x="137" y="65"/>
                    <a:pt x="137" y="66"/>
                  </a:cubicBezTo>
                  <a:cubicBezTo>
                    <a:pt x="137" y="66"/>
                    <a:pt x="137" y="67"/>
                    <a:pt x="137" y="68"/>
                  </a:cubicBezTo>
                  <a:cubicBezTo>
                    <a:pt x="138" y="74"/>
                    <a:pt x="138" y="80"/>
                    <a:pt x="138" y="86"/>
                  </a:cubicBezTo>
                  <a:cubicBezTo>
                    <a:pt x="138" y="89"/>
                    <a:pt x="138" y="92"/>
                    <a:pt x="138" y="95"/>
                  </a:cubicBezTo>
                  <a:cubicBezTo>
                    <a:pt x="138" y="95"/>
                    <a:pt x="138" y="96"/>
                    <a:pt x="138" y="96"/>
                  </a:cubicBezTo>
                  <a:cubicBezTo>
                    <a:pt x="139" y="96"/>
                    <a:pt x="139" y="96"/>
                    <a:pt x="139" y="96"/>
                  </a:cubicBezTo>
                  <a:cubicBezTo>
                    <a:pt x="139" y="95"/>
                    <a:pt x="139" y="95"/>
                    <a:pt x="139" y="94"/>
                  </a:cubicBezTo>
                  <a:cubicBezTo>
                    <a:pt x="139" y="85"/>
                    <a:pt x="139" y="76"/>
                    <a:pt x="140" y="67"/>
                  </a:cubicBezTo>
                  <a:cubicBezTo>
                    <a:pt x="140" y="67"/>
                    <a:pt x="140" y="66"/>
                    <a:pt x="141" y="65"/>
                  </a:cubicBezTo>
                  <a:cubicBezTo>
                    <a:pt x="141" y="65"/>
                    <a:pt x="141" y="64"/>
                    <a:pt x="142" y="64"/>
                  </a:cubicBezTo>
                  <a:cubicBezTo>
                    <a:pt x="143" y="64"/>
                    <a:pt x="143" y="65"/>
                    <a:pt x="143" y="65"/>
                  </a:cubicBezTo>
                  <a:cubicBezTo>
                    <a:pt x="143" y="66"/>
                    <a:pt x="143" y="66"/>
                    <a:pt x="143" y="67"/>
                  </a:cubicBezTo>
                  <a:cubicBezTo>
                    <a:pt x="143" y="72"/>
                    <a:pt x="144" y="77"/>
                    <a:pt x="144" y="82"/>
                  </a:cubicBezTo>
                  <a:cubicBezTo>
                    <a:pt x="144" y="87"/>
                    <a:pt x="144" y="92"/>
                    <a:pt x="145" y="98"/>
                  </a:cubicBezTo>
                  <a:cubicBezTo>
                    <a:pt x="145" y="99"/>
                    <a:pt x="146" y="100"/>
                    <a:pt x="146" y="101"/>
                  </a:cubicBezTo>
                  <a:cubicBezTo>
                    <a:pt x="146" y="101"/>
                    <a:pt x="146" y="101"/>
                    <a:pt x="146" y="101"/>
                  </a:cubicBezTo>
                  <a:cubicBezTo>
                    <a:pt x="146" y="100"/>
                    <a:pt x="146" y="100"/>
                    <a:pt x="146" y="100"/>
                  </a:cubicBezTo>
                  <a:cubicBezTo>
                    <a:pt x="146" y="94"/>
                    <a:pt x="146" y="88"/>
                    <a:pt x="146" y="82"/>
                  </a:cubicBezTo>
                  <a:cubicBezTo>
                    <a:pt x="146" y="73"/>
                    <a:pt x="146" y="64"/>
                    <a:pt x="147" y="56"/>
                  </a:cubicBezTo>
                  <a:cubicBezTo>
                    <a:pt x="148" y="48"/>
                    <a:pt x="149" y="41"/>
                    <a:pt x="152" y="34"/>
                  </a:cubicBezTo>
                  <a:cubicBezTo>
                    <a:pt x="152" y="34"/>
                    <a:pt x="152" y="33"/>
                    <a:pt x="152" y="32"/>
                  </a:cubicBezTo>
                  <a:cubicBezTo>
                    <a:pt x="151" y="33"/>
                    <a:pt x="150" y="34"/>
                    <a:pt x="149" y="35"/>
                  </a:cubicBezTo>
                  <a:cubicBezTo>
                    <a:pt x="142" y="39"/>
                    <a:pt x="134" y="42"/>
                    <a:pt x="126" y="44"/>
                  </a:cubicBezTo>
                  <a:cubicBezTo>
                    <a:pt x="118" y="46"/>
                    <a:pt x="111" y="48"/>
                    <a:pt x="103" y="50"/>
                  </a:cubicBezTo>
                  <a:cubicBezTo>
                    <a:pt x="98" y="51"/>
                    <a:pt x="92" y="52"/>
                    <a:pt x="87" y="52"/>
                  </a:cubicBezTo>
                  <a:cubicBezTo>
                    <a:pt x="86" y="52"/>
                    <a:pt x="85" y="52"/>
                    <a:pt x="85" y="52"/>
                  </a:cubicBezTo>
                  <a:cubicBezTo>
                    <a:pt x="84" y="52"/>
                    <a:pt x="83" y="52"/>
                    <a:pt x="82" y="52"/>
                  </a:cubicBezTo>
                  <a:cubicBezTo>
                    <a:pt x="79" y="52"/>
                    <a:pt x="77" y="52"/>
                    <a:pt x="74" y="51"/>
                  </a:cubicBezTo>
                  <a:cubicBezTo>
                    <a:pt x="74" y="51"/>
                    <a:pt x="74" y="51"/>
                    <a:pt x="73" y="51"/>
                  </a:cubicBezTo>
                  <a:cubicBezTo>
                    <a:pt x="73" y="53"/>
                    <a:pt x="72" y="55"/>
                    <a:pt x="71" y="57"/>
                  </a:cubicBezTo>
                  <a:cubicBezTo>
                    <a:pt x="72" y="57"/>
                    <a:pt x="73" y="57"/>
                    <a:pt x="74" y="56"/>
                  </a:cubicBezTo>
                  <a:cubicBezTo>
                    <a:pt x="75" y="56"/>
                    <a:pt x="77" y="55"/>
                    <a:pt x="79" y="55"/>
                  </a:cubicBezTo>
                  <a:cubicBezTo>
                    <a:pt x="80" y="54"/>
                    <a:pt x="80" y="55"/>
                    <a:pt x="80" y="55"/>
                  </a:cubicBezTo>
                  <a:cubicBezTo>
                    <a:pt x="81" y="56"/>
                    <a:pt x="81" y="56"/>
                    <a:pt x="80" y="57"/>
                  </a:cubicBezTo>
                  <a:cubicBezTo>
                    <a:pt x="80" y="57"/>
                    <a:pt x="79" y="57"/>
                    <a:pt x="79" y="58"/>
                  </a:cubicBezTo>
                  <a:cubicBezTo>
                    <a:pt x="79" y="58"/>
                    <a:pt x="79" y="58"/>
                    <a:pt x="79" y="58"/>
                  </a:cubicBezTo>
                  <a:cubicBezTo>
                    <a:pt x="80" y="58"/>
                    <a:pt x="81" y="58"/>
                    <a:pt x="82" y="58"/>
                  </a:cubicBezTo>
                  <a:cubicBezTo>
                    <a:pt x="83" y="58"/>
                    <a:pt x="85" y="58"/>
                    <a:pt x="87" y="58"/>
                  </a:cubicBezTo>
                  <a:cubicBezTo>
                    <a:pt x="91" y="58"/>
                    <a:pt x="95" y="58"/>
                    <a:pt x="98" y="57"/>
                  </a:cubicBezTo>
                  <a:cubicBezTo>
                    <a:pt x="106" y="56"/>
                    <a:pt x="113" y="55"/>
                    <a:pt x="121" y="53"/>
                  </a:cubicBezTo>
                  <a:cubicBezTo>
                    <a:pt x="122" y="53"/>
                    <a:pt x="123" y="53"/>
                    <a:pt x="124" y="53"/>
                  </a:cubicBezTo>
                  <a:cubicBezTo>
                    <a:pt x="124" y="53"/>
                    <a:pt x="125" y="53"/>
                    <a:pt x="125" y="54"/>
                  </a:cubicBezTo>
                  <a:cubicBezTo>
                    <a:pt x="125" y="55"/>
                    <a:pt x="125" y="55"/>
                    <a:pt x="124" y="56"/>
                  </a:cubicBezTo>
                  <a:cubicBezTo>
                    <a:pt x="124" y="56"/>
                    <a:pt x="123" y="56"/>
                    <a:pt x="123" y="56"/>
                  </a:cubicBezTo>
                  <a:cubicBezTo>
                    <a:pt x="115" y="58"/>
                    <a:pt x="108" y="59"/>
                    <a:pt x="100" y="60"/>
                  </a:cubicBezTo>
                  <a:cubicBezTo>
                    <a:pt x="98" y="60"/>
                    <a:pt x="96" y="60"/>
                    <a:pt x="94" y="61"/>
                  </a:cubicBezTo>
                  <a:cubicBezTo>
                    <a:pt x="90" y="61"/>
                    <a:pt x="86" y="62"/>
                    <a:pt x="83" y="62"/>
                  </a:cubicBezTo>
                  <a:cubicBezTo>
                    <a:pt x="82" y="63"/>
                    <a:pt x="82" y="63"/>
                    <a:pt x="82" y="63"/>
                  </a:cubicBezTo>
                  <a:cubicBezTo>
                    <a:pt x="80" y="64"/>
                    <a:pt x="79" y="66"/>
                    <a:pt x="77" y="67"/>
                  </a:cubicBezTo>
                  <a:cubicBezTo>
                    <a:pt x="76" y="68"/>
                    <a:pt x="74" y="70"/>
                    <a:pt x="73" y="71"/>
                  </a:cubicBezTo>
                  <a:close/>
                  <a:moveTo>
                    <a:pt x="33" y="137"/>
                  </a:moveTo>
                  <a:cubicBezTo>
                    <a:pt x="33" y="138"/>
                    <a:pt x="33" y="138"/>
                    <a:pt x="33" y="138"/>
                  </a:cubicBezTo>
                  <a:cubicBezTo>
                    <a:pt x="33" y="138"/>
                    <a:pt x="34" y="137"/>
                    <a:pt x="34" y="137"/>
                  </a:cubicBezTo>
                  <a:cubicBezTo>
                    <a:pt x="35" y="137"/>
                    <a:pt x="36" y="137"/>
                    <a:pt x="37" y="136"/>
                  </a:cubicBezTo>
                  <a:cubicBezTo>
                    <a:pt x="37" y="136"/>
                    <a:pt x="38" y="136"/>
                    <a:pt x="38" y="137"/>
                  </a:cubicBezTo>
                  <a:cubicBezTo>
                    <a:pt x="39" y="138"/>
                    <a:pt x="39" y="138"/>
                    <a:pt x="38" y="139"/>
                  </a:cubicBezTo>
                  <a:cubicBezTo>
                    <a:pt x="38" y="139"/>
                    <a:pt x="38" y="140"/>
                    <a:pt x="37" y="140"/>
                  </a:cubicBezTo>
                  <a:cubicBezTo>
                    <a:pt x="35" y="143"/>
                    <a:pt x="33" y="145"/>
                    <a:pt x="31" y="148"/>
                  </a:cubicBezTo>
                  <a:cubicBezTo>
                    <a:pt x="31" y="148"/>
                    <a:pt x="31" y="148"/>
                    <a:pt x="30" y="148"/>
                  </a:cubicBezTo>
                  <a:cubicBezTo>
                    <a:pt x="31" y="148"/>
                    <a:pt x="32" y="148"/>
                    <a:pt x="33" y="147"/>
                  </a:cubicBezTo>
                  <a:cubicBezTo>
                    <a:pt x="34" y="147"/>
                    <a:pt x="34" y="148"/>
                    <a:pt x="34" y="149"/>
                  </a:cubicBezTo>
                  <a:cubicBezTo>
                    <a:pt x="34" y="149"/>
                    <a:pt x="34" y="150"/>
                    <a:pt x="34" y="150"/>
                  </a:cubicBezTo>
                  <a:cubicBezTo>
                    <a:pt x="33" y="151"/>
                    <a:pt x="33" y="151"/>
                    <a:pt x="32" y="152"/>
                  </a:cubicBezTo>
                  <a:cubicBezTo>
                    <a:pt x="31" y="153"/>
                    <a:pt x="30" y="155"/>
                    <a:pt x="29" y="156"/>
                  </a:cubicBezTo>
                  <a:cubicBezTo>
                    <a:pt x="29" y="157"/>
                    <a:pt x="29" y="157"/>
                    <a:pt x="29" y="157"/>
                  </a:cubicBezTo>
                  <a:cubicBezTo>
                    <a:pt x="30" y="157"/>
                    <a:pt x="31" y="157"/>
                    <a:pt x="32" y="156"/>
                  </a:cubicBezTo>
                  <a:cubicBezTo>
                    <a:pt x="32" y="156"/>
                    <a:pt x="33" y="156"/>
                    <a:pt x="33" y="156"/>
                  </a:cubicBezTo>
                  <a:cubicBezTo>
                    <a:pt x="34" y="156"/>
                    <a:pt x="34" y="157"/>
                    <a:pt x="34" y="157"/>
                  </a:cubicBezTo>
                  <a:cubicBezTo>
                    <a:pt x="34" y="158"/>
                    <a:pt x="34" y="159"/>
                    <a:pt x="34" y="159"/>
                  </a:cubicBezTo>
                  <a:cubicBezTo>
                    <a:pt x="32" y="161"/>
                    <a:pt x="31" y="163"/>
                    <a:pt x="29" y="165"/>
                  </a:cubicBezTo>
                  <a:cubicBezTo>
                    <a:pt x="29" y="166"/>
                    <a:pt x="28" y="166"/>
                    <a:pt x="27" y="166"/>
                  </a:cubicBezTo>
                  <a:cubicBezTo>
                    <a:pt x="27" y="166"/>
                    <a:pt x="27" y="166"/>
                    <a:pt x="26" y="166"/>
                  </a:cubicBezTo>
                  <a:cubicBezTo>
                    <a:pt x="25" y="170"/>
                    <a:pt x="24" y="173"/>
                    <a:pt x="23" y="176"/>
                  </a:cubicBezTo>
                  <a:cubicBezTo>
                    <a:pt x="22" y="180"/>
                    <a:pt x="21" y="183"/>
                    <a:pt x="20" y="186"/>
                  </a:cubicBezTo>
                  <a:cubicBezTo>
                    <a:pt x="21" y="185"/>
                    <a:pt x="21" y="185"/>
                    <a:pt x="21" y="184"/>
                  </a:cubicBezTo>
                  <a:cubicBezTo>
                    <a:pt x="22" y="181"/>
                    <a:pt x="24" y="178"/>
                    <a:pt x="26" y="176"/>
                  </a:cubicBezTo>
                  <a:cubicBezTo>
                    <a:pt x="27" y="175"/>
                    <a:pt x="27" y="174"/>
                    <a:pt x="28" y="174"/>
                  </a:cubicBezTo>
                  <a:cubicBezTo>
                    <a:pt x="28" y="173"/>
                    <a:pt x="28" y="173"/>
                    <a:pt x="28" y="173"/>
                  </a:cubicBezTo>
                  <a:cubicBezTo>
                    <a:pt x="29" y="173"/>
                    <a:pt x="30" y="173"/>
                    <a:pt x="30" y="173"/>
                  </a:cubicBezTo>
                  <a:cubicBezTo>
                    <a:pt x="31" y="174"/>
                    <a:pt x="31" y="174"/>
                    <a:pt x="31" y="175"/>
                  </a:cubicBezTo>
                  <a:cubicBezTo>
                    <a:pt x="30" y="176"/>
                    <a:pt x="30" y="176"/>
                    <a:pt x="29" y="176"/>
                  </a:cubicBezTo>
                  <a:cubicBezTo>
                    <a:pt x="29" y="176"/>
                    <a:pt x="28" y="176"/>
                    <a:pt x="27" y="177"/>
                  </a:cubicBezTo>
                  <a:cubicBezTo>
                    <a:pt x="26" y="178"/>
                    <a:pt x="25" y="179"/>
                    <a:pt x="25" y="180"/>
                  </a:cubicBezTo>
                  <a:cubicBezTo>
                    <a:pt x="22" y="185"/>
                    <a:pt x="21" y="190"/>
                    <a:pt x="20" y="195"/>
                  </a:cubicBezTo>
                  <a:cubicBezTo>
                    <a:pt x="20" y="197"/>
                    <a:pt x="20" y="198"/>
                    <a:pt x="20" y="200"/>
                  </a:cubicBezTo>
                  <a:cubicBezTo>
                    <a:pt x="20" y="201"/>
                    <a:pt x="20" y="201"/>
                    <a:pt x="19" y="202"/>
                  </a:cubicBezTo>
                  <a:cubicBezTo>
                    <a:pt x="19" y="202"/>
                    <a:pt x="18" y="202"/>
                    <a:pt x="18" y="202"/>
                  </a:cubicBezTo>
                  <a:cubicBezTo>
                    <a:pt x="18" y="208"/>
                    <a:pt x="20" y="214"/>
                    <a:pt x="22" y="220"/>
                  </a:cubicBezTo>
                  <a:cubicBezTo>
                    <a:pt x="22" y="220"/>
                    <a:pt x="23" y="220"/>
                    <a:pt x="23" y="220"/>
                  </a:cubicBezTo>
                  <a:cubicBezTo>
                    <a:pt x="23" y="219"/>
                    <a:pt x="24" y="219"/>
                    <a:pt x="25" y="220"/>
                  </a:cubicBezTo>
                  <a:cubicBezTo>
                    <a:pt x="27" y="222"/>
                    <a:pt x="30" y="222"/>
                    <a:pt x="34" y="222"/>
                  </a:cubicBezTo>
                  <a:cubicBezTo>
                    <a:pt x="34" y="222"/>
                    <a:pt x="35" y="221"/>
                    <a:pt x="36" y="221"/>
                  </a:cubicBezTo>
                  <a:cubicBezTo>
                    <a:pt x="38" y="220"/>
                    <a:pt x="39" y="218"/>
                    <a:pt x="40" y="217"/>
                  </a:cubicBezTo>
                  <a:cubicBezTo>
                    <a:pt x="41" y="214"/>
                    <a:pt x="42" y="212"/>
                    <a:pt x="42" y="209"/>
                  </a:cubicBezTo>
                  <a:cubicBezTo>
                    <a:pt x="42" y="208"/>
                    <a:pt x="42" y="207"/>
                    <a:pt x="43" y="206"/>
                  </a:cubicBezTo>
                  <a:cubicBezTo>
                    <a:pt x="43" y="204"/>
                    <a:pt x="44" y="204"/>
                    <a:pt x="46" y="204"/>
                  </a:cubicBezTo>
                  <a:cubicBezTo>
                    <a:pt x="46" y="204"/>
                    <a:pt x="46" y="204"/>
                    <a:pt x="47" y="205"/>
                  </a:cubicBezTo>
                  <a:cubicBezTo>
                    <a:pt x="47" y="204"/>
                    <a:pt x="47" y="204"/>
                    <a:pt x="47" y="204"/>
                  </a:cubicBezTo>
                  <a:cubicBezTo>
                    <a:pt x="47" y="200"/>
                    <a:pt x="47" y="196"/>
                    <a:pt x="46" y="192"/>
                  </a:cubicBezTo>
                  <a:cubicBezTo>
                    <a:pt x="46" y="191"/>
                    <a:pt x="46" y="190"/>
                    <a:pt x="46" y="188"/>
                  </a:cubicBezTo>
                  <a:cubicBezTo>
                    <a:pt x="46" y="186"/>
                    <a:pt x="45" y="183"/>
                    <a:pt x="45" y="180"/>
                  </a:cubicBezTo>
                  <a:cubicBezTo>
                    <a:pt x="45" y="179"/>
                    <a:pt x="44" y="177"/>
                    <a:pt x="44" y="176"/>
                  </a:cubicBezTo>
                  <a:cubicBezTo>
                    <a:pt x="42" y="171"/>
                    <a:pt x="41" y="165"/>
                    <a:pt x="41" y="159"/>
                  </a:cubicBezTo>
                  <a:cubicBezTo>
                    <a:pt x="41" y="158"/>
                    <a:pt x="41" y="157"/>
                    <a:pt x="41" y="156"/>
                  </a:cubicBezTo>
                  <a:cubicBezTo>
                    <a:pt x="40" y="151"/>
                    <a:pt x="41" y="146"/>
                    <a:pt x="41" y="141"/>
                  </a:cubicBezTo>
                  <a:cubicBezTo>
                    <a:pt x="42" y="139"/>
                    <a:pt x="42" y="136"/>
                    <a:pt x="43" y="134"/>
                  </a:cubicBezTo>
                  <a:cubicBezTo>
                    <a:pt x="44" y="130"/>
                    <a:pt x="44" y="126"/>
                    <a:pt x="47" y="122"/>
                  </a:cubicBezTo>
                  <a:cubicBezTo>
                    <a:pt x="47" y="122"/>
                    <a:pt x="47" y="121"/>
                    <a:pt x="47" y="121"/>
                  </a:cubicBezTo>
                  <a:cubicBezTo>
                    <a:pt x="42" y="121"/>
                    <a:pt x="38" y="120"/>
                    <a:pt x="34" y="120"/>
                  </a:cubicBezTo>
                  <a:cubicBezTo>
                    <a:pt x="35" y="122"/>
                    <a:pt x="34" y="123"/>
                    <a:pt x="34" y="124"/>
                  </a:cubicBezTo>
                  <a:cubicBezTo>
                    <a:pt x="33" y="124"/>
                    <a:pt x="33" y="124"/>
                    <a:pt x="33" y="125"/>
                  </a:cubicBezTo>
                  <a:cubicBezTo>
                    <a:pt x="33" y="125"/>
                    <a:pt x="33" y="125"/>
                    <a:pt x="32" y="126"/>
                  </a:cubicBezTo>
                  <a:cubicBezTo>
                    <a:pt x="34" y="125"/>
                    <a:pt x="35" y="124"/>
                    <a:pt x="36" y="124"/>
                  </a:cubicBezTo>
                  <a:cubicBezTo>
                    <a:pt x="36" y="124"/>
                    <a:pt x="37" y="123"/>
                    <a:pt x="37" y="123"/>
                  </a:cubicBezTo>
                  <a:cubicBezTo>
                    <a:pt x="38" y="123"/>
                    <a:pt x="39" y="124"/>
                    <a:pt x="39" y="125"/>
                  </a:cubicBezTo>
                  <a:cubicBezTo>
                    <a:pt x="38" y="126"/>
                    <a:pt x="38" y="126"/>
                    <a:pt x="38" y="126"/>
                  </a:cubicBezTo>
                  <a:cubicBezTo>
                    <a:pt x="36" y="128"/>
                    <a:pt x="35" y="129"/>
                    <a:pt x="34" y="130"/>
                  </a:cubicBezTo>
                  <a:cubicBezTo>
                    <a:pt x="34" y="130"/>
                    <a:pt x="34" y="130"/>
                    <a:pt x="34" y="131"/>
                  </a:cubicBezTo>
                  <a:cubicBezTo>
                    <a:pt x="35" y="130"/>
                    <a:pt x="36" y="130"/>
                    <a:pt x="36" y="129"/>
                  </a:cubicBezTo>
                  <a:cubicBezTo>
                    <a:pt x="37" y="129"/>
                    <a:pt x="38" y="129"/>
                    <a:pt x="38" y="129"/>
                  </a:cubicBezTo>
                  <a:cubicBezTo>
                    <a:pt x="39" y="130"/>
                    <a:pt x="38" y="130"/>
                    <a:pt x="38" y="131"/>
                  </a:cubicBezTo>
                  <a:cubicBezTo>
                    <a:pt x="37" y="132"/>
                    <a:pt x="37" y="133"/>
                    <a:pt x="36" y="134"/>
                  </a:cubicBezTo>
                  <a:cubicBezTo>
                    <a:pt x="35" y="135"/>
                    <a:pt x="34" y="136"/>
                    <a:pt x="33" y="137"/>
                  </a:cubicBezTo>
                  <a:close/>
                  <a:moveTo>
                    <a:pt x="153" y="94"/>
                  </a:moveTo>
                  <a:cubicBezTo>
                    <a:pt x="153" y="94"/>
                    <a:pt x="154" y="94"/>
                    <a:pt x="154" y="94"/>
                  </a:cubicBezTo>
                  <a:cubicBezTo>
                    <a:pt x="156" y="94"/>
                    <a:pt x="158" y="94"/>
                    <a:pt x="160" y="94"/>
                  </a:cubicBezTo>
                  <a:cubicBezTo>
                    <a:pt x="165" y="94"/>
                    <a:pt x="170" y="94"/>
                    <a:pt x="176" y="93"/>
                  </a:cubicBezTo>
                  <a:cubicBezTo>
                    <a:pt x="177" y="92"/>
                    <a:pt x="179" y="92"/>
                    <a:pt x="180" y="91"/>
                  </a:cubicBezTo>
                  <a:cubicBezTo>
                    <a:pt x="181" y="91"/>
                    <a:pt x="183" y="90"/>
                    <a:pt x="184" y="89"/>
                  </a:cubicBezTo>
                  <a:cubicBezTo>
                    <a:pt x="187" y="86"/>
                    <a:pt x="189" y="83"/>
                    <a:pt x="191" y="79"/>
                  </a:cubicBezTo>
                  <a:cubicBezTo>
                    <a:pt x="191" y="79"/>
                    <a:pt x="192" y="78"/>
                    <a:pt x="192" y="77"/>
                  </a:cubicBezTo>
                  <a:cubicBezTo>
                    <a:pt x="191" y="74"/>
                    <a:pt x="191" y="71"/>
                    <a:pt x="191" y="68"/>
                  </a:cubicBezTo>
                  <a:cubicBezTo>
                    <a:pt x="191" y="66"/>
                    <a:pt x="190" y="64"/>
                    <a:pt x="188" y="62"/>
                  </a:cubicBezTo>
                  <a:cubicBezTo>
                    <a:pt x="187" y="60"/>
                    <a:pt x="186" y="58"/>
                    <a:pt x="183" y="57"/>
                  </a:cubicBezTo>
                  <a:cubicBezTo>
                    <a:pt x="182" y="57"/>
                    <a:pt x="180" y="56"/>
                    <a:pt x="179" y="56"/>
                  </a:cubicBezTo>
                  <a:cubicBezTo>
                    <a:pt x="176" y="55"/>
                    <a:pt x="173" y="55"/>
                    <a:pt x="171" y="54"/>
                  </a:cubicBezTo>
                  <a:cubicBezTo>
                    <a:pt x="168" y="53"/>
                    <a:pt x="165" y="53"/>
                    <a:pt x="161" y="53"/>
                  </a:cubicBezTo>
                  <a:cubicBezTo>
                    <a:pt x="160" y="53"/>
                    <a:pt x="159" y="53"/>
                    <a:pt x="158" y="53"/>
                  </a:cubicBezTo>
                  <a:cubicBezTo>
                    <a:pt x="157" y="53"/>
                    <a:pt x="156" y="53"/>
                    <a:pt x="156" y="54"/>
                  </a:cubicBezTo>
                  <a:cubicBezTo>
                    <a:pt x="156" y="57"/>
                    <a:pt x="155" y="60"/>
                    <a:pt x="155" y="63"/>
                  </a:cubicBezTo>
                  <a:cubicBezTo>
                    <a:pt x="154" y="67"/>
                    <a:pt x="154" y="70"/>
                    <a:pt x="154" y="74"/>
                  </a:cubicBezTo>
                  <a:cubicBezTo>
                    <a:pt x="154" y="79"/>
                    <a:pt x="153" y="84"/>
                    <a:pt x="153" y="88"/>
                  </a:cubicBezTo>
                  <a:cubicBezTo>
                    <a:pt x="153" y="89"/>
                    <a:pt x="153" y="89"/>
                    <a:pt x="153" y="89"/>
                  </a:cubicBezTo>
                  <a:cubicBezTo>
                    <a:pt x="154" y="89"/>
                    <a:pt x="154" y="89"/>
                    <a:pt x="155" y="89"/>
                  </a:cubicBezTo>
                  <a:cubicBezTo>
                    <a:pt x="156" y="88"/>
                    <a:pt x="156" y="88"/>
                    <a:pt x="157" y="88"/>
                  </a:cubicBezTo>
                  <a:cubicBezTo>
                    <a:pt x="157" y="88"/>
                    <a:pt x="157" y="88"/>
                    <a:pt x="156" y="88"/>
                  </a:cubicBezTo>
                  <a:cubicBezTo>
                    <a:pt x="155" y="86"/>
                    <a:pt x="155" y="85"/>
                    <a:pt x="157" y="84"/>
                  </a:cubicBezTo>
                  <a:cubicBezTo>
                    <a:pt x="157" y="84"/>
                    <a:pt x="158" y="84"/>
                    <a:pt x="158" y="84"/>
                  </a:cubicBezTo>
                  <a:cubicBezTo>
                    <a:pt x="157" y="83"/>
                    <a:pt x="156" y="83"/>
                    <a:pt x="155" y="83"/>
                  </a:cubicBezTo>
                  <a:cubicBezTo>
                    <a:pt x="155" y="82"/>
                    <a:pt x="154" y="82"/>
                    <a:pt x="154" y="81"/>
                  </a:cubicBezTo>
                  <a:cubicBezTo>
                    <a:pt x="154" y="80"/>
                    <a:pt x="155" y="80"/>
                    <a:pt x="155" y="80"/>
                  </a:cubicBezTo>
                  <a:cubicBezTo>
                    <a:pt x="156" y="80"/>
                    <a:pt x="157" y="79"/>
                    <a:pt x="157" y="79"/>
                  </a:cubicBezTo>
                  <a:cubicBezTo>
                    <a:pt x="158" y="79"/>
                    <a:pt x="159" y="79"/>
                    <a:pt x="160" y="79"/>
                  </a:cubicBezTo>
                  <a:cubicBezTo>
                    <a:pt x="159" y="78"/>
                    <a:pt x="157" y="78"/>
                    <a:pt x="156" y="78"/>
                  </a:cubicBezTo>
                  <a:cubicBezTo>
                    <a:pt x="156" y="78"/>
                    <a:pt x="155" y="78"/>
                    <a:pt x="155" y="78"/>
                  </a:cubicBezTo>
                  <a:cubicBezTo>
                    <a:pt x="155" y="77"/>
                    <a:pt x="155" y="77"/>
                    <a:pt x="155" y="77"/>
                  </a:cubicBezTo>
                  <a:cubicBezTo>
                    <a:pt x="155" y="76"/>
                    <a:pt x="155" y="76"/>
                    <a:pt x="156" y="76"/>
                  </a:cubicBezTo>
                  <a:cubicBezTo>
                    <a:pt x="156" y="76"/>
                    <a:pt x="156" y="76"/>
                    <a:pt x="157" y="76"/>
                  </a:cubicBezTo>
                  <a:cubicBezTo>
                    <a:pt x="158" y="76"/>
                    <a:pt x="158" y="76"/>
                    <a:pt x="159" y="76"/>
                  </a:cubicBezTo>
                  <a:cubicBezTo>
                    <a:pt x="163" y="76"/>
                    <a:pt x="167" y="76"/>
                    <a:pt x="171" y="76"/>
                  </a:cubicBezTo>
                  <a:cubicBezTo>
                    <a:pt x="174" y="76"/>
                    <a:pt x="177" y="76"/>
                    <a:pt x="179" y="75"/>
                  </a:cubicBezTo>
                  <a:cubicBezTo>
                    <a:pt x="180" y="74"/>
                    <a:pt x="181" y="74"/>
                    <a:pt x="182" y="74"/>
                  </a:cubicBezTo>
                  <a:cubicBezTo>
                    <a:pt x="182" y="74"/>
                    <a:pt x="182" y="74"/>
                    <a:pt x="183" y="74"/>
                  </a:cubicBezTo>
                  <a:cubicBezTo>
                    <a:pt x="184" y="74"/>
                    <a:pt x="185" y="74"/>
                    <a:pt x="185" y="73"/>
                  </a:cubicBezTo>
                  <a:cubicBezTo>
                    <a:pt x="185" y="71"/>
                    <a:pt x="185" y="70"/>
                    <a:pt x="185" y="69"/>
                  </a:cubicBezTo>
                  <a:cubicBezTo>
                    <a:pt x="185" y="69"/>
                    <a:pt x="185" y="69"/>
                    <a:pt x="185" y="68"/>
                  </a:cubicBezTo>
                  <a:cubicBezTo>
                    <a:pt x="184" y="69"/>
                    <a:pt x="184" y="69"/>
                    <a:pt x="184" y="69"/>
                  </a:cubicBezTo>
                  <a:cubicBezTo>
                    <a:pt x="183" y="68"/>
                    <a:pt x="182" y="67"/>
                    <a:pt x="183" y="65"/>
                  </a:cubicBezTo>
                  <a:cubicBezTo>
                    <a:pt x="184" y="64"/>
                    <a:pt x="185" y="64"/>
                    <a:pt x="186" y="65"/>
                  </a:cubicBezTo>
                  <a:cubicBezTo>
                    <a:pt x="187" y="66"/>
                    <a:pt x="186" y="66"/>
                    <a:pt x="187" y="67"/>
                  </a:cubicBezTo>
                  <a:cubicBezTo>
                    <a:pt x="187" y="68"/>
                    <a:pt x="187" y="70"/>
                    <a:pt x="187" y="72"/>
                  </a:cubicBezTo>
                  <a:cubicBezTo>
                    <a:pt x="187" y="74"/>
                    <a:pt x="187" y="75"/>
                    <a:pt x="185" y="77"/>
                  </a:cubicBezTo>
                  <a:cubicBezTo>
                    <a:pt x="185" y="78"/>
                    <a:pt x="184" y="78"/>
                    <a:pt x="184" y="79"/>
                  </a:cubicBezTo>
                  <a:cubicBezTo>
                    <a:pt x="184" y="79"/>
                    <a:pt x="185" y="80"/>
                    <a:pt x="185" y="80"/>
                  </a:cubicBezTo>
                  <a:cubicBezTo>
                    <a:pt x="185" y="81"/>
                    <a:pt x="185" y="81"/>
                    <a:pt x="184" y="82"/>
                  </a:cubicBezTo>
                  <a:cubicBezTo>
                    <a:pt x="185" y="83"/>
                    <a:pt x="185" y="84"/>
                    <a:pt x="183" y="85"/>
                  </a:cubicBezTo>
                  <a:cubicBezTo>
                    <a:pt x="183" y="85"/>
                    <a:pt x="182" y="85"/>
                    <a:pt x="182" y="85"/>
                  </a:cubicBezTo>
                  <a:cubicBezTo>
                    <a:pt x="179" y="86"/>
                    <a:pt x="177" y="87"/>
                    <a:pt x="174" y="88"/>
                  </a:cubicBezTo>
                  <a:cubicBezTo>
                    <a:pt x="171" y="89"/>
                    <a:pt x="168" y="89"/>
                    <a:pt x="165" y="89"/>
                  </a:cubicBezTo>
                  <a:cubicBezTo>
                    <a:pt x="163" y="89"/>
                    <a:pt x="161" y="89"/>
                    <a:pt x="159" y="90"/>
                  </a:cubicBezTo>
                  <a:cubicBezTo>
                    <a:pt x="159" y="90"/>
                    <a:pt x="159" y="91"/>
                    <a:pt x="159" y="91"/>
                  </a:cubicBezTo>
                  <a:cubicBezTo>
                    <a:pt x="159" y="92"/>
                    <a:pt x="158" y="93"/>
                    <a:pt x="157" y="93"/>
                  </a:cubicBezTo>
                  <a:cubicBezTo>
                    <a:pt x="156" y="93"/>
                    <a:pt x="155" y="93"/>
                    <a:pt x="154" y="92"/>
                  </a:cubicBezTo>
                  <a:cubicBezTo>
                    <a:pt x="154" y="92"/>
                    <a:pt x="153" y="92"/>
                    <a:pt x="153" y="92"/>
                  </a:cubicBezTo>
                  <a:cubicBezTo>
                    <a:pt x="153" y="93"/>
                    <a:pt x="153" y="93"/>
                    <a:pt x="153" y="94"/>
                  </a:cubicBezTo>
                  <a:close/>
                  <a:moveTo>
                    <a:pt x="128" y="95"/>
                  </a:moveTo>
                  <a:cubicBezTo>
                    <a:pt x="126" y="95"/>
                    <a:pt x="126" y="95"/>
                    <a:pt x="126" y="97"/>
                  </a:cubicBezTo>
                  <a:cubicBezTo>
                    <a:pt x="126" y="98"/>
                    <a:pt x="126" y="99"/>
                    <a:pt x="126" y="99"/>
                  </a:cubicBezTo>
                  <a:cubicBezTo>
                    <a:pt x="125" y="100"/>
                    <a:pt x="125" y="102"/>
                    <a:pt x="125" y="103"/>
                  </a:cubicBezTo>
                  <a:cubicBezTo>
                    <a:pt x="125" y="103"/>
                    <a:pt x="124" y="104"/>
                    <a:pt x="124" y="104"/>
                  </a:cubicBezTo>
                  <a:cubicBezTo>
                    <a:pt x="123" y="104"/>
                    <a:pt x="123" y="103"/>
                    <a:pt x="122" y="103"/>
                  </a:cubicBezTo>
                  <a:cubicBezTo>
                    <a:pt x="122" y="102"/>
                    <a:pt x="122" y="102"/>
                    <a:pt x="122" y="101"/>
                  </a:cubicBezTo>
                  <a:cubicBezTo>
                    <a:pt x="122" y="100"/>
                    <a:pt x="122" y="99"/>
                    <a:pt x="121" y="98"/>
                  </a:cubicBezTo>
                  <a:cubicBezTo>
                    <a:pt x="121" y="98"/>
                    <a:pt x="120" y="98"/>
                    <a:pt x="120" y="98"/>
                  </a:cubicBezTo>
                  <a:cubicBezTo>
                    <a:pt x="119" y="99"/>
                    <a:pt x="119" y="99"/>
                    <a:pt x="119" y="100"/>
                  </a:cubicBezTo>
                  <a:cubicBezTo>
                    <a:pt x="119" y="100"/>
                    <a:pt x="119" y="101"/>
                    <a:pt x="119" y="102"/>
                  </a:cubicBezTo>
                  <a:cubicBezTo>
                    <a:pt x="118" y="102"/>
                    <a:pt x="118" y="102"/>
                    <a:pt x="117" y="102"/>
                  </a:cubicBezTo>
                  <a:cubicBezTo>
                    <a:pt x="117" y="102"/>
                    <a:pt x="116" y="102"/>
                    <a:pt x="116" y="102"/>
                  </a:cubicBezTo>
                  <a:cubicBezTo>
                    <a:pt x="116" y="101"/>
                    <a:pt x="116" y="101"/>
                    <a:pt x="116" y="100"/>
                  </a:cubicBezTo>
                  <a:cubicBezTo>
                    <a:pt x="116" y="100"/>
                    <a:pt x="115" y="99"/>
                    <a:pt x="115" y="98"/>
                  </a:cubicBezTo>
                  <a:cubicBezTo>
                    <a:pt x="115" y="97"/>
                    <a:pt x="115" y="95"/>
                    <a:pt x="114" y="94"/>
                  </a:cubicBezTo>
                  <a:cubicBezTo>
                    <a:pt x="114" y="94"/>
                    <a:pt x="114" y="94"/>
                    <a:pt x="114" y="95"/>
                  </a:cubicBezTo>
                  <a:cubicBezTo>
                    <a:pt x="113" y="95"/>
                    <a:pt x="112" y="95"/>
                    <a:pt x="112" y="95"/>
                  </a:cubicBezTo>
                  <a:cubicBezTo>
                    <a:pt x="112" y="96"/>
                    <a:pt x="112" y="96"/>
                    <a:pt x="111" y="96"/>
                  </a:cubicBezTo>
                  <a:cubicBezTo>
                    <a:pt x="111" y="97"/>
                    <a:pt x="111" y="98"/>
                    <a:pt x="111" y="99"/>
                  </a:cubicBezTo>
                  <a:cubicBezTo>
                    <a:pt x="111" y="99"/>
                    <a:pt x="111" y="100"/>
                    <a:pt x="110" y="101"/>
                  </a:cubicBezTo>
                  <a:cubicBezTo>
                    <a:pt x="110" y="102"/>
                    <a:pt x="109" y="102"/>
                    <a:pt x="108" y="101"/>
                  </a:cubicBezTo>
                  <a:cubicBezTo>
                    <a:pt x="108" y="101"/>
                    <a:pt x="108" y="101"/>
                    <a:pt x="108" y="100"/>
                  </a:cubicBezTo>
                  <a:cubicBezTo>
                    <a:pt x="107" y="99"/>
                    <a:pt x="107" y="98"/>
                    <a:pt x="107" y="98"/>
                  </a:cubicBezTo>
                  <a:cubicBezTo>
                    <a:pt x="107" y="97"/>
                    <a:pt x="107" y="97"/>
                    <a:pt x="106" y="97"/>
                  </a:cubicBezTo>
                  <a:cubicBezTo>
                    <a:pt x="105" y="96"/>
                    <a:pt x="105" y="95"/>
                    <a:pt x="105" y="94"/>
                  </a:cubicBezTo>
                  <a:cubicBezTo>
                    <a:pt x="106" y="94"/>
                    <a:pt x="106" y="93"/>
                    <a:pt x="106" y="93"/>
                  </a:cubicBezTo>
                  <a:cubicBezTo>
                    <a:pt x="106" y="92"/>
                    <a:pt x="106" y="92"/>
                    <a:pt x="106" y="91"/>
                  </a:cubicBezTo>
                  <a:cubicBezTo>
                    <a:pt x="105" y="92"/>
                    <a:pt x="105" y="92"/>
                    <a:pt x="104" y="93"/>
                  </a:cubicBezTo>
                  <a:cubicBezTo>
                    <a:pt x="104" y="95"/>
                    <a:pt x="104" y="97"/>
                    <a:pt x="104" y="98"/>
                  </a:cubicBezTo>
                  <a:cubicBezTo>
                    <a:pt x="103" y="99"/>
                    <a:pt x="103" y="100"/>
                    <a:pt x="102" y="101"/>
                  </a:cubicBezTo>
                  <a:cubicBezTo>
                    <a:pt x="102" y="101"/>
                    <a:pt x="102" y="101"/>
                    <a:pt x="102" y="101"/>
                  </a:cubicBezTo>
                  <a:cubicBezTo>
                    <a:pt x="103" y="103"/>
                    <a:pt x="103" y="104"/>
                    <a:pt x="105" y="104"/>
                  </a:cubicBezTo>
                  <a:cubicBezTo>
                    <a:pt x="108" y="104"/>
                    <a:pt x="112" y="104"/>
                    <a:pt x="116" y="104"/>
                  </a:cubicBezTo>
                  <a:cubicBezTo>
                    <a:pt x="122" y="105"/>
                    <a:pt x="127" y="106"/>
                    <a:pt x="133" y="107"/>
                  </a:cubicBezTo>
                  <a:cubicBezTo>
                    <a:pt x="137" y="107"/>
                    <a:pt x="142" y="109"/>
                    <a:pt x="145" y="112"/>
                  </a:cubicBezTo>
                  <a:cubicBezTo>
                    <a:pt x="145" y="112"/>
                    <a:pt x="146" y="112"/>
                    <a:pt x="146" y="113"/>
                  </a:cubicBezTo>
                  <a:cubicBezTo>
                    <a:pt x="146" y="111"/>
                    <a:pt x="146" y="110"/>
                    <a:pt x="146" y="109"/>
                  </a:cubicBezTo>
                  <a:cubicBezTo>
                    <a:pt x="146" y="108"/>
                    <a:pt x="146" y="107"/>
                    <a:pt x="146" y="106"/>
                  </a:cubicBezTo>
                  <a:cubicBezTo>
                    <a:pt x="146" y="106"/>
                    <a:pt x="145" y="106"/>
                    <a:pt x="145" y="107"/>
                  </a:cubicBezTo>
                  <a:cubicBezTo>
                    <a:pt x="143" y="108"/>
                    <a:pt x="142" y="107"/>
                    <a:pt x="142" y="105"/>
                  </a:cubicBezTo>
                  <a:cubicBezTo>
                    <a:pt x="141" y="104"/>
                    <a:pt x="141" y="103"/>
                    <a:pt x="141" y="102"/>
                  </a:cubicBezTo>
                  <a:cubicBezTo>
                    <a:pt x="141" y="102"/>
                    <a:pt x="141" y="101"/>
                    <a:pt x="141" y="101"/>
                  </a:cubicBezTo>
                  <a:cubicBezTo>
                    <a:pt x="141" y="102"/>
                    <a:pt x="141" y="102"/>
                    <a:pt x="141" y="102"/>
                  </a:cubicBezTo>
                  <a:cubicBezTo>
                    <a:pt x="141" y="104"/>
                    <a:pt x="141" y="105"/>
                    <a:pt x="141" y="106"/>
                  </a:cubicBezTo>
                  <a:cubicBezTo>
                    <a:pt x="140" y="107"/>
                    <a:pt x="140" y="107"/>
                    <a:pt x="140" y="107"/>
                  </a:cubicBezTo>
                  <a:cubicBezTo>
                    <a:pt x="139" y="107"/>
                    <a:pt x="138" y="107"/>
                    <a:pt x="138" y="106"/>
                  </a:cubicBezTo>
                  <a:cubicBezTo>
                    <a:pt x="138" y="106"/>
                    <a:pt x="138" y="105"/>
                    <a:pt x="137" y="105"/>
                  </a:cubicBezTo>
                  <a:cubicBezTo>
                    <a:pt x="137" y="103"/>
                    <a:pt x="137" y="102"/>
                    <a:pt x="136" y="100"/>
                  </a:cubicBezTo>
                  <a:cubicBezTo>
                    <a:pt x="135" y="100"/>
                    <a:pt x="134" y="100"/>
                    <a:pt x="133" y="100"/>
                  </a:cubicBezTo>
                  <a:cubicBezTo>
                    <a:pt x="133" y="100"/>
                    <a:pt x="133" y="100"/>
                    <a:pt x="133" y="101"/>
                  </a:cubicBezTo>
                  <a:cubicBezTo>
                    <a:pt x="133" y="102"/>
                    <a:pt x="132" y="103"/>
                    <a:pt x="132" y="104"/>
                  </a:cubicBezTo>
                  <a:cubicBezTo>
                    <a:pt x="132" y="105"/>
                    <a:pt x="131" y="105"/>
                    <a:pt x="131" y="105"/>
                  </a:cubicBezTo>
                  <a:cubicBezTo>
                    <a:pt x="130" y="105"/>
                    <a:pt x="130" y="105"/>
                    <a:pt x="129" y="104"/>
                  </a:cubicBezTo>
                  <a:cubicBezTo>
                    <a:pt x="129" y="103"/>
                    <a:pt x="129" y="103"/>
                    <a:pt x="129" y="102"/>
                  </a:cubicBezTo>
                  <a:cubicBezTo>
                    <a:pt x="129" y="100"/>
                    <a:pt x="129" y="97"/>
                    <a:pt x="128" y="95"/>
                  </a:cubicBezTo>
                  <a:close/>
                  <a:moveTo>
                    <a:pt x="37" y="233"/>
                  </a:moveTo>
                  <a:cubicBezTo>
                    <a:pt x="37" y="233"/>
                    <a:pt x="37" y="233"/>
                    <a:pt x="37" y="233"/>
                  </a:cubicBezTo>
                  <a:cubicBezTo>
                    <a:pt x="37" y="233"/>
                    <a:pt x="37" y="233"/>
                    <a:pt x="37" y="233"/>
                  </a:cubicBezTo>
                  <a:cubicBezTo>
                    <a:pt x="40" y="233"/>
                    <a:pt x="43" y="231"/>
                    <a:pt x="44" y="229"/>
                  </a:cubicBezTo>
                  <a:cubicBezTo>
                    <a:pt x="47" y="225"/>
                    <a:pt x="49" y="222"/>
                    <a:pt x="50" y="217"/>
                  </a:cubicBezTo>
                  <a:cubicBezTo>
                    <a:pt x="51" y="215"/>
                    <a:pt x="52" y="213"/>
                    <a:pt x="52" y="211"/>
                  </a:cubicBezTo>
                  <a:cubicBezTo>
                    <a:pt x="52" y="206"/>
                    <a:pt x="52" y="201"/>
                    <a:pt x="50" y="195"/>
                  </a:cubicBezTo>
                  <a:cubicBezTo>
                    <a:pt x="50" y="195"/>
                    <a:pt x="50" y="194"/>
                    <a:pt x="50" y="194"/>
                  </a:cubicBezTo>
                  <a:cubicBezTo>
                    <a:pt x="50" y="194"/>
                    <a:pt x="50" y="195"/>
                    <a:pt x="50" y="195"/>
                  </a:cubicBezTo>
                  <a:cubicBezTo>
                    <a:pt x="50" y="199"/>
                    <a:pt x="50" y="203"/>
                    <a:pt x="50" y="206"/>
                  </a:cubicBezTo>
                  <a:cubicBezTo>
                    <a:pt x="50" y="209"/>
                    <a:pt x="49" y="212"/>
                    <a:pt x="48" y="215"/>
                  </a:cubicBezTo>
                  <a:cubicBezTo>
                    <a:pt x="46" y="219"/>
                    <a:pt x="44" y="223"/>
                    <a:pt x="43" y="226"/>
                  </a:cubicBezTo>
                  <a:cubicBezTo>
                    <a:pt x="41" y="229"/>
                    <a:pt x="39" y="231"/>
                    <a:pt x="37" y="233"/>
                  </a:cubicBezTo>
                  <a:cubicBezTo>
                    <a:pt x="37" y="233"/>
                    <a:pt x="37" y="233"/>
                    <a:pt x="37" y="233"/>
                  </a:cubicBezTo>
                  <a:close/>
                  <a:moveTo>
                    <a:pt x="46" y="209"/>
                  </a:moveTo>
                  <a:cubicBezTo>
                    <a:pt x="46" y="209"/>
                    <a:pt x="46" y="209"/>
                    <a:pt x="46" y="209"/>
                  </a:cubicBezTo>
                  <a:cubicBezTo>
                    <a:pt x="46" y="209"/>
                    <a:pt x="46" y="209"/>
                    <a:pt x="45" y="209"/>
                  </a:cubicBezTo>
                  <a:cubicBezTo>
                    <a:pt x="44" y="212"/>
                    <a:pt x="43" y="215"/>
                    <a:pt x="41" y="218"/>
                  </a:cubicBezTo>
                  <a:cubicBezTo>
                    <a:pt x="41" y="219"/>
                    <a:pt x="40" y="219"/>
                    <a:pt x="40" y="220"/>
                  </a:cubicBezTo>
                  <a:cubicBezTo>
                    <a:pt x="37" y="223"/>
                    <a:pt x="34" y="224"/>
                    <a:pt x="30" y="224"/>
                  </a:cubicBezTo>
                  <a:cubicBezTo>
                    <a:pt x="28" y="224"/>
                    <a:pt x="26" y="224"/>
                    <a:pt x="24" y="224"/>
                  </a:cubicBezTo>
                  <a:cubicBezTo>
                    <a:pt x="24" y="225"/>
                    <a:pt x="25" y="227"/>
                    <a:pt x="26" y="228"/>
                  </a:cubicBezTo>
                  <a:cubicBezTo>
                    <a:pt x="27" y="228"/>
                    <a:pt x="27" y="228"/>
                    <a:pt x="27" y="229"/>
                  </a:cubicBezTo>
                  <a:cubicBezTo>
                    <a:pt x="28" y="229"/>
                    <a:pt x="28" y="229"/>
                    <a:pt x="28" y="229"/>
                  </a:cubicBezTo>
                  <a:cubicBezTo>
                    <a:pt x="30" y="229"/>
                    <a:pt x="31" y="229"/>
                    <a:pt x="32" y="228"/>
                  </a:cubicBezTo>
                  <a:cubicBezTo>
                    <a:pt x="35" y="228"/>
                    <a:pt x="37" y="227"/>
                    <a:pt x="39" y="225"/>
                  </a:cubicBezTo>
                  <a:cubicBezTo>
                    <a:pt x="40" y="224"/>
                    <a:pt x="41" y="222"/>
                    <a:pt x="42" y="221"/>
                  </a:cubicBezTo>
                  <a:cubicBezTo>
                    <a:pt x="43" y="218"/>
                    <a:pt x="44" y="216"/>
                    <a:pt x="45" y="213"/>
                  </a:cubicBezTo>
                  <a:cubicBezTo>
                    <a:pt x="45" y="212"/>
                    <a:pt x="46" y="210"/>
                    <a:pt x="46" y="209"/>
                  </a:cubicBezTo>
                  <a:close/>
                  <a:moveTo>
                    <a:pt x="182" y="152"/>
                  </a:moveTo>
                  <a:cubicBezTo>
                    <a:pt x="182" y="152"/>
                    <a:pt x="182" y="152"/>
                    <a:pt x="182" y="152"/>
                  </a:cubicBezTo>
                  <a:cubicBezTo>
                    <a:pt x="180" y="152"/>
                    <a:pt x="179" y="153"/>
                    <a:pt x="177" y="153"/>
                  </a:cubicBezTo>
                  <a:cubicBezTo>
                    <a:pt x="174" y="152"/>
                    <a:pt x="171" y="152"/>
                    <a:pt x="169" y="151"/>
                  </a:cubicBezTo>
                  <a:cubicBezTo>
                    <a:pt x="168" y="150"/>
                    <a:pt x="168" y="150"/>
                    <a:pt x="167" y="150"/>
                  </a:cubicBezTo>
                  <a:cubicBezTo>
                    <a:pt x="166" y="151"/>
                    <a:pt x="165" y="150"/>
                    <a:pt x="164" y="149"/>
                  </a:cubicBezTo>
                  <a:cubicBezTo>
                    <a:pt x="164" y="148"/>
                    <a:pt x="163" y="148"/>
                    <a:pt x="162" y="147"/>
                  </a:cubicBezTo>
                  <a:cubicBezTo>
                    <a:pt x="162" y="146"/>
                    <a:pt x="162" y="146"/>
                    <a:pt x="161" y="146"/>
                  </a:cubicBezTo>
                  <a:cubicBezTo>
                    <a:pt x="160" y="145"/>
                    <a:pt x="160" y="145"/>
                    <a:pt x="160" y="144"/>
                  </a:cubicBezTo>
                  <a:cubicBezTo>
                    <a:pt x="160" y="143"/>
                    <a:pt x="160" y="143"/>
                    <a:pt x="160" y="143"/>
                  </a:cubicBezTo>
                  <a:cubicBezTo>
                    <a:pt x="159" y="141"/>
                    <a:pt x="158" y="140"/>
                    <a:pt x="157" y="139"/>
                  </a:cubicBezTo>
                  <a:cubicBezTo>
                    <a:pt x="157" y="138"/>
                    <a:pt x="156" y="137"/>
                    <a:pt x="155" y="136"/>
                  </a:cubicBezTo>
                  <a:cubicBezTo>
                    <a:pt x="154" y="134"/>
                    <a:pt x="153" y="133"/>
                    <a:pt x="151" y="131"/>
                  </a:cubicBezTo>
                  <a:cubicBezTo>
                    <a:pt x="151" y="131"/>
                    <a:pt x="151" y="131"/>
                    <a:pt x="151" y="131"/>
                  </a:cubicBezTo>
                  <a:cubicBezTo>
                    <a:pt x="151" y="131"/>
                    <a:pt x="151" y="131"/>
                    <a:pt x="151" y="131"/>
                  </a:cubicBezTo>
                  <a:cubicBezTo>
                    <a:pt x="151" y="132"/>
                    <a:pt x="151" y="133"/>
                    <a:pt x="152" y="134"/>
                  </a:cubicBezTo>
                  <a:cubicBezTo>
                    <a:pt x="153" y="139"/>
                    <a:pt x="157" y="144"/>
                    <a:pt x="161" y="148"/>
                  </a:cubicBezTo>
                  <a:cubicBezTo>
                    <a:pt x="162" y="150"/>
                    <a:pt x="164" y="152"/>
                    <a:pt x="167" y="152"/>
                  </a:cubicBezTo>
                  <a:cubicBezTo>
                    <a:pt x="170" y="153"/>
                    <a:pt x="174" y="154"/>
                    <a:pt x="177" y="154"/>
                  </a:cubicBezTo>
                  <a:cubicBezTo>
                    <a:pt x="179" y="154"/>
                    <a:pt x="181" y="153"/>
                    <a:pt x="182" y="152"/>
                  </a:cubicBezTo>
                  <a:close/>
                  <a:moveTo>
                    <a:pt x="202" y="23"/>
                  </a:moveTo>
                  <a:cubicBezTo>
                    <a:pt x="202" y="23"/>
                    <a:pt x="202" y="22"/>
                    <a:pt x="202" y="22"/>
                  </a:cubicBezTo>
                  <a:cubicBezTo>
                    <a:pt x="200" y="19"/>
                    <a:pt x="198" y="15"/>
                    <a:pt x="196" y="12"/>
                  </a:cubicBezTo>
                  <a:cubicBezTo>
                    <a:pt x="194" y="10"/>
                    <a:pt x="192" y="8"/>
                    <a:pt x="190" y="7"/>
                  </a:cubicBezTo>
                  <a:cubicBezTo>
                    <a:pt x="188" y="6"/>
                    <a:pt x="187" y="6"/>
                    <a:pt x="185" y="5"/>
                  </a:cubicBezTo>
                  <a:cubicBezTo>
                    <a:pt x="183" y="5"/>
                    <a:pt x="181" y="5"/>
                    <a:pt x="178" y="4"/>
                  </a:cubicBezTo>
                  <a:cubicBezTo>
                    <a:pt x="178" y="4"/>
                    <a:pt x="178" y="5"/>
                    <a:pt x="177" y="5"/>
                  </a:cubicBezTo>
                  <a:cubicBezTo>
                    <a:pt x="177" y="5"/>
                    <a:pt x="177" y="6"/>
                    <a:pt x="178" y="7"/>
                  </a:cubicBezTo>
                  <a:cubicBezTo>
                    <a:pt x="179" y="7"/>
                    <a:pt x="181" y="7"/>
                    <a:pt x="183" y="7"/>
                  </a:cubicBezTo>
                  <a:cubicBezTo>
                    <a:pt x="186" y="8"/>
                    <a:pt x="188" y="9"/>
                    <a:pt x="191" y="11"/>
                  </a:cubicBezTo>
                  <a:cubicBezTo>
                    <a:pt x="193" y="12"/>
                    <a:pt x="195" y="14"/>
                    <a:pt x="197" y="17"/>
                  </a:cubicBezTo>
                  <a:cubicBezTo>
                    <a:pt x="199" y="19"/>
                    <a:pt x="200" y="21"/>
                    <a:pt x="202" y="23"/>
                  </a:cubicBezTo>
                  <a:close/>
                  <a:moveTo>
                    <a:pt x="21" y="52"/>
                  </a:moveTo>
                  <a:cubicBezTo>
                    <a:pt x="21" y="52"/>
                    <a:pt x="21" y="52"/>
                    <a:pt x="21" y="52"/>
                  </a:cubicBezTo>
                  <a:cubicBezTo>
                    <a:pt x="20" y="52"/>
                    <a:pt x="19" y="52"/>
                    <a:pt x="19" y="52"/>
                  </a:cubicBezTo>
                  <a:cubicBezTo>
                    <a:pt x="18" y="52"/>
                    <a:pt x="18" y="53"/>
                    <a:pt x="17" y="52"/>
                  </a:cubicBezTo>
                  <a:cubicBezTo>
                    <a:pt x="17" y="52"/>
                    <a:pt x="16" y="52"/>
                    <a:pt x="16" y="51"/>
                  </a:cubicBezTo>
                  <a:cubicBezTo>
                    <a:pt x="16" y="51"/>
                    <a:pt x="16" y="51"/>
                    <a:pt x="16" y="51"/>
                  </a:cubicBezTo>
                  <a:cubicBezTo>
                    <a:pt x="13" y="56"/>
                    <a:pt x="10" y="67"/>
                    <a:pt x="9" y="72"/>
                  </a:cubicBezTo>
                  <a:cubicBezTo>
                    <a:pt x="11" y="70"/>
                    <a:pt x="12" y="67"/>
                    <a:pt x="13" y="65"/>
                  </a:cubicBezTo>
                  <a:cubicBezTo>
                    <a:pt x="14" y="63"/>
                    <a:pt x="15" y="60"/>
                    <a:pt x="16" y="58"/>
                  </a:cubicBezTo>
                  <a:cubicBezTo>
                    <a:pt x="18" y="56"/>
                    <a:pt x="19" y="54"/>
                    <a:pt x="21" y="52"/>
                  </a:cubicBezTo>
                  <a:close/>
                  <a:moveTo>
                    <a:pt x="169" y="100"/>
                  </a:moveTo>
                  <a:cubicBezTo>
                    <a:pt x="169" y="100"/>
                    <a:pt x="169" y="100"/>
                    <a:pt x="169" y="100"/>
                  </a:cubicBezTo>
                  <a:cubicBezTo>
                    <a:pt x="171" y="100"/>
                    <a:pt x="173" y="100"/>
                    <a:pt x="175" y="100"/>
                  </a:cubicBezTo>
                  <a:cubicBezTo>
                    <a:pt x="177" y="100"/>
                    <a:pt x="179" y="99"/>
                    <a:pt x="181" y="98"/>
                  </a:cubicBezTo>
                  <a:cubicBezTo>
                    <a:pt x="183" y="98"/>
                    <a:pt x="184" y="96"/>
                    <a:pt x="186" y="96"/>
                  </a:cubicBezTo>
                  <a:cubicBezTo>
                    <a:pt x="189" y="93"/>
                    <a:pt x="192" y="90"/>
                    <a:pt x="194" y="87"/>
                  </a:cubicBezTo>
                  <a:cubicBezTo>
                    <a:pt x="194" y="86"/>
                    <a:pt x="194" y="86"/>
                    <a:pt x="194" y="86"/>
                  </a:cubicBezTo>
                  <a:cubicBezTo>
                    <a:pt x="194" y="86"/>
                    <a:pt x="193" y="86"/>
                    <a:pt x="193" y="86"/>
                  </a:cubicBezTo>
                  <a:cubicBezTo>
                    <a:pt x="192" y="88"/>
                    <a:pt x="190" y="90"/>
                    <a:pt x="188" y="92"/>
                  </a:cubicBezTo>
                  <a:cubicBezTo>
                    <a:pt x="187" y="92"/>
                    <a:pt x="187" y="92"/>
                    <a:pt x="186" y="93"/>
                  </a:cubicBezTo>
                  <a:cubicBezTo>
                    <a:pt x="182" y="96"/>
                    <a:pt x="177" y="98"/>
                    <a:pt x="172" y="99"/>
                  </a:cubicBezTo>
                  <a:cubicBezTo>
                    <a:pt x="171" y="100"/>
                    <a:pt x="170" y="100"/>
                    <a:pt x="169" y="100"/>
                  </a:cubicBezTo>
                  <a:close/>
                  <a:moveTo>
                    <a:pt x="17" y="48"/>
                  </a:moveTo>
                  <a:cubicBezTo>
                    <a:pt x="17" y="48"/>
                    <a:pt x="18" y="48"/>
                    <a:pt x="18" y="48"/>
                  </a:cubicBezTo>
                  <a:cubicBezTo>
                    <a:pt x="19" y="49"/>
                    <a:pt x="20" y="49"/>
                    <a:pt x="22" y="49"/>
                  </a:cubicBezTo>
                  <a:cubicBezTo>
                    <a:pt x="22" y="49"/>
                    <a:pt x="23" y="49"/>
                    <a:pt x="23" y="48"/>
                  </a:cubicBezTo>
                  <a:cubicBezTo>
                    <a:pt x="24" y="46"/>
                    <a:pt x="26" y="45"/>
                    <a:pt x="28" y="44"/>
                  </a:cubicBezTo>
                  <a:cubicBezTo>
                    <a:pt x="28" y="44"/>
                    <a:pt x="28" y="44"/>
                    <a:pt x="28" y="43"/>
                  </a:cubicBezTo>
                  <a:cubicBezTo>
                    <a:pt x="26" y="43"/>
                    <a:pt x="24" y="43"/>
                    <a:pt x="22" y="43"/>
                  </a:cubicBezTo>
                  <a:cubicBezTo>
                    <a:pt x="22" y="43"/>
                    <a:pt x="22" y="43"/>
                    <a:pt x="22" y="43"/>
                  </a:cubicBezTo>
                  <a:cubicBezTo>
                    <a:pt x="21" y="44"/>
                    <a:pt x="20" y="44"/>
                    <a:pt x="19" y="45"/>
                  </a:cubicBezTo>
                  <a:cubicBezTo>
                    <a:pt x="19" y="45"/>
                    <a:pt x="18" y="45"/>
                    <a:pt x="18" y="45"/>
                  </a:cubicBezTo>
                  <a:cubicBezTo>
                    <a:pt x="18" y="46"/>
                    <a:pt x="17" y="47"/>
                    <a:pt x="17" y="48"/>
                  </a:cubicBezTo>
                  <a:close/>
                  <a:moveTo>
                    <a:pt x="73" y="108"/>
                  </a:moveTo>
                  <a:cubicBezTo>
                    <a:pt x="73" y="108"/>
                    <a:pt x="73" y="108"/>
                    <a:pt x="73" y="108"/>
                  </a:cubicBezTo>
                  <a:cubicBezTo>
                    <a:pt x="73" y="108"/>
                    <a:pt x="73" y="108"/>
                    <a:pt x="73" y="108"/>
                  </a:cubicBezTo>
                  <a:cubicBezTo>
                    <a:pt x="73" y="107"/>
                    <a:pt x="73" y="106"/>
                    <a:pt x="75" y="106"/>
                  </a:cubicBezTo>
                  <a:cubicBezTo>
                    <a:pt x="75" y="106"/>
                    <a:pt x="75" y="106"/>
                    <a:pt x="75" y="106"/>
                  </a:cubicBezTo>
                  <a:cubicBezTo>
                    <a:pt x="77" y="106"/>
                    <a:pt x="78" y="106"/>
                    <a:pt x="80" y="106"/>
                  </a:cubicBezTo>
                  <a:cubicBezTo>
                    <a:pt x="80" y="106"/>
                    <a:pt x="80" y="106"/>
                    <a:pt x="81" y="106"/>
                  </a:cubicBezTo>
                  <a:cubicBezTo>
                    <a:pt x="82" y="104"/>
                    <a:pt x="83" y="103"/>
                    <a:pt x="85" y="101"/>
                  </a:cubicBezTo>
                  <a:cubicBezTo>
                    <a:pt x="85" y="101"/>
                    <a:pt x="85" y="101"/>
                    <a:pt x="85" y="101"/>
                  </a:cubicBezTo>
                  <a:cubicBezTo>
                    <a:pt x="85" y="101"/>
                    <a:pt x="86" y="101"/>
                    <a:pt x="86" y="100"/>
                  </a:cubicBezTo>
                  <a:cubicBezTo>
                    <a:pt x="84" y="101"/>
                    <a:pt x="83" y="101"/>
                    <a:pt x="82" y="102"/>
                  </a:cubicBezTo>
                  <a:cubicBezTo>
                    <a:pt x="82" y="103"/>
                    <a:pt x="81" y="103"/>
                    <a:pt x="81" y="103"/>
                  </a:cubicBezTo>
                  <a:cubicBezTo>
                    <a:pt x="80" y="103"/>
                    <a:pt x="79" y="103"/>
                    <a:pt x="79" y="103"/>
                  </a:cubicBezTo>
                  <a:cubicBezTo>
                    <a:pt x="78" y="103"/>
                    <a:pt x="77" y="104"/>
                    <a:pt x="77" y="104"/>
                  </a:cubicBezTo>
                  <a:cubicBezTo>
                    <a:pt x="75" y="105"/>
                    <a:pt x="74" y="104"/>
                    <a:pt x="73" y="103"/>
                  </a:cubicBezTo>
                  <a:cubicBezTo>
                    <a:pt x="73" y="102"/>
                    <a:pt x="72" y="101"/>
                    <a:pt x="72" y="101"/>
                  </a:cubicBezTo>
                  <a:cubicBezTo>
                    <a:pt x="72" y="100"/>
                    <a:pt x="72" y="100"/>
                    <a:pt x="72" y="99"/>
                  </a:cubicBezTo>
                  <a:cubicBezTo>
                    <a:pt x="71" y="100"/>
                    <a:pt x="71" y="100"/>
                    <a:pt x="71" y="100"/>
                  </a:cubicBezTo>
                  <a:cubicBezTo>
                    <a:pt x="72" y="103"/>
                    <a:pt x="72" y="106"/>
                    <a:pt x="73" y="108"/>
                  </a:cubicBezTo>
                  <a:close/>
                  <a:moveTo>
                    <a:pt x="119" y="43"/>
                  </a:moveTo>
                  <a:cubicBezTo>
                    <a:pt x="127" y="42"/>
                    <a:pt x="135" y="38"/>
                    <a:pt x="142" y="34"/>
                  </a:cubicBezTo>
                  <a:cubicBezTo>
                    <a:pt x="135" y="37"/>
                    <a:pt x="127" y="39"/>
                    <a:pt x="119" y="43"/>
                  </a:cubicBezTo>
                  <a:close/>
                  <a:moveTo>
                    <a:pt x="78" y="63"/>
                  </a:moveTo>
                  <a:cubicBezTo>
                    <a:pt x="78" y="63"/>
                    <a:pt x="78" y="63"/>
                    <a:pt x="78" y="63"/>
                  </a:cubicBezTo>
                  <a:cubicBezTo>
                    <a:pt x="77" y="63"/>
                    <a:pt x="77" y="63"/>
                    <a:pt x="77" y="64"/>
                  </a:cubicBezTo>
                  <a:cubicBezTo>
                    <a:pt x="76" y="65"/>
                    <a:pt x="75" y="65"/>
                    <a:pt x="74" y="65"/>
                  </a:cubicBezTo>
                  <a:cubicBezTo>
                    <a:pt x="74" y="65"/>
                    <a:pt x="73" y="65"/>
                    <a:pt x="73" y="65"/>
                  </a:cubicBezTo>
                  <a:cubicBezTo>
                    <a:pt x="72" y="65"/>
                    <a:pt x="71" y="65"/>
                    <a:pt x="70" y="66"/>
                  </a:cubicBezTo>
                  <a:cubicBezTo>
                    <a:pt x="69" y="67"/>
                    <a:pt x="69" y="69"/>
                    <a:pt x="69" y="71"/>
                  </a:cubicBezTo>
                  <a:cubicBezTo>
                    <a:pt x="72" y="68"/>
                    <a:pt x="75" y="66"/>
                    <a:pt x="78" y="63"/>
                  </a:cubicBezTo>
                  <a:close/>
                  <a:moveTo>
                    <a:pt x="78" y="71"/>
                  </a:moveTo>
                  <a:cubicBezTo>
                    <a:pt x="78" y="71"/>
                    <a:pt x="78" y="71"/>
                    <a:pt x="78" y="71"/>
                  </a:cubicBezTo>
                  <a:cubicBezTo>
                    <a:pt x="75" y="72"/>
                    <a:pt x="72" y="74"/>
                    <a:pt x="69" y="75"/>
                  </a:cubicBezTo>
                  <a:cubicBezTo>
                    <a:pt x="69" y="76"/>
                    <a:pt x="69" y="77"/>
                    <a:pt x="69" y="77"/>
                  </a:cubicBezTo>
                  <a:cubicBezTo>
                    <a:pt x="71" y="78"/>
                    <a:pt x="73" y="76"/>
                    <a:pt x="74" y="75"/>
                  </a:cubicBezTo>
                  <a:cubicBezTo>
                    <a:pt x="75" y="75"/>
                    <a:pt x="75" y="74"/>
                    <a:pt x="76" y="73"/>
                  </a:cubicBezTo>
                  <a:cubicBezTo>
                    <a:pt x="77" y="73"/>
                    <a:pt x="78" y="72"/>
                    <a:pt x="78" y="71"/>
                  </a:cubicBezTo>
                  <a:close/>
                  <a:moveTo>
                    <a:pt x="136" y="96"/>
                  </a:moveTo>
                  <a:cubicBezTo>
                    <a:pt x="136" y="94"/>
                    <a:pt x="136" y="91"/>
                    <a:pt x="136" y="89"/>
                  </a:cubicBezTo>
                  <a:cubicBezTo>
                    <a:pt x="135" y="86"/>
                    <a:pt x="136" y="84"/>
                    <a:pt x="136" y="81"/>
                  </a:cubicBezTo>
                  <a:cubicBezTo>
                    <a:pt x="135" y="81"/>
                    <a:pt x="135" y="81"/>
                    <a:pt x="135" y="81"/>
                  </a:cubicBezTo>
                  <a:cubicBezTo>
                    <a:pt x="135" y="86"/>
                    <a:pt x="134" y="91"/>
                    <a:pt x="134" y="96"/>
                  </a:cubicBezTo>
                  <a:cubicBezTo>
                    <a:pt x="134" y="96"/>
                    <a:pt x="135" y="96"/>
                    <a:pt x="136" y="96"/>
                  </a:cubicBezTo>
                  <a:close/>
                  <a:moveTo>
                    <a:pt x="8" y="68"/>
                  </a:moveTo>
                  <a:cubicBezTo>
                    <a:pt x="8" y="65"/>
                    <a:pt x="9" y="61"/>
                    <a:pt x="10" y="58"/>
                  </a:cubicBezTo>
                  <a:cubicBezTo>
                    <a:pt x="11" y="54"/>
                    <a:pt x="13" y="51"/>
                    <a:pt x="14" y="48"/>
                  </a:cubicBezTo>
                  <a:cubicBezTo>
                    <a:pt x="13" y="49"/>
                    <a:pt x="12" y="50"/>
                    <a:pt x="12" y="51"/>
                  </a:cubicBezTo>
                  <a:cubicBezTo>
                    <a:pt x="9" y="57"/>
                    <a:pt x="7" y="62"/>
                    <a:pt x="8" y="68"/>
                  </a:cubicBezTo>
                  <a:close/>
                  <a:moveTo>
                    <a:pt x="32" y="38"/>
                  </a:moveTo>
                  <a:cubicBezTo>
                    <a:pt x="28" y="35"/>
                    <a:pt x="23" y="34"/>
                    <a:pt x="19" y="37"/>
                  </a:cubicBezTo>
                  <a:cubicBezTo>
                    <a:pt x="24" y="36"/>
                    <a:pt x="28" y="37"/>
                    <a:pt x="32" y="38"/>
                  </a:cubicBezTo>
                  <a:close/>
                  <a:moveTo>
                    <a:pt x="79" y="85"/>
                  </a:moveTo>
                  <a:cubicBezTo>
                    <a:pt x="80" y="85"/>
                    <a:pt x="81" y="84"/>
                    <a:pt x="82" y="84"/>
                  </a:cubicBezTo>
                  <a:cubicBezTo>
                    <a:pt x="82" y="84"/>
                    <a:pt x="83" y="83"/>
                    <a:pt x="83" y="83"/>
                  </a:cubicBezTo>
                  <a:cubicBezTo>
                    <a:pt x="83" y="82"/>
                    <a:pt x="83" y="81"/>
                    <a:pt x="83" y="80"/>
                  </a:cubicBezTo>
                  <a:cubicBezTo>
                    <a:pt x="81" y="81"/>
                    <a:pt x="79" y="82"/>
                    <a:pt x="78" y="83"/>
                  </a:cubicBezTo>
                  <a:cubicBezTo>
                    <a:pt x="78" y="84"/>
                    <a:pt x="78" y="85"/>
                    <a:pt x="79" y="85"/>
                  </a:cubicBezTo>
                  <a:close/>
                  <a:moveTo>
                    <a:pt x="8" y="112"/>
                  </a:moveTo>
                  <a:cubicBezTo>
                    <a:pt x="9" y="114"/>
                    <a:pt x="9" y="115"/>
                    <a:pt x="10" y="115"/>
                  </a:cubicBezTo>
                  <a:cubicBezTo>
                    <a:pt x="13" y="116"/>
                    <a:pt x="16" y="117"/>
                    <a:pt x="19" y="117"/>
                  </a:cubicBezTo>
                  <a:cubicBezTo>
                    <a:pt x="17" y="116"/>
                    <a:pt x="16" y="116"/>
                    <a:pt x="15" y="115"/>
                  </a:cubicBezTo>
                  <a:cubicBezTo>
                    <a:pt x="15" y="115"/>
                    <a:pt x="15" y="115"/>
                    <a:pt x="14" y="115"/>
                  </a:cubicBezTo>
                  <a:cubicBezTo>
                    <a:pt x="12" y="114"/>
                    <a:pt x="10" y="113"/>
                    <a:pt x="8" y="112"/>
                  </a:cubicBezTo>
                  <a:close/>
                  <a:moveTo>
                    <a:pt x="141" y="116"/>
                  </a:moveTo>
                  <a:cubicBezTo>
                    <a:pt x="136" y="113"/>
                    <a:pt x="131" y="110"/>
                    <a:pt x="124" y="110"/>
                  </a:cubicBezTo>
                  <a:cubicBezTo>
                    <a:pt x="130" y="112"/>
                    <a:pt x="135" y="115"/>
                    <a:pt x="141" y="116"/>
                  </a:cubicBezTo>
                  <a:close/>
                  <a:moveTo>
                    <a:pt x="132" y="109"/>
                  </a:moveTo>
                  <a:cubicBezTo>
                    <a:pt x="136" y="111"/>
                    <a:pt x="140" y="113"/>
                    <a:pt x="145" y="115"/>
                  </a:cubicBezTo>
                  <a:cubicBezTo>
                    <a:pt x="141" y="111"/>
                    <a:pt x="137" y="109"/>
                    <a:pt x="132" y="109"/>
                  </a:cubicBezTo>
                  <a:close/>
                  <a:moveTo>
                    <a:pt x="75" y="46"/>
                  </a:moveTo>
                  <a:cubicBezTo>
                    <a:pt x="77" y="46"/>
                    <a:pt x="79" y="46"/>
                    <a:pt x="82" y="46"/>
                  </a:cubicBezTo>
                  <a:cubicBezTo>
                    <a:pt x="81" y="45"/>
                    <a:pt x="81" y="45"/>
                    <a:pt x="81" y="44"/>
                  </a:cubicBezTo>
                  <a:cubicBezTo>
                    <a:pt x="81" y="44"/>
                    <a:pt x="80" y="44"/>
                    <a:pt x="80" y="43"/>
                  </a:cubicBezTo>
                  <a:cubicBezTo>
                    <a:pt x="78" y="43"/>
                    <a:pt x="76" y="45"/>
                    <a:pt x="75" y="46"/>
                  </a:cubicBezTo>
                  <a:close/>
                  <a:moveTo>
                    <a:pt x="206" y="75"/>
                  </a:moveTo>
                  <a:cubicBezTo>
                    <a:pt x="205" y="82"/>
                    <a:pt x="204" y="90"/>
                    <a:pt x="204" y="97"/>
                  </a:cubicBezTo>
                  <a:cubicBezTo>
                    <a:pt x="205" y="90"/>
                    <a:pt x="206" y="82"/>
                    <a:pt x="206" y="75"/>
                  </a:cubicBezTo>
                  <a:close/>
                  <a:moveTo>
                    <a:pt x="128" y="81"/>
                  </a:moveTo>
                  <a:cubicBezTo>
                    <a:pt x="128" y="83"/>
                    <a:pt x="127" y="92"/>
                    <a:pt x="127" y="93"/>
                  </a:cubicBezTo>
                  <a:cubicBezTo>
                    <a:pt x="127" y="93"/>
                    <a:pt x="128" y="92"/>
                    <a:pt x="128" y="92"/>
                  </a:cubicBezTo>
                  <a:cubicBezTo>
                    <a:pt x="128" y="88"/>
                    <a:pt x="128" y="85"/>
                    <a:pt x="128" y="81"/>
                  </a:cubicBezTo>
                  <a:close/>
                  <a:moveTo>
                    <a:pt x="114" y="92"/>
                  </a:moveTo>
                  <a:cubicBezTo>
                    <a:pt x="114" y="88"/>
                    <a:pt x="114" y="85"/>
                    <a:pt x="113" y="82"/>
                  </a:cubicBezTo>
                  <a:cubicBezTo>
                    <a:pt x="113" y="83"/>
                    <a:pt x="113" y="84"/>
                    <a:pt x="113" y="85"/>
                  </a:cubicBezTo>
                  <a:cubicBezTo>
                    <a:pt x="113" y="85"/>
                    <a:pt x="113" y="85"/>
                    <a:pt x="113" y="85"/>
                  </a:cubicBezTo>
                  <a:cubicBezTo>
                    <a:pt x="114" y="86"/>
                    <a:pt x="113" y="87"/>
                    <a:pt x="113" y="88"/>
                  </a:cubicBezTo>
                  <a:cubicBezTo>
                    <a:pt x="112" y="89"/>
                    <a:pt x="112" y="91"/>
                    <a:pt x="112" y="93"/>
                  </a:cubicBezTo>
                  <a:cubicBezTo>
                    <a:pt x="113" y="92"/>
                    <a:pt x="113" y="92"/>
                    <a:pt x="114" y="92"/>
                  </a:cubicBezTo>
                  <a:close/>
                  <a:moveTo>
                    <a:pt x="82" y="88"/>
                  </a:moveTo>
                  <a:cubicBezTo>
                    <a:pt x="81" y="89"/>
                    <a:pt x="80" y="89"/>
                    <a:pt x="79" y="90"/>
                  </a:cubicBezTo>
                  <a:cubicBezTo>
                    <a:pt x="79" y="90"/>
                    <a:pt x="79" y="90"/>
                    <a:pt x="79" y="91"/>
                  </a:cubicBezTo>
                  <a:cubicBezTo>
                    <a:pt x="79" y="91"/>
                    <a:pt x="79" y="92"/>
                    <a:pt x="79" y="94"/>
                  </a:cubicBezTo>
                  <a:cubicBezTo>
                    <a:pt x="80" y="93"/>
                    <a:pt x="81" y="92"/>
                    <a:pt x="82" y="91"/>
                  </a:cubicBezTo>
                  <a:cubicBezTo>
                    <a:pt x="82" y="91"/>
                    <a:pt x="82" y="91"/>
                    <a:pt x="82" y="90"/>
                  </a:cubicBezTo>
                  <a:cubicBezTo>
                    <a:pt x="82" y="90"/>
                    <a:pt x="82" y="89"/>
                    <a:pt x="82" y="88"/>
                  </a:cubicBezTo>
                  <a:close/>
                  <a:moveTo>
                    <a:pt x="159" y="86"/>
                  </a:moveTo>
                  <a:cubicBezTo>
                    <a:pt x="161" y="86"/>
                    <a:pt x="162" y="87"/>
                    <a:pt x="163" y="86"/>
                  </a:cubicBezTo>
                  <a:cubicBezTo>
                    <a:pt x="165" y="86"/>
                    <a:pt x="167" y="85"/>
                    <a:pt x="169" y="85"/>
                  </a:cubicBezTo>
                  <a:cubicBezTo>
                    <a:pt x="169" y="85"/>
                    <a:pt x="169" y="84"/>
                    <a:pt x="170" y="84"/>
                  </a:cubicBezTo>
                  <a:cubicBezTo>
                    <a:pt x="166" y="84"/>
                    <a:pt x="163" y="85"/>
                    <a:pt x="159" y="86"/>
                  </a:cubicBezTo>
                  <a:close/>
                  <a:moveTo>
                    <a:pt x="94" y="100"/>
                  </a:moveTo>
                  <a:cubicBezTo>
                    <a:pt x="94" y="99"/>
                    <a:pt x="94" y="98"/>
                    <a:pt x="93" y="97"/>
                  </a:cubicBezTo>
                  <a:cubicBezTo>
                    <a:pt x="93" y="98"/>
                    <a:pt x="92" y="98"/>
                    <a:pt x="92" y="98"/>
                  </a:cubicBezTo>
                  <a:cubicBezTo>
                    <a:pt x="90" y="99"/>
                    <a:pt x="90" y="100"/>
                    <a:pt x="90" y="101"/>
                  </a:cubicBezTo>
                  <a:cubicBezTo>
                    <a:pt x="92" y="101"/>
                    <a:pt x="93" y="100"/>
                    <a:pt x="94" y="100"/>
                  </a:cubicBezTo>
                  <a:close/>
                  <a:moveTo>
                    <a:pt x="30" y="140"/>
                  </a:moveTo>
                  <a:cubicBezTo>
                    <a:pt x="30" y="141"/>
                    <a:pt x="30" y="143"/>
                    <a:pt x="30" y="144"/>
                  </a:cubicBezTo>
                  <a:cubicBezTo>
                    <a:pt x="32" y="143"/>
                    <a:pt x="33" y="141"/>
                    <a:pt x="34" y="140"/>
                  </a:cubicBezTo>
                  <a:cubicBezTo>
                    <a:pt x="33" y="140"/>
                    <a:pt x="32" y="140"/>
                    <a:pt x="30" y="140"/>
                  </a:cubicBezTo>
                  <a:close/>
                  <a:moveTo>
                    <a:pt x="23" y="41"/>
                  </a:moveTo>
                  <a:cubicBezTo>
                    <a:pt x="26" y="41"/>
                    <a:pt x="29" y="41"/>
                    <a:pt x="33" y="41"/>
                  </a:cubicBezTo>
                  <a:cubicBezTo>
                    <a:pt x="33" y="41"/>
                    <a:pt x="33" y="41"/>
                    <a:pt x="33" y="41"/>
                  </a:cubicBezTo>
                  <a:cubicBezTo>
                    <a:pt x="30" y="40"/>
                    <a:pt x="26" y="40"/>
                    <a:pt x="23" y="40"/>
                  </a:cubicBezTo>
                  <a:cubicBezTo>
                    <a:pt x="23" y="40"/>
                    <a:pt x="23" y="40"/>
                    <a:pt x="23" y="41"/>
                  </a:cubicBezTo>
                  <a:close/>
                  <a:moveTo>
                    <a:pt x="165" y="98"/>
                  </a:moveTo>
                  <a:cubicBezTo>
                    <a:pt x="161" y="98"/>
                    <a:pt x="157" y="98"/>
                    <a:pt x="153" y="98"/>
                  </a:cubicBezTo>
                  <a:cubicBezTo>
                    <a:pt x="153" y="98"/>
                    <a:pt x="153" y="98"/>
                    <a:pt x="154" y="98"/>
                  </a:cubicBezTo>
                  <a:cubicBezTo>
                    <a:pt x="157" y="98"/>
                    <a:pt x="161" y="98"/>
                    <a:pt x="165" y="98"/>
                  </a:cubicBezTo>
                  <a:close/>
                  <a:moveTo>
                    <a:pt x="98" y="102"/>
                  </a:moveTo>
                  <a:cubicBezTo>
                    <a:pt x="97" y="103"/>
                    <a:pt x="96" y="103"/>
                    <a:pt x="95" y="102"/>
                  </a:cubicBezTo>
                  <a:cubicBezTo>
                    <a:pt x="94" y="103"/>
                    <a:pt x="92" y="103"/>
                    <a:pt x="91" y="104"/>
                  </a:cubicBezTo>
                  <a:cubicBezTo>
                    <a:pt x="91" y="104"/>
                    <a:pt x="91" y="104"/>
                    <a:pt x="91" y="104"/>
                  </a:cubicBezTo>
                  <a:cubicBezTo>
                    <a:pt x="93" y="104"/>
                    <a:pt x="95" y="103"/>
                    <a:pt x="98" y="103"/>
                  </a:cubicBezTo>
                  <a:cubicBezTo>
                    <a:pt x="98" y="103"/>
                    <a:pt x="98" y="102"/>
                    <a:pt x="98" y="102"/>
                  </a:cubicBezTo>
                  <a:close/>
                  <a:moveTo>
                    <a:pt x="5" y="82"/>
                  </a:moveTo>
                  <a:cubicBezTo>
                    <a:pt x="5" y="82"/>
                    <a:pt x="5" y="82"/>
                    <a:pt x="5" y="82"/>
                  </a:cubicBezTo>
                  <a:cubicBezTo>
                    <a:pt x="6" y="79"/>
                    <a:pt x="6" y="76"/>
                    <a:pt x="7" y="73"/>
                  </a:cubicBezTo>
                  <a:cubicBezTo>
                    <a:pt x="6" y="73"/>
                    <a:pt x="6" y="74"/>
                    <a:pt x="5" y="74"/>
                  </a:cubicBezTo>
                  <a:cubicBezTo>
                    <a:pt x="5" y="77"/>
                    <a:pt x="5" y="79"/>
                    <a:pt x="5" y="82"/>
                  </a:cubicBezTo>
                  <a:close/>
                  <a:moveTo>
                    <a:pt x="163" y="25"/>
                  </a:moveTo>
                  <a:cubicBezTo>
                    <a:pt x="164" y="23"/>
                    <a:pt x="166" y="21"/>
                    <a:pt x="167" y="18"/>
                  </a:cubicBezTo>
                  <a:cubicBezTo>
                    <a:pt x="164" y="20"/>
                    <a:pt x="164" y="21"/>
                    <a:pt x="163" y="25"/>
                  </a:cubicBezTo>
                  <a:close/>
                  <a:moveTo>
                    <a:pt x="7" y="106"/>
                  </a:moveTo>
                  <a:cubicBezTo>
                    <a:pt x="7" y="108"/>
                    <a:pt x="8" y="110"/>
                    <a:pt x="11" y="111"/>
                  </a:cubicBezTo>
                  <a:cubicBezTo>
                    <a:pt x="10" y="109"/>
                    <a:pt x="9" y="107"/>
                    <a:pt x="7" y="106"/>
                  </a:cubicBezTo>
                  <a:close/>
                  <a:moveTo>
                    <a:pt x="53" y="116"/>
                  </a:moveTo>
                  <a:cubicBezTo>
                    <a:pt x="53" y="116"/>
                    <a:pt x="54" y="117"/>
                    <a:pt x="54" y="117"/>
                  </a:cubicBezTo>
                  <a:cubicBezTo>
                    <a:pt x="56" y="117"/>
                    <a:pt x="58" y="117"/>
                    <a:pt x="59" y="117"/>
                  </a:cubicBezTo>
                  <a:cubicBezTo>
                    <a:pt x="57" y="116"/>
                    <a:pt x="56" y="116"/>
                    <a:pt x="53" y="116"/>
                  </a:cubicBezTo>
                  <a:close/>
                  <a:moveTo>
                    <a:pt x="75" y="112"/>
                  </a:moveTo>
                  <a:cubicBezTo>
                    <a:pt x="76" y="113"/>
                    <a:pt x="76" y="113"/>
                    <a:pt x="77" y="113"/>
                  </a:cubicBezTo>
                  <a:cubicBezTo>
                    <a:pt x="77" y="113"/>
                    <a:pt x="78" y="113"/>
                    <a:pt x="78" y="113"/>
                  </a:cubicBezTo>
                  <a:cubicBezTo>
                    <a:pt x="78" y="112"/>
                    <a:pt x="78" y="111"/>
                    <a:pt x="78" y="111"/>
                  </a:cubicBezTo>
                  <a:cubicBezTo>
                    <a:pt x="77" y="111"/>
                    <a:pt x="76" y="111"/>
                    <a:pt x="75" y="112"/>
                  </a:cubicBezTo>
                  <a:close/>
                  <a:moveTo>
                    <a:pt x="85" y="95"/>
                  </a:moveTo>
                  <a:cubicBezTo>
                    <a:pt x="85" y="96"/>
                    <a:pt x="84" y="96"/>
                    <a:pt x="84" y="96"/>
                  </a:cubicBezTo>
                  <a:cubicBezTo>
                    <a:pt x="84" y="97"/>
                    <a:pt x="84" y="98"/>
                    <a:pt x="83" y="99"/>
                  </a:cubicBezTo>
                  <a:cubicBezTo>
                    <a:pt x="84" y="98"/>
                    <a:pt x="85" y="98"/>
                    <a:pt x="86" y="98"/>
                  </a:cubicBezTo>
                  <a:cubicBezTo>
                    <a:pt x="85" y="97"/>
                    <a:pt x="85" y="96"/>
                    <a:pt x="85" y="95"/>
                  </a:cubicBezTo>
                  <a:close/>
                  <a:moveTo>
                    <a:pt x="72" y="90"/>
                  </a:moveTo>
                  <a:cubicBezTo>
                    <a:pt x="73" y="91"/>
                    <a:pt x="73" y="92"/>
                    <a:pt x="73" y="92"/>
                  </a:cubicBezTo>
                  <a:cubicBezTo>
                    <a:pt x="74" y="92"/>
                    <a:pt x="74" y="91"/>
                    <a:pt x="75" y="90"/>
                  </a:cubicBezTo>
                  <a:cubicBezTo>
                    <a:pt x="75" y="90"/>
                    <a:pt x="75" y="90"/>
                    <a:pt x="75" y="89"/>
                  </a:cubicBezTo>
                  <a:cubicBezTo>
                    <a:pt x="74" y="90"/>
                    <a:pt x="73" y="90"/>
                    <a:pt x="72" y="90"/>
                  </a:cubicBezTo>
                  <a:close/>
                  <a:moveTo>
                    <a:pt x="76" y="85"/>
                  </a:moveTo>
                  <a:cubicBezTo>
                    <a:pt x="75" y="86"/>
                    <a:pt x="73" y="86"/>
                    <a:pt x="72" y="88"/>
                  </a:cubicBezTo>
                  <a:cubicBezTo>
                    <a:pt x="73" y="87"/>
                    <a:pt x="74" y="87"/>
                    <a:pt x="74" y="87"/>
                  </a:cubicBezTo>
                  <a:cubicBezTo>
                    <a:pt x="76" y="86"/>
                    <a:pt x="76" y="86"/>
                    <a:pt x="76" y="85"/>
                  </a:cubicBezTo>
                  <a:close/>
                  <a:moveTo>
                    <a:pt x="149" y="124"/>
                  </a:moveTo>
                  <a:cubicBezTo>
                    <a:pt x="149" y="126"/>
                    <a:pt x="151" y="127"/>
                    <a:pt x="152" y="128"/>
                  </a:cubicBezTo>
                  <a:cubicBezTo>
                    <a:pt x="152" y="127"/>
                    <a:pt x="151" y="125"/>
                    <a:pt x="149" y="124"/>
                  </a:cubicBezTo>
                  <a:close/>
                  <a:moveTo>
                    <a:pt x="89" y="88"/>
                  </a:moveTo>
                  <a:cubicBezTo>
                    <a:pt x="89" y="88"/>
                    <a:pt x="89" y="88"/>
                    <a:pt x="89" y="88"/>
                  </a:cubicBezTo>
                  <a:cubicBezTo>
                    <a:pt x="88" y="89"/>
                    <a:pt x="88" y="89"/>
                    <a:pt x="87" y="89"/>
                  </a:cubicBezTo>
                  <a:cubicBezTo>
                    <a:pt x="87" y="90"/>
                    <a:pt x="87" y="90"/>
                    <a:pt x="87" y="90"/>
                  </a:cubicBezTo>
                  <a:cubicBezTo>
                    <a:pt x="88" y="91"/>
                    <a:pt x="88" y="91"/>
                    <a:pt x="88" y="91"/>
                  </a:cubicBezTo>
                  <a:cubicBezTo>
                    <a:pt x="88" y="91"/>
                    <a:pt x="88" y="91"/>
                    <a:pt x="89" y="91"/>
                  </a:cubicBezTo>
                  <a:cubicBezTo>
                    <a:pt x="89" y="90"/>
                    <a:pt x="89" y="89"/>
                    <a:pt x="89" y="88"/>
                  </a:cubicBezTo>
                  <a:close/>
                  <a:moveTo>
                    <a:pt x="93" y="92"/>
                  </a:moveTo>
                  <a:cubicBezTo>
                    <a:pt x="91" y="93"/>
                    <a:pt x="91" y="93"/>
                    <a:pt x="91" y="95"/>
                  </a:cubicBezTo>
                  <a:cubicBezTo>
                    <a:pt x="91" y="95"/>
                    <a:pt x="91" y="95"/>
                    <a:pt x="91" y="95"/>
                  </a:cubicBezTo>
                  <a:cubicBezTo>
                    <a:pt x="92" y="94"/>
                    <a:pt x="92" y="94"/>
                    <a:pt x="93" y="93"/>
                  </a:cubicBezTo>
                  <a:cubicBezTo>
                    <a:pt x="93" y="93"/>
                    <a:pt x="93" y="92"/>
                    <a:pt x="93" y="92"/>
                  </a:cubicBezTo>
                  <a:close/>
                  <a:moveTo>
                    <a:pt x="49" y="115"/>
                  </a:moveTo>
                  <a:cubicBezTo>
                    <a:pt x="47" y="115"/>
                    <a:pt x="45" y="115"/>
                    <a:pt x="43" y="115"/>
                  </a:cubicBezTo>
                  <a:cubicBezTo>
                    <a:pt x="45" y="115"/>
                    <a:pt x="46" y="116"/>
                    <a:pt x="48" y="116"/>
                  </a:cubicBezTo>
                  <a:cubicBezTo>
                    <a:pt x="49" y="116"/>
                    <a:pt x="49" y="116"/>
                    <a:pt x="49" y="115"/>
                  </a:cubicBezTo>
                  <a:close/>
                  <a:moveTo>
                    <a:pt x="37" y="230"/>
                  </a:moveTo>
                  <a:cubicBezTo>
                    <a:pt x="35" y="230"/>
                    <a:pt x="34" y="231"/>
                    <a:pt x="32" y="232"/>
                  </a:cubicBezTo>
                  <a:cubicBezTo>
                    <a:pt x="34" y="232"/>
                    <a:pt x="36" y="231"/>
                    <a:pt x="37" y="230"/>
                  </a:cubicBezTo>
                  <a:close/>
                  <a:moveTo>
                    <a:pt x="70" y="91"/>
                  </a:moveTo>
                  <a:cubicBezTo>
                    <a:pt x="70" y="91"/>
                    <a:pt x="70" y="91"/>
                    <a:pt x="70" y="91"/>
                  </a:cubicBezTo>
                  <a:cubicBezTo>
                    <a:pt x="69" y="92"/>
                    <a:pt x="69" y="94"/>
                    <a:pt x="70" y="95"/>
                  </a:cubicBezTo>
                  <a:cubicBezTo>
                    <a:pt x="71" y="94"/>
                    <a:pt x="71" y="94"/>
                    <a:pt x="70" y="94"/>
                  </a:cubicBezTo>
                  <a:cubicBezTo>
                    <a:pt x="70" y="93"/>
                    <a:pt x="70" y="92"/>
                    <a:pt x="70" y="91"/>
                  </a:cubicBezTo>
                  <a:close/>
                  <a:moveTo>
                    <a:pt x="73" y="115"/>
                  </a:moveTo>
                  <a:cubicBezTo>
                    <a:pt x="72" y="113"/>
                    <a:pt x="72" y="112"/>
                    <a:pt x="70" y="112"/>
                  </a:cubicBezTo>
                  <a:cubicBezTo>
                    <a:pt x="71" y="113"/>
                    <a:pt x="71" y="114"/>
                    <a:pt x="72" y="115"/>
                  </a:cubicBezTo>
                  <a:cubicBezTo>
                    <a:pt x="72" y="115"/>
                    <a:pt x="73" y="115"/>
                    <a:pt x="73" y="115"/>
                  </a:cubicBezTo>
                  <a:close/>
                  <a:moveTo>
                    <a:pt x="75" y="94"/>
                  </a:moveTo>
                  <a:cubicBezTo>
                    <a:pt x="73" y="95"/>
                    <a:pt x="73" y="95"/>
                    <a:pt x="73" y="96"/>
                  </a:cubicBezTo>
                  <a:cubicBezTo>
                    <a:pt x="75" y="96"/>
                    <a:pt x="75" y="96"/>
                    <a:pt x="75" y="94"/>
                  </a:cubicBezTo>
                  <a:close/>
                  <a:moveTo>
                    <a:pt x="91" y="90"/>
                  </a:moveTo>
                  <a:cubicBezTo>
                    <a:pt x="91" y="90"/>
                    <a:pt x="91" y="90"/>
                    <a:pt x="91" y="90"/>
                  </a:cubicBezTo>
                  <a:cubicBezTo>
                    <a:pt x="92" y="90"/>
                    <a:pt x="92" y="89"/>
                    <a:pt x="92" y="89"/>
                  </a:cubicBezTo>
                  <a:cubicBezTo>
                    <a:pt x="92" y="88"/>
                    <a:pt x="92" y="87"/>
                    <a:pt x="92" y="87"/>
                  </a:cubicBezTo>
                  <a:cubicBezTo>
                    <a:pt x="91" y="88"/>
                    <a:pt x="91" y="89"/>
                    <a:pt x="91" y="90"/>
                  </a:cubicBezTo>
                  <a:close/>
                  <a:moveTo>
                    <a:pt x="205" y="31"/>
                  </a:moveTo>
                  <a:cubicBezTo>
                    <a:pt x="205" y="33"/>
                    <a:pt x="206" y="35"/>
                    <a:pt x="206" y="38"/>
                  </a:cubicBezTo>
                  <a:cubicBezTo>
                    <a:pt x="207" y="35"/>
                    <a:pt x="206" y="33"/>
                    <a:pt x="205" y="31"/>
                  </a:cubicBezTo>
                  <a:close/>
                  <a:moveTo>
                    <a:pt x="100" y="98"/>
                  </a:moveTo>
                  <a:cubicBezTo>
                    <a:pt x="100" y="97"/>
                    <a:pt x="99" y="96"/>
                    <a:pt x="99" y="95"/>
                  </a:cubicBezTo>
                  <a:cubicBezTo>
                    <a:pt x="98" y="96"/>
                    <a:pt x="99" y="97"/>
                    <a:pt x="98" y="98"/>
                  </a:cubicBezTo>
                  <a:cubicBezTo>
                    <a:pt x="99" y="98"/>
                    <a:pt x="99" y="98"/>
                    <a:pt x="100" y="98"/>
                  </a:cubicBezTo>
                  <a:close/>
                  <a:moveTo>
                    <a:pt x="118" y="92"/>
                  </a:moveTo>
                  <a:cubicBezTo>
                    <a:pt x="117" y="93"/>
                    <a:pt x="117" y="93"/>
                    <a:pt x="117" y="93"/>
                  </a:cubicBezTo>
                  <a:cubicBezTo>
                    <a:pt x="117" y="94"/>
                    <a:pt x="117" y="95"/>
                    <a:pt x="117" y="96"/>
                  </a:cubicBezTo>
                  <a:cubicBezTo>
                    <a:pt x="117" y="96"/>
                    <a:pt x="117" y="96"/>
                    <a:pt x="117" y="96"/>
                  </a:cubicBezTo>
                  <a:cubicBezTo>
                    <a:pt x="118" y="95"/>
                    <a:pt x="118" y="94"/>
                    <a:pt x="118" y="92"/>
                  </a:cubicBezTo>
                  <a:close/>
                  <a:moveTo>
                    <a:pt x="31" y="136"/>
                  </a:moveTo>
                  <a:cubicBezTo>
                    <a:pt x="31" y="136"/>
                    <a:pt x="32" y="135"/>
                    <a:pt x="32" y="134"/>
                  </a:cubicBezTo>
                  <a:cubicBezTo>
                    <a:pt x="32" y="134"/>
                    <a:pt x="31" y="134"/>
                    <a:pt x="31" y="134"/>
                  </a:cubicBezTo>
                  <a:cubicBezTo>
                    <a:pt x="31" y="135"/>
                    <a:pt x="31" y="136"/>
                    <a:pt x="31" y="136"/>
                  </a:cubicBezTo>
                  <a:close/>
                  <a:moveTo>
                    <a:pt x="165" y="82"/>
                  </a:moveTo>
                  <a:cubicBezTo>
                    <a:pt x="165" y="82"/>
                    <a:pt x="165" y="82"/>
                    <a:pt x="165" y="82"/>
                  </a:cubicBezTo>
                  <a:cubicBezTo>
                    <a:pt x="163" y="82"/>
                    <a:pt x="161" y="81"/>
                    <a:pt x="160" y="81"/>
                  </a:cubicBezTo>
                  <a:cubicBezTo>
                    <a:pt x="160" y="81"/>
                    <a:pt x="160" y="81"/>
                    <a:pt x="160" y="82"/>
                  </a:cubicBezTo>
                  <a:cubicBezTo>
                    <a:pt x="161" y="82"/>
                    <a:pt x="163" y="82"/>
                    <a:pt x="165" y="82"/>
                  </a:cubicBezTo>
                  <a:close/>
                  <a:moveTo>
                    <a:pt x="195" y="73"/>
                  </a:moveTo>
                  <a:cubicBezTo>
                    <a:pt x="195" y="75"/>
                    <a:pt x="195" y="77"/>
                    <a:pt x="194" y="79"/>
                  </a:cubicBezTo>
                  <a:cubicBezTo>
                    <a:pt x="195" y="78"/>
                    <a:pt x="196" y="76"/>
                    <a:pt x="195" y="73"/>
                  </a:cubicBezTo>
                  <a:close/>
                  <a:moveTo>
                    <a:pt x="88" y="97"/>
                  </a:moveTo>
                  <a:cubicBezTo>
                    <a:pt x="89" y="96"/>
                    <a:pt x="88" y="95"/>
                    <a:pt x="88" y="94"/>
                  </a:cubicBezTo>
                  <a:cubicBezTo>
                    <a:pt x="87" y="95"/>
                    <a:pt x="87" y="95"/>
                    <a:pt x="88" y="97"/>
                  </a:cubicBezTo>
                  <a:close/>
                  <a:moveTo>
                    <a:pt x="106" y="86"/>
                  </a:moveTo>
                  <a:cubicBezTo>
                    <a:pt x="106" y="86"/>
                    <a:pt x="105" y="86"/>
                    <a:pt x="105" y="86"/>
                  </a:cubicBezTo>
                  <a:cubicBezTo>
                    <a:pt x="105" y="87"/>
                    <a:pt x="105" y="88"/>
                    <a:pt x="105" y="89"/>
                  </a:cubicBezTo>
                  <a:cubicBezTo>
                    <a:pt x="105" y="89"/>
                    <a:pt x="106" y="89"/>
                    <a:pt x="106" y="89"/>
                  </a:cubicBezTo>
                  <a:cubicBezTo>
                    <a:pt x="106" y="88"/>
                    <a:pt x="106" y="87"/>
                    <a:pt x="106" y="86"/>
                  </a:cubicBezTo>
                  <a:close/>
                  <a:moveTo>
                    <a:pt x="30" y="120"/>
                  </a:moveTo>
                  <a:cubicBezTo>
                    <a:pt x="30" y="121"/>
                    <a:pt x="30" y="121"/>
                    <a:pt x="30" y="121"/>
                  </a:cubicBezTo>
                  <a:cubicBezTo>
                    <a:pt x="31" y="121"/>
                    <a:pt x="31" y="121"/>
                    <a:pt x="32" y="120"/>
                  </a:cubicBezTo>
                  <a:cubicBezTo>
                    <a:pt x="32" y="120"/>
                    <a:pt x="32" y="120"/>
                    <a:pt x="32" y="120"/>
                  </a:cubicBezTo>
                  <a:cubicBezTo>
                    <a:pt x="31" y="120"/>
                    <a:pt x="31" y="120"/>
                    <a:pt x="30" y="120"/>
                  </a:cubicBezTo>
                  <a:close/>
                  <a:moveTo>
                    <a:pt x="32" y="129"/>
                  </a:moveTo>
                  <a:cubicBezTo>
                    <a:pt x="32" y="129"/>
                    <a:pt x="32" y="129"/>
                    <a:pt x="32" y="128"/>
                  </a:cubicBezTo>
                  <a:cubicBezTo>
                    <a:pt x="32" y="129"/>
                    <a:pt x="31" y="129"/>
                    <a:pt x="31" y="129"/>
                  </a:cubicBezTo>
                  <a:cubicBezTo>
                    <a:pt x="31" y="129"/>
                    <a:pt x="31" y="130"/>
                    <a:pt x="31" y="130"/>
                  </a:cubicBezTo>
                  <a:cubicBezTo>
                    <a:pt x="31" y="130"/>
                    <a:pt x="32" y="129"/>
                    <a:pt x="32" y="129"/>
                  </a:cubicBezTo>
                  <a:close/>
                  <a:moveTo>
                    <a:pt x="95" y="94"/>
                  </a:moveTo>
                  <a:cubicBezTo>
                    <a:pt x="96" y="94"/>
                    <a:pt x="96" y="94"/>
                    <a:pt x="96" y="92"/>
                  </a:cubicBezTo>
                  <a:cubicBezTo>
                    <a:pt x="96" y="93"/>
                    <a:pt x="95" y="93"/>
                    <a:pt x="95" y="94"/>
                  </a:cubicBezTo>
                  <a:close/>
                  <a:moveTo>
                    <a:pt x="110" y="92"/>
                  </a:moveTo>
                  <a:cubicBezTo>
                    <a:pt x="109" y="93"/>
                    <a:pt x="108" y="93"/>
                    <a:pt x="109" y="94"/>
                  </a:cubicBezTo>
                  <a:cubicBezTo>
                    <a:pt x="110" y="94"/>
                    <a:pt x="109" y="93"/>
                    <a:pt x="110" y="92"/>
                  </a:cubicBezTo>
                  <a:close/>
                  <a:moveTo>
                    <a:pt x="74" y="83"/>
                  </a:moveTo>
                  <a:cubicBezTo>
                    <a:pt x="74" y="83"/>
                    <a:pt x="74" y="83"/>
                    <a:pt x="74" y="83"/>
                  </a:cubicBezTo>
                  <a:cubicBezTo>
                    <a:pt x="73" y="83"/>
                    <a:pt x="72" y="83"/>
                    <a:pt x="72" y="85"/>
                  </a:cubicBezTo>
                  <a:cubicBezTo>
                    <a:pt x="73" y="84"/>
                    <a:pt x="73" y="84"/>
                    <a:pt x="74" y="83"/>
                  </a:cubicBezTo>
                  <a:close/>
                  <a:moveTo>
                    <a:pt x="69" y="86"/>
                  </a:moveTo>
                  <a:cubicBezTo>
                    <a:pt x="69" y="86"/>
                    <a:pt x="70" y="86"/>
                    <a:pt x="70" y="86"/>
                  </a:cubicBezTo>
                  <a:cubicBezTo>
                    <a:pt x="70" y="86"/>
                    <a:pt x="70" y="85"/>
                    <a:pt x="70" y="84"/>
                  </a:cubicBezTo>
                  <a:cubicBezTo>
                    <a:pt x="70" y="84"/>
                    <a:pt x="69" y="84"/>
                    <a:pt x="69" y="84"/>
                  </a:cubicBezTo>
                  <a:cubicBezTo>
                    <a:pt x="69" y="85"/>
                    <a:pt x="69" y="86"/>
                    <a:pt x="69" y="86"/>
                  </a:cubicBezTo>
                  <a:close/>
                  <a:moveTo>
                    <a:pt x="120" y="95"/>
                  </a:moveTo>
                  <a:cubicBezTo>
                    <a:pt x="121" y="95"/>
                    <a:pt x="121" y="95"/>
                    <a:pt x="121" y="94"/>
                  </a:cubicBezTo>
                  <a:cubicBezTo>
                    <a:pt x="121" y="95"/>
                    <a:pt x="120" y="95"/>
                    <a:pt x="120" y="95"/>
                  </a:cubicBezTo>
                  <a:close/>
                  <a:moveTo>
                    <a:pt x="77" y="97"/>
                  </a:moveTo>
                  <a:cubicBezTo>
                    <a:pt x="77" y="98"/>
                    <a:pt x="77" y="98"/>
                    <a:pt x="77" y="98"/>
                  </a:cubicBezTo>
                  <a:cubicBezTo>
                    <a:pt x="78" y="98"/>
                    <a:pt x="78" y="98"/>
                    <a:pt x="77" y="97"/>
                  </a:cubicBezTo>
                  <a:close/>
                  <a:moveTo>
                    <a:pt x="102" y="94"/>
                  </a:moveTo>
                  <a:cubicBezTo>
                    <a:pt x="101" y="94"/>
                    <a:pt x="101" y="94"/>
                    <a:pt x="102" y="95"/>
                  </a:cubicBezTo>
                  <a:cubicBezTo>
                    <a:pt x="102" y="95"/>
                    <a:pt x="102" y="94"/>
                    <a:pt x="102" y="94"/>
                  </a:cubicBezTo>
                  <a:close/>
                  <a:moveTo>
                    <a:pt x="76" y="119"/>
                  </a:moveTo>
                  <a:cubicBezTo>
                    <a:pt x="77" y="119"/>
                    <a:pt x="77" y="119"/>
                    <a:pt x="77" y="118"/>
                  </a:cubicBezTo>
                  <a:cubicBezTo>
                    <a:pt x="77" y="118"/>
                    <a:pt x="76" y="119"/>
                    <a:pt x="76" y="119"/>
                  </a:cubicBezTo>
                  <a:close/>
                  <a:moveTo>
                    <a:pt x="25" y="52"/>
                  </a:moveTo>
                  <a:cubicBezTo>
                    <a:pt x="25" y="51"/>
                    <a:pt x="25" y="51"/>
                    <a:pt x="25" y="51"/>
                  </a:cubicBezTo>
                  <a:cubicBezTo>
                    <a:pt x="25" y="51"/>
                    <a:pt x="24" y="51"/>
                    <a:pt x="24" y="52"/>
                  </a:cubicBezTo>
                  <a:cubicBezTo>
                    <a:pt x="24" y="52"/>
                    <a:pt x="25" y="52"/>
                    <a:pt x="25" y="52"/>
                  </a:cubicBezTo>
                  <a:close/>
                  <a:moveTo>
                    <a:pt x="146" y="123"/>
                  </a:moveTo>
                  <a:cubicBezTo>
                    <a:pt x="146" y="123"/>
                    <a:pt x="147" y="122"/>
                    <a:pt x="147" y="122"/>
                  </a:cubicBezTo>
                  <a:cubicBezTo>
                    <a:pt x="146" y="122"/>
                    <a:pt x="146" y="122"/>
                    <a:pt x="146" y="122"/>
                  </a:cubicBezTo>
                  <a:cubicBezTo>
                    <a:pt x="146" y="122"/>
                    <a:pt x="146" y="122"/>
                    <a:pt x="146" y="122"/>
                  </a:cubicBezTo>
                  <a:cubicBezTo>
                    <a:pt x="146" y="122"/>
                    <a:pt x="146" y="122"/>
                    <a:pt x="146" y="123"/>
                  </a:cubicBezTo>
                  <a:close/>
                  <a:moveTo>
                    <a:pt x="81" y="99"/>
                  </a:moveTo>
                  <a:cubicBezTo>
                    <a:pt x="81" y="99"/>
                    <a:pt x="81" y="99"/>
                    <a:pt x="81" y="98"/>
                  </a:cubicBezTo>
                  <a:cubicBezTo>
                    <a:pt x="80" y="99"/>
                    <a:pt x="80" y="99"/>
                    <a:pt x="81" y="99"/>
                  </a:cubicBezTo>
                  <a:close/>
                  <a:moveTo>
                    <a:pt x="3" y="105"/>
                  </a:moveTo>
                  <a:cubicBezTo>
                    <a:pt x="3" y="105"/>
                    <a:pt x="3" y="105"/>
                    <a:pt x="3" y="105"/>
                  </a:cubicBezTo>
                  <a:cubicBezTo>
                    <a:pt x="3" y="105"/>
                    <a:pt x="3" y="105"/>
                    <a:pt x="3" y="104"/>
                  </a:cubicBezTo>
                  <a:cubicBezTo>
                    <a:pt x="3" y="104"/>
                    <a:pt x="3" y="104"/>
                    <a:pt x="3" y="104"/>
                  </a:cubicBezTo>
                  <a:cubicBezTo>
                    <a:pt x="3" y="105"/>
                    <a:pt x="3" y="105"/>
                    <a:pt x="3"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1">
                <a:ln>
                  <a:noFill/>
                </a:ln>
                <a:solidFill>
                  <a:prstClr val="black"/>
                </a:solidFill>
                <a:effectLst/>
                <a:uLnTx/>
                <a:uFillTx/>
              </a:endParaRPr>
            </a:p>
          </p:txBody>
        </p:sp>
        <p:sp>
          <p:nvSpPr>
            <p:cNvPr id="65" name="Freeform 15"/>
            <p:cNvSpPr/>
            <p:nvPr/>
          </p:nvSpPr>
          <p:spPr bwMode="auto">
            <a:xfrm>
              <a:off x="3548" y="1689"/>
              <a:ext cx="81" cy="35"/>
            </a:xfrm>
            <a:custGeom>
              <a:avLst/>
              <a:gdLst>
                <a:gd name="T0" fmla="*/ 0 w 39"/>
                <a:gd name="T1" fmla="*/ 9 h 17"/>
                <a:gd name="T2" fmla="*/ 0 w 39"/>
                <a:gd name="T3" fmla="*/ 4 h 17"/>
                <a:gd name="T4" fmla="*/ 6 w 39"/>
                <a:gd name="T5" fmla="*/ 4 h 17"/>
                <a:gd name="T6" fmla="*/ 4 w 39"/>
                <a:gd name="T7" fmla="*/ 4 h 17"/>
                <a:gd name="T8" fmla="*/ 2 w 39"/>
                <a:gd name="T9" fmla="*/ 3 h 17"/>
                <a:gd name="T10" fmla="*/ 1 w 39"/>
                <a:gd name="T11" fmla="*/ 1 h 17"/>
                <a:gd name="T12" fmla="*/ 3 w 39"/>
                <a:gd name="T13" fmla="*/ 1 h 17"/>
                <a:gd name="T14" fmla="*/ 4 w 39"/>
                <a:gd name="T15" fmla="*/ 1 h 17"/>
                <a:gd name="T16" fmla="*/ 18 w 39"/>
                <a:gd name="T17" fmla="*/ 4 h 17"/>
                <a:gd name="T18" fmla="*/ 32 w 39"/>
                <a:gd name="T19" fmla="*/ 8 h 17"/>
                <a:gd name="T20" fmla="*/ 38 w 39"/>
                <a:gd name="T21" fmla="*/ 10 h 17"/>
                <a:gd name="T22" fmla="*/ 39 w 39"/>
                <a:gd name="T23" fmla="*/ 12 h 17"/>
                <a:gd name="T24" fmla="*/ 37 w 39"/>
                <a:gd name="T25" fmla="*/ 13 h 17"/>
                <a:gd name="T26" fmla="*/ 35 w 39"/>
                <a:gd name="T27" fmla="*/ 13 h 17"/>
                <a:gd name="T28" fmla="*/ 36 w 39"/>
                <a:gd name="T29" fmla="*/ 14 h 17"/>
                <a:gd name="T30" fmla="*/ 37 w 39"/>
                <a:gd name="T31" fmla="*/ 15 h 17"/>
                <a:gd name="T32" fmla="*/ 36 w 39"/>
                <a:gd name="T33" fmla="*/ 17 h 17"/>
                <a:gd name="T34" fmla="*/ 35 w 39"/>
                <a:gd name="T35" fmla="*/ 17 h 17"/>
                <a:gd name="T36" fmla="*/ 31 w 39"/>
                <a:gd name="T37" fmla="*/ 16 h 17"/>
                <a:gd name="T38" fmla="*/ 28 w 39"/>
                <a:gd name="T39" fmla="*/ 16 h 17"/>
                <a:gd name="T40" fmla="*/ 27 w 39"/>
                <a:gd name="T41" fmla="*/ 15 h 17"/>
                <a:gd name="T42" fmla="*/ 16 w 39"/>
                <a:gd name="T43" fmla="*/ 11 h 17"/>
                <a:gd name="T44" fmla="*/ 7 w 39"/>
                <a:gd name="T45" fmla="*/ 9 h 17"/>
                <a:gd name="T46" fmla="*/ 3 w 39"/>
                <a:gd name="T47" fmla="*/ 8 h 17"/>
                <a:gd name="T48" fmla="*/ 2 w 39"/>
                <a:gd name="T49" fmla="*/ 8 h 17"/>
                <a:gd name="T50" fmla="*/ 0 w 39"/>
                <a:gd name="T51"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 h="17">
                  <a:moveTo>
                    <a:pt x="0" y="9"/>
                  </a:moveTo>
                  <a:cubicBezTo>
                    <a:pt x="0" y="7"/>
                    <a:pt x="0" y="6"/>
                    <a:pt x="0" y="4"/>
                  </a:cubicBezTo>
                  <a:cubicBezTo>
                    <a:pt x="2" y="3"/>
                    <a:pt x="4" y="4"/>
                    <a:pt x="6" y="4"/>
                  </a:cubicBezTo>
                  <a:cubicBezTo>
                    <a:pt x="5" y="4"/>
                    <a:pt x="5" y="4"/>
                    <a:pt x="4" y="4"/>
                  </a:cubicBezTo>
                  <a:cubicBezTo>
                    <a:pt x="4" y="3"/>
                    <a:pt x="3" y="3"/>
                    <a:pt x="2" y="3"/>
                  </a:cubicBezTo>
                  <a:cubicBezTo>
                    <a:pt x="1" y="3"/>
                    <a:pt x="1" y="2"/>
                    <a:pt x="1" y="1"/>
                  </a:cubicBezTo>
                  <a:cubicBezTo>
                    <a:pt x="1" y="1"/>
                    <a:pt x="2" y="0"/>
                    <a:pt x="3" y="1"/>
                  </a:cubicBezTo>
                  <a:cubicBezTo>
                    <a:pt x="3" y="1"/>
                    <a:pt x="4" y="1"/>
                    <a:pt x="4" y="1"/>
                  </a:cubicBezTo>
                  <a:cubicBezTo>
                    <a:pt x="9" y="2"/>
                    <a:pt x="13" y="3"/>
                    <a:pt x="18" y="4"/>
                  </a:cubicBezTo>
                  <a:cubicBezTo>
                    <a:pt x="22" y="5"/>
                    <a:pt x="27" y="6"/>
                    <a:pt x="32" y="8"/>
                  </a:cubicBezTo>
                  <a:cubicBezTo>
                    <a:pt x="34" y="9"/>
                    <a:pt x="36" y="9"/>
                    <a:pt x="38" y="10"/>
                  </a:cubicBezTo>
                  <a:cubicBezTo>
                    <a:pt x="39" y="11"/>
                    <a:pt x="39" y="11"/>
                    <a:pt x="39" y="12"/>
                  </a:cubicBezTo>
                  <a:cubicBezTo>
                    <a:pt x="39" y="13"/>
                    <a:pt x="38" y="13"/>
                    <a:pt x="37" y="13"/>
                  </a:cubicBezTo>
                  <a:cubicBezTo>
                    <a:pt x="36" y="13"/>
                    <a:pt x="36" y="13"/>
                    <a:pt x="35" y="13"/>
                  </a:cubicBezTo>
                  <a:cubicBezTo>
                    <a:pt x="36" y="13"/>
                    <a:pt x="36" y="13"/>
                    <a:pt x="36" y="14"/>
                  </a:cubicBezTo>
                  <a:cubicBezTo>
                    <a:pt x="36" y="14"/>
                    <a:pt x="37" y="14"/>
                    <a:pt x="37" y="15"/>
                  </a:cubicBezTo>
                  <a:cubicBezTo>
                    <a:pt x="38" y="16"/>
                    <a:pt x="37" y="17"/>
                    <a:pt x="36" y="17"/>
                  </a:cubicBezTo>
                  <a:cubicBezTo>
                    <a:pt x="36" y="17"/>
                    <a:pt x="35" y="17"/>
                    <a:pt x="35" y="17"/>
                  </a:cubicBezTo>
                  <a:cubicBezTo>
                    <a:pt x="33" y="16"/>
                    <a:pt x="32" y="16"/>
                    <a:pt x="31" y="16"/>
                  </a:cubicBezTo>
                  <a:cubicBezTo>
                    <a:pt x="30" y="15"/>
                    <a:pt x="29" y="15"/>
                    <a:pt x="28" y="16"/>
                  </a:cubicBezTo>
                  <a:cubicBezTo>
                    <a:pt x="28" y="16"/>
                    <a:pt x="27" y="16"/>
                    <a:pt x="27" y="15"/>
                  </a:cubicBezTo>
                  <a:cubicBezTo>
                    <a:pt x="23" y="14"/>
                    <a:pt x="20" y="13"/>
                    <a:pt x="16" y="11"/>
                  </a:cubicBezTo>
                  <a:cubicBezTo>
                    <a:pt x="13" y="10"/>
                    <a:pt x="10" y="9"/>
                    <a:pt x="7" y="9"/>
                  </a:cubicBezTo>
                  <a:cubicBezTo>
                    <a:pt x="6" y="8"/>
                    <a:pt x="4" y="8"/>
                    <a:pt x="3" y="8"/>
                  </a:cubicBezTo>
                  <a:cubicBezTo>
                    <a:pt x="2" y="8"/>
                    <a:pt x="2" y="8"/>
                    <a:pt x="2" y="8"/>
                  </a:cubicBezTo>
                  <a:cubicBezTo>
                    <a:pt x="1" y="8"/>
                    <a:pt x="1" y="9"/>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1">
                <a:ln>
                  <a:noFill/>
                </a:ln>
                <a:solidFill>
                  <a:prstClr val="black"/>
                </a:solidFill>
                <a:effectLst/>
                <a:uLnTx/>
                <a:uFillTx/>
              </a:endParaRPr>
            </a:p>
          </p:txBody>
        </p:sp>
        <p:sp>
          <p:nvSpPr>
            <p:cNvPr id="66" name="Freeform 16"/>
            <p:cNvSpPr/>
            <p:nvPr/>
          </p:nvSpPr>
          <p:spPr bwMode="auto">
            <a:xfrm>
              <a:off x="3538" y="1575"/>
              <a:ext cx="99" cy="27"/>
            </a:xfrm>
            <a:custGeom>
              <a:avLst/>
              <a:gdLst>
                <a:gd name="T0" fmla="*/ 35 w 48"/>
                <a:gd name="T1" fmla="*/ 4 h 13"/>
                <a:gd name="T2" fmla="*/ 38 w 48"/>
                <a:gd name="T3" fmla="*/ 4 h 13"/>
                <a:gd name="T4" fmla="*/ 46 w 48"/>
                <a:gd name="T5" fmla="*/ 3 h 13"/>
                <a:gd name="T6" fmla="*/ 47 w 48"/>
                <a:gd name="T7" fmla="*/ 4 h 13"/>
                <a:gd name="T8" fmla="*/ 47 w 48"/>
                <a:gd name="T9" fmla="*/ 6 h 13"/>
                <a:gd name="T10" fmla="*/ 46 w 48"/>
                <a:gd name="T11" fmla="*/ 6 h 13"/>
                <a:gd name="T12" fmla="*/ 23 w 48"/>
                <a:gd name="T13" fmla="*/ 10 h 13"/>
                <a:gd name="T14" fmla="*/ 11 w 48"/>
                <a:gd name="T15" fmla="*/ 13 h 13"/>
                <a:gd name="T16" fmla="*/ 6 w 48"/>
                <a:gd name="T17" fmla="*/ 13 h 13"/>
                <a:gd name="T18" fmla="*/ 5 w 48"/>
                <a:gd name="T19" fmla="*/ 12 h 13"/>
                <a:gd name="T20" fmla="*/ 3 w 48"/>
                <a:gd name="T21" fmla="*/ 13 h 13"/>
                <a:gd name="T22" fmla="*/ 2 w 48"/>
                <a:gd name="T23" fmla="*/ 13 h 13"/>
                <a:gd name="T24" fmla="*/ 1 w 48"/>
                <a:gd name="T25" fmla="*/ 10 h 13"/>
                <a:gd name="T26" fmla="*/ 2 w 48"/>
                <a:gd name="T27" fmla="*/ 9 h 13"/>
                <a:gd name="T28" fmla="*/ 5 w 48"/>
                <a:gd name="T29" fmla="*/ 8 h 13"/>
                <a:gd name="T30" fmla="*/ 12 w 48"/>
                <a:gd name="T31" fmla="*/ 6 h 13"/>
                <a:gd name="T32" fmla="*/ 36 w 48"/>
                <a:gd name="T33" fmla="*/ 1 h 13"/>
                <a:gd name="T34" fmla="*/ 40 w 48"/>
                <a:gd name="T35" fmla="*/ 0 h 13"/>
                <a:gd name="T36" fmla="*/ 41 w 48"/>
                <a:gd name="T37" fmla="*/ 0 h 13"/>
                <a:gd name="T38" fmla="*/ 42 w 48"/>
                <a:gd name="T39" fmla="*/ 1 h 13"/>
                <a:gd name="T40" fmla="*/ 41 w 48"/>
                <a:gd name="T41" fmla="*/ 2 h 13"/>
                <a:gd name="T42" fmla="*/ 39 w 48"/>
                <a:gd name="T43" fmla="*/ 3 h 13"/>
                <a:gd name="T44" fmla="*/ 35 w 48"/>
                <a:gd name="T45" fmla="*/ 4 h 13"/>
                <a:gd name="T46" fmla="*/ 35 w 48"/>
                <a:gd name="T47"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 h="13">
                  <a:moveTo>
                    <a:pt x="35" y="4"/>
                  </a:moveTo>
                  <a:cubicBezTo>
                    <a:pt x="36" y="4"/>
                    <a:pt x="37" y="4"/>
                    <a:pt x="38" y="4"/>
                  </a:cubicBezTo>
                  <a:cubicBezTo>
                    <a:pt x="41" y="3"/>
                    <a:pt x="43" y="3"/>
                    <a:pt x="46" y="3"/>
                  </a:cubicBezTo>
                  <a:cubicBezTo>
                    <a:pt x="46" y="3"/>
                    <a:pt x="47" y="3"/>
                    <a:pt x="47" y="4"/>
                  </a:cubicBezTo>
                  <a:cubicBezTo>
                    <a:pt x="48" y="4"/>
                    <a:pt x="48" y="5"/>
                    <a:pt x="47" y="6"/>
                  </a:cubicBezTo>
                  <a:cubicBezTo>
                    <a:pt x="47" y="6"/>
                    <a:pt x="46" y="6"/>
                    <a:pt x="46" y="6"/>
                  </a:cubicBezTo>
                  <a:cubicBezTo>
                    <a:pt x="38" y="7"/>
                    <a:pt x="31" y="9"/>
                    <a:pt x="23" y="10"/>
                  </a:cubicBezTo>
                  <a:cubicBezTo>
                    <a:pt x="19" y="11"/>
                    <a:pt x="15" y="12"/>
                    <a:pt x="11" y="13"/>
                  </a:cubicBezTo>
                  <a:cubicBezTo>
                    <a:pt x="10" y="13"/>
                    <a:pt x="8" y="13"/>
                    <a:pt x="6" y="13"/>
                  </a:cubicBezTo>
                  <a:cubicBezTo>
                    <a:pt x="6" y="13"/>
                    <a:pt x="5" y="13"/>
                    <a:pt x="5" y="12"/>
                  </a:cubicBezTo>
                  <a:cubicBezTo>
                    <a:pt x="4" y="13"/>
                    <a:pt x="4" y="13"/>
                    <a:pt x="3" y="13"/>
                  </a:cubicBezTo>
                  <a:cubicBezTo>
                    <a:pt x="3" y="13"/>
                    <a:pt x="2" y="13"/>
                    <a:pt x="2" y="13"/>
                  </a:cubicBezTo>
                  <a:cubicBezTo>
                    <a:pt x="1" y="12"/>
                    <a:pt x="0" y="11"/>
                    <a:pt x="1" y="10"/>
                  </a:cubicBezTo>
                  <a:cubicBezTo>
                    <a:pt x="1" y="9"/>
                    <a:pt x="1" y="9"/>
                    <a:pt x="2" y="9"/>
                  </a:cubicBezTo>
                  <a:cubicBezTo>
                    <a:pt x="3" y="9"/>
                    <a:pt x="4" y="8"/>
                    <a:pt x="5" y="8"/>
                  </a:cubicBezTo>
                  <a:cubicBezTo>
                    <a:pt x="7" y="8"/>
                    <a:pt x="9" y="7"/>
                    <a:pt x="12" y="6"/>
                  </a:cubicBezTo>
                  <a:cubicBezTo>
                    <a:pt x="19" y="4"/>
                    <a:pt x="28" y="2"/>
                    <a:pt x="36" y="1"/>
                  </a:cubicBezTo>
                  <a:cubicBezTo>
                    <a:pt x="37" y="1"/>
                    <a:pt x="39" y="1"/>
                    <a:pt x="40" y="0"/>
                  </a:cubicBezTo>
                  <a:cubicBezTo>
                    <a:pt x="40" y="0"/>
                    <a:pt x="41" y="0"/>
                    <a:pt x="41" y="0"/>
                  </a:cubicBezTo>
                  <a:cubicBezTo>
                    <a:pt x="42" y="0"/>
                    <a:pt x="42" y="1"/>
                    <a:pt x="42" y="1"/>
                  </a:cubicBezTo>
                  <a:cubicBezTo>
                    <a:pt x="42" y="2"/>
                    <a:pt x="42" y="2"/>
                    <a:pt x="41" y="2"/>
                  </a:cubicBezTo>
                  <a:cubicBezTo>
                    <a:pt x="41" y="3"/>
                    <a:pt x="40" y="3"/>
                    <a:pt x="39" y="3"/>
                  </a:cubicBezTo>
                  <a:cubicBezTo>
                    <a:pt x="38" y="3"/>
                    <a:pt x="37" y="3"/>
                    <a:pt x="35" y="4"/>
                  </a:cubicBezTo>
                  <a:cubicBezTo>
                    <a:pt x="35" y="4"/>
                    <a:pt x="35" y="4"/>
                    <a:pt x="3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1">
                <a:ln>
                  <a:noFill/>
                </a:ln>
                <a:solidFill>
                  <a:prstClr val="black"/>
                </a:solidFill>
                <a:effectLst/>
                <a:uLnTx/>
                <a:uFillTx/>
              </a:endParaRPr>
            </a:p>
          </p:txBody>
        </p:sp>
        <p:sp>
          <p:nvSpPr>
            <p:cNvPr id="67" name="Freeform 17"/>
            <p:cNvSpPr>
              <a:spLocks noEditPoints="1"/>
            </p:cNvSpPr>
            <p:nvPr/>
          </p:nvSpPr>
          <p:spPr bwMode="auto">
            <a:xfrm>
              <a:off x="3548" y="1635"/>
              <a:ext cx="91" cy="27"/>
            </a:xfrm>
            <a:custGeom>
              <a:avLst/>
              <a:gdLst>
                <a:gd name="T0" fmla="*/ 4 w 44"/>
                <a:gd name="T1" fmla="*/ 3 h 13"/>
                <a:gd name="T2" fmla="*/ 5 w 44"/>
                <a:gd name="T3" fmla="*/ 2 h 13"/>
                <a:gd name="T4" fmla="*/ 6 w 44"/>
                <a:gd name="T5" fmla="*/ 0 h 13"/>
                <a:gd name="T6" fmla="*/ 8 w 44"/>
                <a:gd name="T7" fmla="*/ 0 h 13"/>
                <a:gd name="T8" fmla="*/ 9 w 44"/>
                <a:gd name="T9" fmla="*/ 1 h 13"/>
                <a:gd name="T10" fmla="*/ 10 w 44"/>
                <a:gd name="T11" fmla="*/ 2 h 13"/>
                <a:gd name="T12" fmla="*/ 17 w 44"/>
                <a:gd name="T13" fmla="*/ 3 h 13"/>
                <a:gd name="T14" fmla="*/ 33 w 44"/>
                <a:gd name="T15" fmla="*/ 5 h 13"/>
                <a:gd name="T16" fmla="*/ 36 w 44"/>
                <a:gd name="T17" fmla="*/ 5 h 13"/>
                <a:gd name="T18" fmla="*/ 37 w 44"/>
                <a:gd name="T19" fmla="*/ 5 h 13"/>
                <a:gd name="T20" fmla="*/ 37 w 44"/>
                <a:gd name="T21" fmla="*/ 7 h 13"/>
                <a:gd name="T22" fmla="*/ 36 w 44"/>
                <a:gd name="T23" fmla="*/ 8 h 13"/>
                <a:gd name="T24" fmla="*/ 42 w 44"/>
                <a:gd name="T25" fmla="*/ 9 h 13"/>
                <a:gd name="T26" fmla="*/ 43 w 44"/>
                <a:gd name="T27" fmla="*/ 10 h 13"/>
                <a:gd name="T28" fmla="*/ 44 w 44"/>
                <a:gd name="T29" fmla="*/ 11 h 13"/>
                <a:gd name="T30" fmla="*/ 43 w 44"/>
                <a:gd name="T31" fmla="*/ 12 h 13"/>
                <a:gd name="T32" fmla="*/ 42 w 44"/>
                <a:gd name="T33" fmla="*/ 12 h 13"/>
                <a:gd name="T34" fmla="*/ 34 w 44"/>
                <a:gd name="T35" fmla="*/ 12 h 13"/>
                <a:gd name="T36" fmla="*/ 8 w 44"/>
                <a:gd name="T37" fmla="*/ 7 h 13"/>
                <a:gd name="T38" fmla="*/ 6 w 44"/>
                <a:gd name="T39" fmla="*/ 7 h 13"/>
                <a:gd name="T40" fmla="*/ 3 w 44"/>
                <a:gd name="T41" fmla="*/ 6 h 13"/>
                <a:gd name="T42" fmla="*/ 2 w 44"/>
                <a:gd name="T43" fmla="*/ 5 h 13"/>
                <a:gd name="T44" fmla="*/ 0 w 44"/>
                <a:gd name="T45" fmla="*/ 5 h 13"/>
                <a:gd name="T46" fmla="*/ 0 w 44"/>
                <a:gd name="T47" fmla="*/ 4 h 13"/>
                <a:gd name="T48" fmla="*/ 1 w 44"/>
                <a:gd name="T49" fmla="*/ 3 h 13"/>
                <a:gd name="T50" fmla="*/ 4 w 44"/>
                <a:gd name="T51" fmla="*/ 3 h 13"/>
                <a:gd name="T52" fmla="*/ 4 w 44"/>
                <a:gd name="T53" fmla="*/ 3 h 13"/>
                <a:gd name="T54" fmla="*/ 19 w 44"/>
                <a:gd name="T55" fmla="*/ 7 h 13"/>
                <a:gd name="T56" fmla="*/ 33 w 44"/>
                <a:gd name="T57" fmla="*/ 10 h 13"/>
                <a:gd name="T58" fmla="*/ 19 w 44"/>
                <a:gd name="T59"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4" h="13">
                  <a:moveTo>
                    <a:pt x="4" y="3"/>
                  </a:moveTo>
                  <a:cubicBezTo>
                    <a:pt x="4" y="2"/>
                    <a:pt x="5" y="2"/>
                    <a:pt x="5" y="2"/>
                  </a:cubicBezTo>
                  <a:cubicBezTo>
                    <a:pt x="5" y="1"/>
                    <a:pt x="5" y="0"/>
                    <a:pt x="6" y="0"/>
                  </a:cubicBezTo>
                  <a:cubicBezTo>
                    <a:pt x="6" y="0"/>
                    <a:pt x="7" y="0"/>
                    <a:pt x="8" y="0"/>
                  </a:cubicBezTo>
                  <a:cubicBezTo>
                    <a:pt x="8" y="1"/>
                    <a:pt x="8" y="1"/>
                    <a:pt x="9" y="1"/>
                  </a:cubicBezTo>
                  <a:cubicBezTo>
                    <a:pt x="9" y="2"/>
                    <a:pt x="9" y="2"/>
                    <a:pt x="10" y="2"/>
                  </a:cubicBezTo>
                  <a:cubicBezTo>
                    <a:pt x="12" y="2"/>
                    <a:pt x="15" y="3"/>
                    <a:pt x="17" y="3"/>
                  </a:cubicBezTo>
                  <a:cubicBezTo>
                    <a:pt x="22" y="3"/>
                    <a:pt x="28" y="4"/>
                    <a:pt x="33" y="5"/>
                  </a:cubicBezTo>
                  <a:cubicBezTo>
                    <a:pt x="34" y="5"/>
                    <a:pt x="35" y="5"/>
                    <a:pt x="36" y="5"/>
                  </a:cubicBezTo>
                  <a:cubicBezTo>
                    <a:pt x="36" y="5"/>
                    <a:pt x="37" y="5"/>
                    <a:pt x="37" y="5"/>
                  </a:cubicBezTo>
                  <a:cubicBezTo>
                    <a:pt x="38" y="6"/>
                    <a:pt x="38" y="7"/>
                    <a:pt x="37" y="7"/>
                  </a:cubicBezTo>
                  <a:cubicBezTo>
                    <a:pt x="37" y="7"/>
                    <a:pt x="37" y="8"/>
                    <a:pt x="36" y="8"/>
                  </a:cubicBezTo>
                  <a:cubicBezTo>
                    <a:pt x="38" y="8"/>
                    <a:pt x="40" y="9"/>
                    <a:pt x="42" y="9"/>
                  </a:cubicBezTo>
                  <a:cubicBezTo>
                    <a:pt x="43" y="10"/>
                    <a:pt x="43" y="10"/>
                    <a:pt x="43" y="10"/>
                  </a:cubicBezTo>
                  <a:cubicBezTo>
                    <a:pt x="44" y="10"/>
                    <a:pt x="44" y="11"/>
                    <a:pt x="44" y="11"/>
                  </a:cubicBezTo>
                  <a:cubicBezTo>
                    <a:pt x="44" y="12"/>
                    <a:pt x="44" y="12"/>
                    <a:pt x="43" y="12"/>
                  </a:cubicBezTo>
                  <a:cubicBezTo>
                    <a:pt x="43" y="12"/>
                    <a:pt x="42" y="13"/>
                    <a:pt x="42" y="12"/>
                  </a:cubicBezTo>
                  <a:cubicBezTo>
                    <a:pt x="39" y="12"/>
                    <a:pt x="36" y="12"/>
                    <a:pt x="34" y="12"/>
                  </a:cubicBezTo>
                  <a:cubicBezTo>
                    <a:pt x="25" y="12"/>
                    <a:pt x="17" y="10"/>
                    <a:pt x="8" y="7"/>
                  </a:cubicBezTo>
                  <a:cubicBezTo>
                    <a:pt x="8" y="7"/>
                    <a:pt x="7" y="7"/>
                    <a:pt x="6" y="7"/>
                  </a:cubicBezTo>
                  <a:cubicBezTo>
                    <a:pt x="5" y="8"/>
                    <a:pt x="4" y="7"/>
                    <a:pt x="3" y="6"/>
                  </a:cubicBezTo>
                  <a:cubicBezTo>
                    <a:pt x="3" y="6"/>
                    <a:pt x="2" y="6"/>
                    <a:pt x="2" y="5"/>
                  </a:cubicBezTo>
                  <a:cubicBezTo>
                    <a:pt x="1" y="5"/>
                    <a:pt x="1" y="5"/>
                    <a:pt x="0" y="5"/>
                  </a:cubicBezTo>
                  <a:cubicBezTo>
                    <a:pt x="0" y="5"/>
                    <a:pt x="0" y="4"/>
                    <a:pt x="0" y="4"/>
                  </a:cubicBezTo>
                  <a:cubicBezTo>
                    <a:pt x="0" y="3"/>
                    <a:pt x="0" y="3"/>
                    <a:pt x="1" y="3"/>
                  </a:cubicBezTo>
                  <a:cubicBezTo>
                    <a:pt x="2" y="3"/>
                    <a:pt x="3" y="3"/>
                    <a:pt x="4" y="3"/>
                  </a:cubicBezTo>
                  <a:cubicBezTo>
                    <a:pt x="4" y="3"/>
                    <a:pt x="4" y="3"/>
                    <a:pt x="4" y="3"/>
                  </a:cubicBezTo>
                  <a:close/>
                  <a:moveTo>
                    <a:pt x="19" y="7"/>
                  </a:moveTo>
                  <a:cubicBezTo>
                    <a:pt x="24" y="9"/>
                    <a:pt x="28" y="9"/>
                    <a:pt x="33" y="10"/>
                  </a:cubicBezTo>
                  <a:cubicBezTo>
                    <a:pt x="28" y="9"/>
                    <a:pt x="24" y="8"/>
                    <a:pt x="19"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1">
                <a:ln>
                  <a:noFill/>
                </a:ln>
                <a:solidFill>
                  <a:prstClr val="black"/>
                </a:solidFill>
                <a:effectLst/>
                <a:uLnTx/>
                <a:uFillTx/>
              </a:endParaRPr>
            </a:p>
          </p:txBody>
        </p:sp>
        <p:sp>
          <p:nvSpPr>
            <p:cNvPr id="68" name="Freeform 18"/>
            <p:cNvSpPr>
              <a:spLocks noEditPoints="1"/>
            </p:cNvSpPr>
            <p:nvPr/>
          </p:nvSpPr>
          <p:spPr bwMode="auto">
            <a:xfrm>
              <a:off x="3515" y="1778"/>
              <a:ext cx="70" cy="39"/>
            </a:xfrm>
            <a:custGeom>
              <a:avLst/>
              <a:gdLst>
                <a:gd name="T0" fmla="*/ 1 w 34"/>
                <a:gd name="T1" fmla="*/ 3 h 19"/>
                <a:gd name="T2" fmla="*/ 1 w 34"/>
                <a:gd name="T3" fmla="*/ 3 h 19"/>
                <a:gd name="T4" fmla="*/ 2 w 34"/>
                <a:gd name="T5" fmla="*/ 0 h 19"/>
                <a:gd name="T6" fmla="*/ 4 w 34"/>
                <a:gd name="T7" fmla="*/ 0 h 19"/>
                <a:gd name="T8" fmla="*/ 11 w 34"/>
                <a:gd name="T9" fmla="*/ 2 h 19"/>
                <a:gd name="T10" fmla="*/ 28 w 34"/>
                <a:gd name="T11" fmla="*/ 12 h 19"/>
                <a:gd name="T12" fmla="*/ 32 w 34"/>
                <a:gd name="T13" fmla="*/ 15 h 19"/>
                <a:gd name="T14" fmla="*/ 34 w 34"/>
                <a:gd name="T15" fmla="*/ 16 h 19"/>
                <a:gd name="T16" fmla="*/ 34 w 34"/>
                <a:gd name="T17" fmla="*/ 18 h 19"/>
                <a:gd name="T18" fmla="*/ 32 w 34"/>
                <a:gd name="T19" fmla="*/ 18 h 19"/>
                <a:gd name="T20" fmla="*/ 29 w 34"/>
                <a:gd name="T21" fmla="*/ 17 h 19"/>
                <a:gd name="T22" fmla="*/ 26 w 34"/>
                <a:gd name="T23" fmla="*/ 17 h 19"/>
                <a:gd name="T24" fmla="*/ 24 w 34"/>
                <a:gd name="T25" fmla="*/ 17 h 19"/>
                <a:gd name="T26" fmla="*/ 8 w 34"/>
                <a:gd name="T27" fmla="*/ 8 h 19"/>
                <a:gd name="T28" fmla="*/ 6 w 34"/>
                <a:gd name="T29" fmla="*/ 7 h 19"/>
                <a:gd name="T30" fmla="*/ 4 w 34"/>
                <a:gd name="T31" fmla="*/ 5 h 19"/>
                <a:gd name="T32" fmla="*/ 2 w 34"/>
                <a:gd name="T33" fmla="*/ 5 h 19"/>
                <a:gd name="T34" fmla="*/ 1 w 34"/>
                <a:gd name="T35" fmla="*/ 4 h 19"/>
                <a:gd name="T36" fmla="*/ 1 w 34"/>
                <a:gd name="T37" fmla="*/ 3 h 19"/>
                <a:gd name="T38" fmla="*/ 11 w 34"/>
                <a:gd name="T39" fmla="*/ 5 h 19"/>
                <a:gd name="T40" fmla="*/ 5 w 34"/>
                <a:gd name="T41" fmla="*/ 3 h 19"/>
                <a:gd name="T42" fmla="*/ 11 w 34"/>
                <a:gd name="T43"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 h="19">
                  <a:moveTo>
                    <a:pt x="1" y="3"/>
                  </a:moveTo>
                  <a:cubicBezTo>
                    <a:pt x="1" y="3"/>
                    <a:pt x="1" y="3"/>
                    <a:pt x="1" y="3"/>
                  </a:cubicBezTo>
                  <a:cubicBezTo>
                    <a:pt x="0" y="1"/>
                    <a:pt x="0" y="0"/>
                    <a:pt x="2" y="0"/>
                  </a:cubicBezTo>
                  <a:cubicBezTo>
                    <a:pt x="3" y="0"/>
                    <a:pt x="4" y="0"/>
                    <a:pt x="4" y="0"/>
                  </a:cubicBezTo>
                  <a:cubicBezTo>
                    <a:pt x="7" y="1"/>
                    <a:pt x="9" y="2"/>
                    <a:pt x="11" y="2"/>
                  </a:cubicBezTo>
                  <a:cubicBezTo>
                    <a:pt x="17" y="5"/>
                    <a:pt x="23" y="8"/>
                    <a:pt x="28" y="12"/>
                  </a:cubicBezTo>
                  <a:cubicBezTo>
                    <a:pt x="29" y="13"/>
                    <a:pt x="31" y="14"/>
                    <a:pt x="32" y="15"/>
                  </a:cubicBezTo>
                  <a:cubicBezTo>
                    <a:pt x="33" y="15"/>
                    <a:pt x="33" y="16"/>
                    <a:pt x="34" y="16"/>
                  </a:cubicBezTo>
                  <a:cubicBezTo>
                    <a:pt x="34" y="17"/>
                    <a:pt x="34" y="17"/>
                    <a:pt x="34" y="18"/>
                  </a:cubicBezTo>
                  <a:cubicBezTo>
                    <a:pt x="33" y="18"/>
                    <a:pt x="33" y="19"/>
                    <a:pt x="32" y="18"/>
                  </a:cubicBezTo>
                  <a:cubicBezTo>
                    <a:pt x="31" y="18"/>
                    <a:pt x="30" y="17"/>
                    <a:pt x="29" y="17"/>
                  </a:cubicBezTo>
                  <a:cubicBezTo>
                    <a:pt x="28" y="17"/>
                    <a:pt x="27" y="17"/>
                    <a:pt x="26" y="17"/>
                  </a:cubicBezTo>
                  <a:cubicBezTo>
                    <a:pt x="25" y="18"/>
                    <a:pt x="25" y="17"/>
                    <a:pt x="24" y="17"/>
                  </a:cubicBezTo>
                  <a:cubicBezTo>
                    <a:pt x="19" y="14"/>
                    <a:pt x="14" y="11"/>
                    <a:pt x="8" y="8"/>
                  </a:cubicBezTo>
                  <a:cubicBezTo>
                    <a:pt x="7" y="7"/>
                    <a:pt x="7" y="7"/>
                    <a:pt x="6" y="7"/>
                  </a:cubicBezTo>
                  <a:cubicBezTo>
                    <a:pt x="5" y="6"/>
                    <a:pt x="5" y="6"/>
                    <a:pt x="4" y="5"/>
                  </a:cubicBezTo>
                  <a:cubicBezTo>
                    <a:pt x="4" y="5"/>
                    <a:pt x="3" y="5"/>
                    <a:pt x="2" y="5"/>
                  </a:cubicBezTo>
                  <a:cubicBezTo>
                    <a:pt x="1" y="5"/>
                    <a:pt x="1" y="5"/>
                    <a:pt x="1" y="4"/>
                  </a:cubicBezTo>
                  <a:cubicBezTo>
                    <a:pt x="1" y="4"/>
                    <a:pt x="1" y="3"/>
                    <a:pt x="1" y="3"/>
                  </a:cubicBezTo>
                  <a:close/>
                  <a:moveTo>
                    <a:pt x="11" y="5"/>
                  </a:moveTo>
                  <a:cubicBezTo>
                    <a:pt x="9" y="4"/>
                    <a:pt x="7" y="3"/>
                    <a:pt x="5" y="3"/>
                  </a:cubicBezTo>
                  <a:cubicBezTo>
                    <a:pt x="7" y="4"/>
                    <a:pt x="9" y="4"/>
                    <a:pt x="1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1">
                <a:ln>
                  <a:noFill/>
                </a:ln>
                <a:solidFill>
                  <a:prstClr val="black"/>
                </a:solidFill>
                <a:effectLst/>
                <a:uLnTx/>
                <a:uFillTx/>
              </a:endParaRPr>
            </a:p>
          </p:txBody>
        </p:sp>
        <p:sp>
          <p:nvSpPr>
            <p:cNvPr id="69" name="Freeform 19"/>
            <p:cNvSpPr/>
            <p:nvPr/>
          </p:nvSpPr>
          <p:spPr bwMode="auto">
            <a:xfrm>
              <a:off x="3534" y="1505"/>
              <a:ext cx="80" cy="64"/>
            </a:xfrm>
            <a:custGeom>
              <a:avLst/>
              <a:gdLst>
                <a:gd name="T0" fmla="*/ 6 w 39"/>
                <a:gd name="T1" fmla="*/ 27 h 31"/>
                <a:gd name="T2" fmla="*/ 6 w 39"/>
                <a:gd name="T3" fmla="*/ 27 h 31"/>
                <a:gd name="T4" fmla="*/ 4 w 39"/>
                <a:gd name="T5" fmla="*/ 31 h 31"/>
                <a:gd name="T6" fmla="*/ 2 w 39"/>
                <a:gd name="T7" fmla="*/ 31 h 31"/>
                <a:gd name="T8" fmla="*/ 0 w 39"/>
                <a:gd name="T9" fmla="*/ 29 h 31"/>
                <a:gd name="T10" fmla="*/ 1 w 39"/>
                <a:gd name="T11" fmla="*/ 26 h 31"/>
                <a:gd name="T12" fmla="*/ 7 w 39"/>
                <a:gd name="T13" fmla="*/ 22 h 31"/>
                <a:gd name="T14" fmla="*/ 28 w 39"/>
                <a:gd name="T15" fmla="*/ 6 h 31"/>
                <a:gd name="T16" fmla="*/ 33 w 39"/>
                <a:gd name="T17" fmla="*/ 2 h 31"/>
                <a:gd name="T18" fmla="*/ 34 w 39"/>
                <a:gd name="T19" fmla="*/ 1 h 31"/>
                <a:gd name="T20" fmla="*/ 36 w 39"/>
                <a:gd name="T21" fmla="*/ 0 h 31"/>
                <a:gd name="T22" fmla="*/ 38 w 39"/>
                <a:gd name="T23" fmla="*/ 0 h 31"/>
                <a:gd name="T24" fmla="*/ 39 w 39"/>
                <a:gd name="T25" fmla="*/ 1 h 31"/>
                <a:gd name="T26" fmla="*/ 39 w 39"/>
                <a:gd name="T27" fmla="*/ 2 h 31"/>
                <a:gd name="T28" fmla="*/ 37 w 39"/>
                <a:gd name="T29" fmla="*/ 4 h 31"/>
                <a:gd name="T30" fmla="*/ 37 w 39"/>
                <a:gd name="T31" fmla="*/ 4 h 31"/>
                <a:gd name="T32" fmla="*/ 35 w 39"/>
                <a:gd name="T33" fmla="*/ 6 h 31"/>
                <a:gd name="T34" fmla="*/ 30 w 39"/>
                <a:gd name="T35" fmla="*/ 10 h 31"/>
                <a:gd name="T36" fmla="*/ 17 w 39"/>
                <a:gd name="T37" fmla="*/ 19 h 31"/>
                <a:gd name="T38" fmla="*/ 7 w 39"/>
                <a:gd name="T39" fmla="*/ 26 h 31"/>
                <a:gd name="T40" fmla="*/ 6 w 39"/>
                <a:gd name="T41" fmla="*/ 2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31">
                  <a:moveTo>
                    <a:pt x="6" y="27"/>
                  </a:moveTo>
                  <a:cubicBezTo>
                    <a:pt x="6" y="27"/>
                    <a:pt x="6" y="27"/>
                    <a:pt x="6" y="27"/>
                  </a:cubicBezTo>
                  <a:cubicBezTo>
                    <a:pt x="7" y="29"/>
                    <a:pt x="6" y="31"/>
                    <a:pt x="4" y="31"/>
                  </a:cubicBezTo>
                  <a:cubicBezTo>
                    <a:pt x="3" y="31"/>
                    <a:pt x="3" y="31"/>
                    <a:pt x="2" y="31"/>
                  </a:cubicBezTo>
                  <a:cubicBezTo>
                    <a:pt x="1" y="30"/>
                    <a:pt x="0" y="30"/>
                    <a:pt x="0" y="29"/>
                  </a:cubicBezTo>
                  <a:cubicBezTo>
                    <a:pt x="0" y="28"/>
                    <a:pt x="0" y="27"/>
                    <a:pt x="1" y="26"/>
                  </a:cubicBezTo>
                  <a:cubicBezTo>
                    <a:pt x="3" y="25"/>
                    <a:pt x="5" y="24"/>
                    <a:pt x="7" y="22"/>
                  </a:cubicBezTo>
                  <a:cubicBezTo>
                    <a:pt x="14" y="17"/>
                    <a:pt x="21" y="11"/>
                    <a:pt x="28" y="6"/>
                  </a:cubicBezTo>
                  <a:cubicBezTo>
                    <a:pt x="30" y="5"/>
                    <a:pt x="32" y="3"/>
                    <a:pt x="33" y="2"/>
                  </a:cubicBezTo>
                  <a:cubicBezTo>
                    <a:pt x="33" y="2"/>
                    <a:pt x="34" y="1"/>
                    <a:pt x="34" y="1"/>
                  </a:cubicBezTo>
                  <a:cubicBezTo>
                    <a:pt x="35" y="0"/>
                    <a:pt x="35" y="0"/>
                    <a:pt x="36" y="0"/>
                  </a:cubicBezTo>
                  <a:cubicBezTo>
                    <a:pt x="37" y="0"/>
                    <a:pt x="37" y="1"/>
                    <a:pt x="38" y="0"/>
                  </a:cubicBezTo>
                  <a:cubicBezTo>
                    <a:pt x="38" y="0"/>
                    <a:pt x="39" y="1"/>
                    <a:pt x="39" y="1"/>
                  </a:cubicBezTo>
                  <a:cubicBezTo>
                    <a:pt x="39" y="1"/>
                    <a:pt x="39" y="2"/>
                    <a:pt x="39" y="2"/>
                  </a:cubicBezTo>
                  <a:cubicBezTo>
                    <a:pt x="38" y="3"/>
                    <a:pt x="38" y="3"/>
                    <a:pt x="37" y="4"/>
                  </a:cubicBezTo>
                  <a:cubicBezTo>
                    <a:pt x="37" y="4"/>
                    <a:pt x="37" y="4"/>
                    <a:pt x="37" y="4"/>
                  </a:cubicBezTo>
                  <a:cubicBezTo>
                    <a:pt x="36" y="5"/>
                    <a:pt x="35" y="6"/>
                    <a:pt x="35" y="6"/>
                  </a:cubicBezTo>
                  <a:cubicBezTo>
                    <a:pt x="33" y="7"/>
                    <a:pt x="32" y="9"/>
                    <a:pt x="30" y="10"/>
                  </a:cubicBezTo>
                  <a:cubicBezTo>
                    <a:pt x="26" y="13"/>
                    <a:pt x="21" y="16"/>
                    <a:pt x="17" y="19"/>
                  </a:cubicBezTo>
                  <a:cubicBezTo>
                    <a:pt x="14" y="22"/>
                    <a:pt x="10" y="24"/>
                    <a:pt x="7" y="26"/>
                  </a:cubicBezTo>
                  <a:cubicBezTo>
                    <a:pt x="7" y="26"/>
                    <a:pt x="7" y="26"/>
                    <a:pt x="6"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1">
                <a:ln>
                  <a:noFill/>
                </a:ln>
                <a:solidFill>
                  <a:prstClr val="black"/>
                </a:solidFill>
                <a:effectLst/>
                <a:uLnTx/>
                <a:uFillTx/>
              </a:endParaRPr>
            </a:p>
          </p:txBody>
        </p:sp>
        <p:sp>
          <p:nvSpPr>
            <p:cNvPr id="70" name="Freeform 20"/>
            <p:cNvSpPr/>
            <p:nvPr/>
          </p:nvSpPr>
          <p:spPr bwMode="auto">
            <a:xfrm>
              <a:off x="3528" y="1741"/>
              <a:ext cx="76" cy="29"/>
            </a:xfrm>
            <a:custGeom>
              <a:avLst/>
              <a:gdLst>
                <a:gd name="T0" fmla="*/ 34 w 37"/>
                <a:gd name="T1" fmla="*/ 11 h 14"/>
                <a:gd name="T2" fmla="*/ 36 w 37"/>
                <a:gd name="T3" fmla="*/ 11 h 14"/>
                <a:gd name="T4" fmla="*/ 36 w 37"/>
                <a:gd name="T5" fmla="*/ 13 h 14"/>
                <a:gd name="T6" fmla="*/ 35 w 37"/>
                <a:gd name="T7" fmla="*/ 14 h 14"/>
                <a:gd name="T8" fmla="*/ 33 w 37"/>
                <a:gd name="T9" fmla="*/ 14 h 14"/>
                <a:gd name="T10" fmla="*/ 25 w 37"/>
                <a:gd name="T11" fmla="*/ 11 h 14"/>
                <a:gd name="T12" fmla="*/ 5 w 37"/>
                <a:gd name="T13" fmla="*/ 4 h 14"/>
                <a:gd name="T14" fmla="*/ 2 w 37"/>
                <a:gd name="T15" fmla="*/ 3 h 14"/>
                <a:gd name="T16" fmla="*/ 1 w 37"/>
                <a:gd name="T17" fmla="*/ 2 h 14"/>
                <a:gd name="T18" fmla="*/ 0 w 37"/>
                <a:gd name="T19" fmla="*/ 1 h 14"/>
                <a:gd name="T20" fmla="*/ 2 w 37"/>
                <a:gd name="T21" fmla="*/ 0 h 14"/>
                <a:gd name="T22" fmla="*/ 4 w 37"/>
                <a:gd name="T23" fmla="*/ 1 h 14"/>
                <a:gd name="T24" fmla="*/ 6 w 37"/>
                <a:gd name="T25" fmla="*/ 2 h 14"/>
                <a:gd name="T26" fmla="*/ 6 w 37"/>
                <a:gd name="T27" fmla="*/ 1 h 14"/>
                <a:gd name="T28" fmla="*/ 8 w 37"/>
                <a:gd name="T29" fmla="*/ 0 h 14"/>
                <a:gd name="T30" fmla="*/ 31 w 37"/>
                <a:gd name="T31" fmla="*/ 7 h 14"/>
                <a:gd name="T32" fmla="*/ 32 w 37"/>
                <a:gd name="T33" fmla="*/ 7 h 14"/>
                <a:gd name="T34" fmla="*/ 34 w 37"/>
                <a:gd name="T35" fmla="*/ 10 h 14"/>
                <a:gd name="T36" fmla="*/ 34 w 37"/>
                <a:gd name="T37"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14">
                  <a:moveTo>
                    <a:pt x="34" y="11"/>
                  </a:moveTo>
                  <a:cubicBezTo>
                    <a:pt x="35" y="11"/>
                    <a:pt x="35" y="11"/>
                    <a:pt x="36" y="11"/>
                  </a:cubicBezTo>
                  <a:cubicBezTo>
                    <a:pt x="36" y="12"/>
                    <a:pt x="37" y="12"/>
                    <a:pt x="36" y="13"/>
                  </a:cubicBezTo>
                  <a:cubicBezTo>
                    <a:pt x="36" y="14"/>
                    <a:pt x="36" y="14"/>
                    <a:pt x="35" y="14"/>
                  </a:cubicBezTo>
                  <a:cubicBezTo>
                    <a:pt x="34" y="14"/>
                    <a:pt x="34" y="14"/>
                    <a:pt x="33" y="14"/>
                  </a:cubicBezTo>
                  <a:cubicBezTo>
                    <a:pt x="30" y="13"/>
                    <a:pt x="27" y="12"/>
                    <a:pt x="25" y="11"/>
                  </a:cubicBezTo>
                  <a:cubicBezTo>
                    <a:pt x="18" y="9"/>
                    <a:pt x="11" y="7"/>
                    <a:pt x="5" y="4"/>
                  </a:cubicBezTo>
                  <a:cubicBezTo>
                    <a:pt x="4" y="4"/>
                    <a:pt x="3" y="3"/>
                    <a:pt x="2" y="3"/>
                  </a:cubicBezTo>
                  <a:cubicBezTo>
                    <a:pt x="1" y="3"/>
                    <a:pt x="1" y="3"/>
                    <a:pt x="1" y="2"/>
                  </a:cubicBezTo>
                  <a:cubicBezTo>
                    <a:pt x="0" y="2"/>
                    <a:pt x="0" y="2"/>
                    <a:pt x="0" y="1"/>
                  </a:cubicBezTo>
                  <a:cubicBezTo>
                    <a:pt x="1" y="0"/>
                    <a:pt x="1" y="0"/>
                    <a:pt x="2" y="0"/>
                  </a:cubicBezTo>
                  <a:cubicBezTo>
                    <a:pt x="2" y="0"/>
                    <a:pt x="3" y="1"/>
                    <a:pt x="4" y="1"/>
                  </a:cubicBezTo>
                  <a:cubicBezTo>
                    <a:pt x="5" y="1"/>
                    <a:pt x="5" y="1"/>
                    <a:pt x="6" y="2"/>
                  </a:cubicBezTo>
                  <a:cubicBezTo>
                    <a:pt x="6" y="1"/>
                    <a:pt x="6" y="1"/>
                    <a:pt x="6" y="1"/>
                  </a:cubicBezTo>
                  <a:cubicBezTo>
                    <a:pt x="7" y="0"/>
                    <a:pt x="7" y="0"/>
                    <a:pt x="8" y="0"/>
                  </a:cubicBezTo>
                  <a:cubicBezTo>
                    <a:pt x="16" y="3"/>
                    <a:pt x="23" y="4"/>
                    <a:pt x="31" y="7"/>
                  </a:cubicBezTo>
                  <a:cubicBezTo>
                    <a:pt x="31" y="7"/>
                    <a:pt x="32" y="7"/>
                    <a:pt x="32" y="7"/>
                  </a:cubicBezTo>
                  <a:cubicBezTo>
                    <a:pt x="34" y="8"/>
                    <a:pt x="34" y="9"/>
                    <a:pt x="34" y="10"/>
                  </a:cubicBezTo>
                  <a:cubicBezTo>
                    <a:pt x="34" y="11"/>
                    <a:pt x="34" y="11"/>
                    <a:pt x="34"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1">
                <a:ln>
                  <a:noFill/>
                </a:ln>
                <a:solidFill>
                  <a:prstClr val="black"/>
                </a:solidFill>
                <a:effectLst/>
                <a:uLnTx/>
                <a:uFillTx/>
              </a:endParaRPr>
            </a:p>
          </p:txBody>
        </p:sp>
        <p:sp>
          <p:nvSpPr>
            <p:cNvPr id="71" name="Freeform 21"/>
            <p:cNvSpPr>
              <a:spLocks noEditPoints="1"/>
            </p:cNvSpPr>
            <p:nvPr/>
          </p:nvSpPr>
          <p:spPr bwMode="auto">
            <a:xfrm>
              <a:off x="3427" y="1536"/>
              <a:ext cx="64" cy="39"/>
            </a:xfrm>
            <a:custGeom>
              <a:avLst/>
              <a:gdLst>
                <a:gd name="T0" fmla="*/ 27 w 31"/>
                <a:gd name="T1" fmla="*/ 13 h 19"/>
                <a:gd name="T2" fmla="*/ 26 w 31"/>
                <a:gd name="T3" fmla="*/ 16 h 19"/>
                <a:gd name="T4" fmla="*/ 21 w 31"/>
                <a:gd name="T5" fmla="*/ 19 h 19"/>
                <a:gd name="T6" fmla="*/ 18 w 31"/>
                <a:gd name="T7" fmla="*/ 17 h 19"/>
                <a:gd name="T8" fmla="*/ 20 w 31"/>
                <a:gd name="T9" fmla="*/ 14 h 19"/>
                <a:gd name="T10" fmla="*/ 21 w 31"/>
                <a:gd name="T11" fmla="*/ 14 h 19"/>
                <a:gd name="T12" fmla="*/ 23 w 31"/>
                <a:gd name="T13" fmla="*/ 14 h 19"/>
                <a:gd name="T14" fmla="*/ 22 w 31"/>
                <a:gd name="T15" fmla="*/ 13 h 19"/>
                <a:gd name="T16" fmla="*/ 17 w 31"/>
                <a:gd name="T17" fmla="*/ 12 h 19"/>
                <a:gd name="T18" fmla="*/ 7 w 31"/>
                <a:gd name="T19" fmla="*/ 14 h 19"/>
                <a:gd name="T20" fmla="*/ 3 w 31"/>
                <a:gd name="T21" fmla="*/ 15 h 19"/>
                <a:gd name="T22" fmla="*/ 2 w 31"/>
                <a:gd name="T23" fmla="*/ 16 h 19"/>
                <a:gd name="T24" fmla="*/ 0 w 31"/>
                <a:gd name="T25" fmla="*/ 14 h 19"/>
                <a:gd name="T26" fmla="*/ 1 w 31"/>
                <a:gd name="T27" fmla="*/ 12 h 19"/>
                <a:gd name="T28" fmla="*/ 8 w 31"/>
                <a:gd name="T29" fmla="*/ 7 h 19"/>
                <a:gd name="T30" fmla="*/ 19 w 31"/>
                <a:gd name="T31" fmla="*/ 7 h 19"/>
                <a:gd name="T32" fmla="*/ 27 w 31"/>
                <a:gd name="T33" fmla="*/ 10 h 19"/>
                <a:gd name="T34" fmla="*/ 28 w 31"/>
                <a:gd name="T35" fmla="*/ 11 h 19"/>
                <a:gd name="T36" fmla="*/ 27 w 31"/>
                <a:gd name="T37" fmla="*/ 8 h 19"/>
                <a:gd name="T38" fmla="*/ 19 w 31"/>
                <a:gd name="T39" fmla="*/ 3 h 19"/>
                <a:gd name="T40" fmla="*/ 14 w 31"/>
                <a:gd name="T41" fmla="*/ 4 h 19"/>
                <a:gd name="T42" fmla="*/ 11 w 31"/>
                <a:gd name="T43" fmla="*/ 4 h 19"/>
                <a:gd name="T44" fmla="*/ 11 w 31"/>
                <a:gd name="T45" fmla="*/ 0 h 19"/>
                <a:gd name="T46" fmla="*/ 12 w 31"/>
                <a:gd name="T47" fmla="*/ 0 h 19"/>
                <a:gd name="T48" fmla="*/ 18 w 31"/>
                <a:gd name="T49" fmla="*/ 1 h 19"/>
                <a:gd name="T50" fmla="*/ 22 w 31"/>
                <a:gd name="T51" fmla="*/ 2 h 19"/>
                <a:gd name="T52" fmla="*/ 27 w 31"/>
                <a:gd name="T53" fmla="*/ 5 h 19"/>
                <a:gd name="T54" fmla="*/ 31 w 31"/>
                <a:gd name="T55" fmla="*/ 11 h 19"/>
                <a:gd name="T56" fmla="*/ 31 w 31"/>
                <a:gd name="T57" fmla="*/ 12 h 19"/>
                <a:gd name="T58" fmla="*/ 29 w 31"/>
                <a:gd name="T59" fmla="*/ 14 h 19"/>
                <a:gd name="T60" fmla="*/ 27 w 31"/>
                <a:gd name="T61" fmla="*/ 13 h 19"/>
                <a:gd name="T62" fmla="*/ 4 w 31"/>
                <a:gd name="T63" fmla="*/ 12 h 19"/>
                <a:gd name="T64" fmla="*/ 4 w 31"/>
                <a:gd name="T65" fmla="*/ 12 h 19"/>
                <a:gd name="T66" fmla="*/ 14 w 31"/>
                <a:gd name="T67" fmla="*/ 10 h 19"/>
                <a:gd name="T68" fmla="*/ 23 w 31"/>
                <a:gd name="T69" fmla="*/ 11 h 19"/>
                <a:gd name="T70" fmla="*/ 24 w 31"/>
                <a:gd name="T71" fmla="*/ 11 h 19"/>
                <a:gd name="T72" fmla="*/ 8 w 31"/>
                <a:gd name="T73" fmla="*/ 9 h 19"/>
                <a:gd name="T74" fmla="*/ 4 w 31"/>
                <a:gd name="T75"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 h="19">
                  <a:moveTo>
                    <a:pt x="27" y="13"/>
                  </a:moveTo>
                  <a:cubicBezTo>
                    <a:pt x="28" y="14"/>
                    <a:pt x="28" y="15"/>
                    <a:pt x="26" y="16"/>
                  </a:cubicBezTo>
                  <a:cubicBezTo>
                    <a:pt x="25" y="17"/>
                    <a:pt x="23" y="18"/>
                    <a:pt x="21" y="19"/>
                  </a:cubicBezTo>
                  <a:cubicBezTo>
                    <a:pt x="20" y="19"/>
                    <a:pt x="19" y="19"/>
                    <a:pt x="18" y="17"/>
                  </a:cubicBezTo>
                  <a:cubicBezTo>
                    <a:pt x="18" y="16"/>
                    <a:pt x="19" y="15"/>
                    <a:pt x="20" y="14"/>
                  </a:cubicBezTo>
                  <a:cubicBezTo>
                    <a:pt x="20" y="14"/>
                    <a:pt x="21" y="14"/>
                    <a:pt x="21" y="14"/>
                  </a:cubicBezTo>
                  <a:cubicBezTo>
                    <a:pt x="22" y="14"/>
                    <a:pt x="22" y="14"/>
                    <a:pt x="23" y="14"/>
                  </a:cubicBezTo>
                  <a:cubicBezTo>
                    <a:pt x="23" y="13"/>
                    <a:pt x="23" y="13"/>
                    <a:pt x="22" y="13"/>
                  </a:cubicBezTo>
                  <a:cubicBezTo>
                    <a:pt x="20" y="13"/>
                    <a:pt x="19" y="12"/>
                    <a:pt x="17" y="12"/>
                  </a:cubicBezTo>
                  <a:cubicBezTo>
                    <a:pt x="13" y="13"/>
                    <a:pt x="10" y="13"/>
                    <a:pt x="7" y="14"/>
                  </a:cubicBezTo>
                  <a:cubicBezTo>
                    <a:pt x="6" y="14"/>
                    <a:pt x="5" y="15"/>
                    <a:pt x="3" y="15"/>
                  </a:cubicBezTo>
                  <a:cubicBezTo>
                    <a:pt x="3" y="15"/>
                    <a:pt x="2" y="16"/>
                    <a:pt x="2" y="16"/>
                  </a:cubicBezTo>
                  <a:cubicBezTo>
                    <a:pt x="1" y="16"/>
                    <a:pt x="0" y="15"/>
                    <a:pt x="0" y="14"/>
                  </a:cubicBezTo>
                  <a:cubicBezTo>
                    <a:pt x="0" y="13"/>
                    <a:pt x="0" y="13"/>
                    <a:pt x="1" y="12"/>
                  </a:cubicBezTo>
                  <a:cubicBezTo>
                    <a:pt x="2" y="10"/>
                    <a:pt x="5" y="8"/>
                    <a:pt x="8" y="7"/>
                  </a:cubicBezTo>
                  <a:cubicBezTo>
                    <a:pt x="12" y="6"/>
                    <a:pt x="16" y="6"/>
                    <a:pt x="19" y="7"/>
                  </a:cubicBezTo>
                  <a:cubicBezTo>
                    <a:pt x="22" y="7"/>
                    <a:pt x="24" y="9"/>
                    <a:pt x="27" y="10"/>
                  </a:cubicBezTo>
                  <a:cubicBezTo>
                    <a:pt x="27" y="10"/>
                    <a:pt x="28" y="11"/>
                    <a:pt x="28" y="11"/>
                  </a:cubicBezTo>
                  <a:cubicBezTo>
                    <a:pt x="28" y="10"/>
                    <a:pt x="27" y="9"/>
                    <a:pt x="27" y="8"/>
                  </a:cubicBezTo>
                  <a:cubicBezTo>
                    <a:pt x="24" y="6"/>
                    <a:pt x="22" y="4"/>
                    <a:pt x="19" y="3"/>
                  </a:cubicBezTo>
                  <a:cubicBezTo>
                    <a:pt x="17" y="3"/>
                    <a:pt x="15" y="3"/>
                    <a:pt x="14" y="4"/>
                  </a:cubicBezTo>
                  <a:cubicBezTo>
                    <a:pt x="13" y="5"/>
                    <a:pt x="12" y="5"/>
                    <a:pt x="11" y="4"/>
                  </a:cubicBezTo>
                  <a:cubicBezTo>
                    <a:pt x="10" y="3"/>
                    <a:pt x="10" y="1"/>
                    <a:pt x="11" y="0"/>
                  </a:cubicBezTo>
                  <a:cubicBezTo>
                    <a:pt x="12" y="0"/>
                    <a:pt x="12" y="0"/>
                    <a:pt x="12" y="0"/>
                  </a:cubicBezTo>
                  <a:cubicBezTo>
                    <a:pt x="14" y="0"/>
                    <a:pt x="16" y="1"/>
                    <a:pt x="18" y="1"/>
                  </a:cubicBezTo>
                  <a:cubicBezTo>
                    <a:pt x="19" y="1"/>
                    <a:pt x="21" y="1"/>
                    <a:pt x="22" y="2"/>
                  </a:cubicBezTo>
                  <a:cubicBezTo>
                    <a:pt x="24" y="3"/>
                    <a:pt x="25" y="4"/>
                    <a:pt x="27" y="5"/>
                  </a:cubicBezTo>
                  <a:cubicBezTo>
                    <a:pt x="29" y="7"/>
                    <a:pt x="30" y="9"/>
                    <a:pt x="31" y="11"/>
                  </a:cubicBezTo>
                  <a:cubicBezTo>
                    <a:pt x="31" y="12"/>
                    <a:pt x="31" y="12"/>
                    <a:pt x="31" y="12"/>
                  </a:cubicBezTo>
                  <a:cubicBezTo>
                    <a:pt x="31" y="13"/>
                    <a:pt x="30" y="14"/>
                    <a:pt x="29" y="14"/>
                  </a:cubicBezTo>
                  <a:cubicBezTo>
                    <a:pt x="28" y="14"/>
                    <a:pt x="28" y="13"/>
                    <a:pt x="27" y="13"/>
                  </a:cubicBezTo>
                  <a:close/>
                  <a:moveTo>
                    <a:pt x="4" y="12"/>
                  </a:moveTo>
                  <a:cubicBezTo>
                    <a:pt x="4" y="12"/>
                    <a:pt x="4" y="12"/>
                    <a:pt x="4" y="12"/>
                  </a:cubicBezTo>
                  <a:cubicBezTo>
                    <a:pt x="7" y="11"/>
                    <a:pt x="10" y="11"/>
                    <a:pt x="14" y="10"/>
                  </a:cubicBezTo>
                  <a:cubicBezTo>
                    <a:pt x="17" y="10"/>
                    <a:pt x="20" y="10"/>
                    <a:pt x="23" y="11"/>
                  </a:cubicBezTo>
                  <a:cubicBezTo>
                    <a:pt x="23" y="11"/>
                    <a:pt x="24" y="11"/>
                    <a:pt x="24" y="11"/>
                  </a:cubicBezTo>
                  <a:cubicBezTo>
                    <a:pt x="19" y="8"/>
                    <a:pt x="13" y="7"/>
                    <a:pt x="8" y="9"/>
                  </a:cubicBezTo>
                  <a:cubicBezTo>
                    <a:pt x="6" y="10"/>
                    <a:pt x="5" y="11"/>
                    <a:pt x="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1">
                <a:ln>
                  <a:noFill/>
                </a:ln>
                <a:solidFill>
                  <a:prstClr val="black"/>
                </a:solidFill>
                <a:effectLst/>
                <a:uLnTx/>
                <a:uFillTx/>
              </a:endParaRPr>
            </a:p>
          </p:txBody>
        </p:sp>
        <p:sp>
          <p:nvSpPr>
            <p:cNvPr id="72" name="Freeform 22"/>
            <p:cNvSpPr/>
            <p:nvPr/>
          </p:nvSpPr>
          <p:spPr bwMode="auto">
            <a:xfrm>
              <a:off x="3431" y="1697"/>
              <a:ext cx="62" cy="102"/>
            </a:xfrm>
            <a:custGeom>
              <a:avLst/>
              <a:gdLst>
                <a:gd name="T0" fmla="*/ 26 w 30"/>
                <a:gd name="T1" fmla="*/ 6 h 49"/>
                <a:gd name="T2" fmla="*/ 26 w 30"/>
                <a:gd name="T3" fmla="*/ 3 h 49"/>
                <a:gd name="T4" fmla="*/ 26 w 30"/>
                <a:gd name="T5" fmla="*/ 2 h 49"/>
                <a:gd name="T6" fmla="*/ 29 w 30"/>
                <a:gd name="T7" fmla="*/ 1 h 49"/>
                <a:gd name="T8" fmla="*/ 29 w 30"/>
                <a:gd name="T9" fmla="*/ 4 h 49"/>
                <a:gd name="T10" fmla="*/ 29 w 30"/>
                <a:gd name="T11" fmla="*/ 5 h 49"/>
                <a:gd name="T12" fmla="*/ 27 w 30"/>
                <a:gd name="T13" fmla="*/ 13 h 49"/>
                <a:gd name="T14" fmla="*/ 22 w 30"/>
                <a:gd name="T15" fmla="*/ 29 h 49"/>
                <a:gd name="T16" fmla="*/ 19 w 30"/>
                <a:gd name="T17" fmla="*/ 33 h 49"/>
                <a:gd name="T18" fmla="*/ 13 w 30"/>
                <a:gd name="T19" fmla="*/ 40 h 49"/>
                <a:gd name="T20" fmla="*/ 6 w 30"/>
                <a:gd name="T21" fmla="*/ 47 h 49"/>
                <a:gd name="T22" fmla="*/ 4 w 30"/>
                <a:gd name="T23" fmla="*/ 48 h 49"/>
                <a:gd name="T24" fmla="*/ 1 w 30"/>
                <a:gd name="T25" fmla="*/ 48 h 49"/>
                <a:gd name="T26" fmla="*/ 0 w 30"/>
                <a:gd name="T27" fmla="*/ 46 h 49"/>
                <a:gd name="T28" fmla="*/ 1 w 30"/>
                <a:gd name="T29" fmla="*/ 44 h 49"/>
                <a:gd name="T30" fmla="*/ 6 w 30"/>
                <a:gd name="T31" fmla="*/ 43 h 49"/>
                <a:gd name="T32" fmla="*/ 9 w 30"/>
                <a:gd name="T33" fmla="*/ 41 h 49"/>
                <a:gd name="T34" fmla="*/ 20 w 30"/>
                <a:gd name="T35" fmla="*/ 27 h 49"/>
                <a:gd name="T36" fmla="*/ 26 w 30"/>
                <a:gd name="T37" fmla="*/ 8 h 49"/>
                <a:gd name="T38" fmla="*/ 26 w 30"/>
                <a:gd name="T39" fmla="*/ 7 h 49"/>
                <a:gd name="T40" fmla="*/ 26 w 30"/>
                <a:gd name="T41" fmla="*/ 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49">
                  <a:moveTo>
                    <a:pt x="26" y="6"/>
                  </a:moveTo>
                  <a:cubicBezTo>
                    <a:pt x="26" y="5"/>
                    <a:pt x="26" y="4"/>
                    <a:pt x="26" y="3"/>
                  </a:cubicBezTo>
                  <a:cubicBezTo>
                    <a:pt x="26" y="3"/>
                    <a:pt x="26" y="2"/>
                    <a:pt x="26" y="2"/>
                  </a:cubicBezTo>
                  <a:cubicBezTo>
                    <a:pt x="26" y="0"/>
                    <a:pt x="28" y="0"/>
                    <a:pt x="29" y="1"/>
                  </a:cubicBezTo>
                  <a:cubicBezTo>
                    <a:pt x="30" y="2"/>
                    <a:pt x="30" y="3"/>
                    <a:pt x="29" y="4"/>
                  </a:cubicBezTo>
                  <a:cubicBezTo>
                    <a:pt x="29" y="5"/>
                    <a:pt x="29" y="5"/>
                    <a:pt x="29" y="5"/>
                  </a:cubicBezTo>
                  <a:cubicBezTo>
                    <a:pt x="28" y="8"/>
                    <a:pt x="28" y="10"/>
                    <a:pt x="27" y="13"/>
                  </a:cubicBezTo>
                  <a:cubicBezTo>
                    <a:pt x="26" y="18"/>
                    <a:pt x="24" y="24"/>
                    <a:pt x="22" y="29"/>
                  </a:cubicBezTo>
                  <a:cubicBezTo>
                    <a:pt x="21" y="30"/>
                    <a:pt x="20" y="32"/>
                    <a:pt x="19" y="33"/>
                  </a:cubicBezTo>
                  <a:cubicBezTo>
                    <a:pt x="17" y="36"/>
                    <a:pt x="15" y="38"/>
                    <a:pt x="13" y="40"/>
                  </a:cubicBezTo>
                  <a:cubicBezTo>
                    <a:pt x="11" y="43"/>
                    <a:pt x="8" y="45"/>
                    <a:pt x="6" y="47"/>
                  </a:cubicBezTo>
                  <a:cubicBezTo>
                    <a:pt x="5" y="47"/>
                    <a:pt x="4" y="48"/>
                    <a:pt x="4" y="48"/>
                  </a:cubicBezTo>
                  <a:cubicBezTo>
                    <a:pt x="3" y="49"/>
                    <a:pt x="2" y="49"/>
                    <a:pt x="1" y="48"/>
                  </a:cubicBezTo>
                  <a:cubicBezTo>
                    <a:pt x="0" y="48"/>
                    <a:pt x="0" y="47"/>
                    <a:pt x="0" y="46"/>
                  </a:cubicBezTo>
                  <a:cubicBezTo>
                    <a:pt x="0" y="45"/>
                    <a:pt x="0" y="44"/>
                    <a:pt x="1" y="44"/>
                  </a:cubicBezTo>
                  <a:cubicBezTo>
                    <a:pt x="3" y="44"/>
                    <a:pt x="4" y="43"/>
                    <a:pt x="6" y="43"/>
                  </a:cubicBezTo>
                  <a:cubicBezTo>
                    <a:pt x="7" y="42"/>
                    <a:pt x="8" y="42"/>
                    <a:pt x="9" y="41"/>
                  </a:cubicBezTo>
                  <a:cubicBezTo>
                    <a:pt x="13" y="37"/>
                    <a:pt x="18" y="32"/>
                    <a:pt x="20" y="27"/>
                  </a:cubicBezTo>
                  <a:cubicBezTo>
                    <a:pt x="23" y="20"/>
                    <a:pt x="25" y="14"/>
                    <a:pt x="26" y="8"/>
                  </a:cubicBezTo>
                  <a:cubicBezTo>
                    <a:pt x="26" y="7"/>
                    <a:pt x="26" y="7"/>
                    <a:pt x="26" y="7"/>
                  </a:cubicBezTo>
                  <a:cubicBezTo>
                    <a:pt x="26" y="7"/>
                    <a:pt x="26" y="6"/>
                    <a:pt x="26"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1">
                <a:ln>
                  <a:noFill/>
                </a:ln>
                <a:solidFill>
                  <a:prstClr val="black"/>
                </a:solidFill>
                <a:effectLst/>
                <a:uLnTx/>
                <a:uFillTx/>
              </a:endParaRPr>
            </a:p>
          </p:txBody>
        </p:sp>
        <p:sp>
          <p:nvSpPr>
            <p:cNvPr id="73" name="Freeform 23"/>
            <p:cNvSpPr/>
            <p:nvPr/>
          </p:nvSpPr>
          <p:spPr bwMode="auto">
            <a:xfrm>
              <a:off x="3449" y="1580"/>
              <a:ext cx="46" cy="41"/>
            </a:xfrm>
            <a:custGeom>
              <a:avLst/>
              <a:gdLst>
                <a:gd name="T0" fmla="*/ 4 w 22"/>
                <a:gd name="T1" fmla="*/ 3 h 20"/>
                <a:gd name="T2" fmla="*/ 2 w 22"/>
                <a:gd name="T3" fmla="*/ 5 h 20"/>
                <a:gd name="T4" fmla="*/ 0 w 22"/>
                <a:gd name="T5" fmla="*/ 2 h 20"/>
                <a:gd name="T6" fmla="*/ 1 w 22"/>
                <a:gd name="T7" fmla="*/ 1 h 20"/>
                <a:gd name="T8" fmla="*/ 4 w 22"/>
                <a:gd name="T9" fmla="*/ 0 h 20"/>
                <a:gd name="T10" fmla="*/ 6 w 22"/>
                <a:gd name="T11" fmla="*/ 0 h 20"/>
                <a:gd name="T12" fmla="*/ 12 w 22"/>
                <a:gd name="T13" fmla="*/ 2 h 20"/>
                <a:gd name="T14" fmla="*/ 16 w 22"/>
                <a:gd name="T15" fmla="*/ 5 h 20"/>
                <a:gd name="T16" fmla="*/ 21 w 22"/>
                <a:gd name="T17" fmla="*/ 13 h 20"/>
                <a:gd name="T18" fmla="*/ 22 w 22"/>
                <a:gd name="T19" fmla="*/ 17 h 20"/>
                <a:gd name="T20" fmla="*/ 21 w 22"/>
                <a:gd name="T21" fmla="*/ 20 h 20"/>
                <a:gd name="T22" fmla="*/ 18 w 22"/>
                <a:gd name="T23" fmla="*/ 20 h 20"/>
                <a:gd name="T24" fmla="*/ 18 w 22"/>
                <a:gd name="T25" fmla="*/ 17 h 20"/>
                <a:gd name="T26" fmla="*/ 17 w 22"/>
                <a:gd name="T27" fmla="*/ 12 h 20"/>
                <a:gd name="T28" fmla="*/ 16 w 22"/>
                <a:gd name="T29" fmla="*/ 9 h 20"/>
                <a:gd name="T30" fmla="*/ 11 w 22"/>
                <a:gd name="T31" fmla="*/ 4 h 20"/>
                <a:gd name="T32" fmla="*/ 6 w 22"/>
                <a:gd name="T33" fmla="*/ 3 h 20"/>
                <a:gd name="T34" fmla="*/ 4 w 22"/>
                <a:gd name="T35"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 h="20">
                  <a:moveTo>
                    <a:pt x="4" y="3"/>
                  </a:moveTo>
                  <a:cubicBezTo>
                    <a:pt x="4" y="5"/>
                    <a:pt x="3" y="5"/>
                    <a:pt x="2" y="5"/>
                  </a:cubicBezTo>
                  <a:cubicBezTo>
                    <a:pt x="1" y="5"/>
                    <a:pt x="0" y="4"/>
                    <a:pt x="0" y="2"/>
                  </a:cubicBezTo>
                  <a:cubicBezTo>
                    <a:pt x="0" y="2"/>
                    <a:pt x="0" y="1"/>
                    <a:pt x="1" y="1"/>
                  </a:cubicBezTo>
                  <a:cubicBezTo>
                    <a:pt x="2" y="1"/>
                    <a:pt x="3" y="0"/>
                    <a:pt x="4" y="0"/>
                  </a:cubicBezTo>
                  <a:cubicBezTo>
                    <a:pt x="5" y="0"/>
                    <a:pt x="5" y="0"/>
                    <a:pt x="6" y="0"/>
                  </a:cubicBezTo>
                  <a:cubicBezTo>
                    <a:pt x="8" y="0"/>
                    <a:pt x="10" y="1"/>
                    <a:pt x="12" y="2"/>
                  </a:cubicBezTo>
                  <a:cubicBezTo>
                    <a:pt x="14" y="3"/>
                    <a:pt x="15" y="4"/>
                    <a:pt x="16" y="5"/>
                  </a:cubicBezTo>
                  <a:cubicBezTo>
                    <a:pt x="18" y="8"/>
                    <a:pt x="19" y="10"/>
                    <a:pt x="21" y="13"/>
                  </a:cubicBezTo>
                  <a:cubicBezTo>
                    <a:pt x="21" y="14"/>
                    <a:pt x="22" y="16"/>
                    <a:pt x="22" y="17"/>
                  </a:cubicBezTo>
                  <a:cubicBezTo>
                    <a:pt x="22" y="18"/>
                    <a:pt x="22" y="19"/>
                    <a:pt x="21" y="20"/>
                  </a:cubicBezTo>
                  <a:cubicBezTo>
                    <a:pt x="20" y="20"/>
                    <a:pt x="19" y="20"/>
                    <a:pt x="18" y="20"/>
                  </a:cubicBezTo>
                  <a:cubicBezTo>
                    <a:pt x="18" y="19"/>
                    <a:pt x="17" y="18"/>
                    <a:pt x="18" y="17"/>
                  </a:cubicBezTo>
                  <a:cubicBezTo>
                    <a:pt x="18" y="15"/>
                    <a:pt x="18" y="13"/>
                    <a:pt x="17" y="12"/>
                  </a:cubicBezTo>
                  <a:cubicBezTo>
                    <a:pt x="17" y="11"/>
                    <a:pt x="16" y="10"/>
                    <a:pt x="16" y="9"/>
                  </a:cubicBezTo>
                  <a:cubicBezTo>
                    <a:pt x="14" y="7"/>
                    <a:pt x="13" y="5"/>
                    <a:pt x="11" y="4"/>
                  </a:cubicBezTo>
                  <a:cubicBezTo>
                    <a:pt x="10" y="3"/>
                    <a:pt x="8" y="2"/>
                    <a:pt x="6" y="3"/>
                  </a:cubicBezTo>
                  <a:cubicBezTo>
                    <a:pt x="5" y="3"/>
                    <a:pt x="5" y="3"/>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1">
                <a:ln>
                  <a:noFill/>
                </a:ln>
                <a:solidFill>
                  <a:prstClr val="black"/>
                </a:solidFill>
                <a:effectLst/>
                <a:uLnTx/>
                <a:uFillTx/>
              </a:endParaRPr>
            </a:p>
          </p:txBody>
        </p:sp>
        <p:sp>
          <p:nvSpPr>
            <p:cNvPr id="74" name="Freeform 24"/>
            <p:cNvSpPr>
              <a:spLocks noEditPoints="1"/>
            </p:cNvSpPr>
            <p:nvPr/>
          </p:nvSpPr>
          <p:spPr bwMode="auto">
            <a:xfrm>
              <a:off x="3132" y="1875"/>
              <a:ext cx="40" cy="81"/>
            </a:xfrm>
            <a:custGeom>
              <a:avLst/>
              <a:gdLst>
                <a:gd name="T0" fmla="*/ 12 w 19"/>
                <a:gd name="T1" fmla="*/ 28 h 39"/>
                <a:gd name="T2" fmla="*/ 10 w 19"/>
                <a:gd name="T3" fmla="*/ 30 h 39"/>
                <a:gd name="T4" fmla="*/ 6 w 19"/>
                <a:gd name="T5" fmla="*/ 33 h 39"/>
                <a:gd name="T6" fmla="*/ 4 w 19"/>
                <a:gd name="T7" fmla="*/ 34 h 39"/>
                <a:gd name="T8" fmla="*/ 2 w 19"/>
                <a:gd name="T9" fmla="*/ 32 h 39"/>
                <a:gd name="T10" fmla="*/ 1 w 19"/>
                <a:gd name="T11" fmla="*/ 28 h 39"/>
                <a:gd name="T12" fmla="*/ 1 w 19"/>
                <a:gd name="T13" fmla="*/ 25 h 39"/>
                <a:gd name="T14" fmla="*/ 4 w 19"/>
                <a:gd name="T15" fmla="*/ 25 h 39"/>
                <a:gd name="T16" fmla="*/ 5 w 19"/>
                <a:gd name="T17" fmla="*/ 28 h 39"/>
                <a:gd name="T18" fmla="*/ 4 w 19"/>
                <a:gd name="T19" fmla="*/ 31 h 39"/>
                <a:gd name="T20" fmla="*/ 8 w 19"/>
                <a:gd name="T21" fmla="*/ 29 h 39"/>
                <a:gd name="T22" fmla="*/ 11 w 19"/>
                <a:gd name="T23" fmla="*/ 26 h 39"/>
                <a:gd name="T24" fmla="*/ 15 w 19"/>
                <a:gd name="T25" fmla="*/ 20 h 39"/>
                <a:gd name="T26" fmla="*/ 17 w 19"/>
                <a:gd name="T27" fmla="*/ 19 h 39"/>
                <a:gd name="T28" fmla="*/ 17 w 19"/>
                <a:gd name="T29" fmla="*/ 12 h 39"/>
                <a:gd name="T30" fmla="*/ 16 w 19"/>
                <a:gd name="T31" fmla="*/ 7 h 39"/>
                <a:gd name="T32" fmla="*/ 14 w 19"/>
                <a:gd name="T33" fmla="*/ 5 h 39"/>
                <a:gd name="T34" fmla="*/ 13 w 19"/>
                <a:gd name="T35" fmla="*/ 2 h 39"/>
                <a:gd name="T36" fmla="*/ 16 w 19"/>
                <a:gd name="T37" fmla="*/ 1 h 39"/>
                <a:gd name="T38" fmla="*/ 17 w 19"/>
                <a:gd name="T39" fmla="*/ 2 h 39"/>
                <a:gd name="T40" fmla="*/ 17 w 19"/>
                <a:gd name="T41" fmla="*/ 3 h 39"/>
                <a:gd name="T42" fmla="*/ 19 w 19"/>
                <a:gd name="T43" fmla="*/ 18 h 39"/>
                <a:gd name="T44" fmla="*/ 19 w 19"/>
                <a:gd name="T45" fmla="*/ 26 h 39"/>
                <a:gd name="T46" fmla="*/ 14 w 19"/>
                <a:gd name="T47" fmla="*/ 34 h 39"/>
                <a:gd name="T48" fmla="*/ 10 w 19"/>
                <a:gd name="T49" fmla="*/ 38 h 39"/>
                <a:gd name="T50" fmla="*/ 9 w 19"/>
                <a:gd name="T51" fmla="*/ 39 h 39"/>
                <a:gd name="T52" fmla="*/ 7 w 19"/>
                <a:gd name="T53" fmla="*/ 39 h 39"/>
                <a:gd name="T54" fmla="*/ 7 w 19"/>
                <a:gd name="T55" fmla="*/ 37 h 39"/>
                <a:gd name="T56" fmla="*/ 12 w 19"/>
                <a:gd name="T57" fmla="*/ 29 h 39"/>
                <a:gd name="T58" fmla="*/ 12 w 19"/>
                <a:gd name="T59" fmla="*/ 28 h 39"/>
                <a:gd name="T60" fmla="*/ 12 w 19"/>
                <a:gd name="T61" fmla="*/ 28 h 39"/>
                <a:gd name="T62" fmla="*/ 13 w 19"/>
                <a:gd name="T63" fmla="*/ 32 h 39"/>
                <a:gd name="T64" fmla="*/ 17 w 19"/>
                <a:gd name="T65" fmla="*/ 23 h 39"/>
                <a:gd name="T66" fmla="*/ 13 w 19"/>
                <a:gd name="T67" fmla="*/ 3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39">
                  <a:moveTo>
                    <a:pt x="12" y="28"/>
                  </a:moveTo>
                  <a:cubicBezTo>
                    <a:pt x="12" y="29"/>
                    <a:pt x="11" y="29"/>
                    <a:pt x="10" y="30"/>
                  </a:cubicBezTo>
                  <a:cubicBezTo>
                    <a:pt x="9" y="31"/>
                    <a:pt x="8" y="32"/>
                    <a:pt x="6" y="33"/>
                  </a:cubicBezTo>
                  <a:cubicBezTo>
                    <a:pt x="6" y="33"/>
                    <a:pt x="5" y="34"/>
                    <a:pt x="4" y="34"/>
                  </a:cubicBezTo>
                  <a:cubicBezTo>
                    <a:pt x="3" y="34"/>
                    <a:pt x="3" y="33"/>
                    <a:pt x="2" y="32"/>
                  </a:cubicBezTo>
                  <a:cubicBezTo>
                    <a:pt x="1" y="31"/>
                    <a:pt x="1" y="29"/>
                    <a:pt x="1" y="28"/>
                  </a:cubicBezTo>
                  <a:cubicBezTo>
                    <a:pt x="0" y="27"/>
                    <a:pt x="1" y="26"/>
                    <a:pt x="1" y="25"/>
                  </a:cubicBezTo>
                  <a:cubicBezTo>
                    <a:pt x="2" y="25"/>
                    <a:pt x="3" y="25"/>
                    <a:pt x="4" y="25"/>
                  </a:cubicBezTo>
                  <a:cubicBezTo>
                    <a:pt x="5" y="25"/>
                    <a:pt x="6" y="27"/>
                    <a:pt x="5" y="28"/>
                  </a:cubicBezTo>
                  <a:cubicBezTo>
                    <a:pt x="5" y="29"/>
                    <a:pt x="5" y="30"/>
                    <a:pt x="4" y="31"/>
                  </a:cubicBezTo>
                  <a:cubicBezTo>
                    <a:pt x="6" y="31"/>
                    <a:pt x="7" y="30"/>
                    <a:pt x="8" y="29"/>
                  </a:cubicBezTo>
                  <a:cubicBezTo>
                    <a:pt x="9" y="28"/>
                    <a:pt x="10" y="27"/>
                    <a:pt x="11" y="26"/>
                  </a:cubicBezTo>
                  <a:cubicBezTo>
                    <a:pt x="12" y="24"/>
                    <a:pt x="13" y="22"/>
                    <a:pt x="15" y="20"/>
                  </a:cubicBezTo>
                  <a:cubicBezTo>
                    <a:pt x="15" y="19"/>
                    <a:pt x="15" y="19"/>
                    <a:pt x="17" y="19"/>
                  </a:cubicBezTo>
                  <a:cubicBezTo>
                    <a:pt x="17" y="16"/>
                    <a:pt x="17" y="14"/>
                    <a:pt x="17" y="12"/>
                  </a:cubicBezTo>
                  <a:cubicBezTo>
                    <a:pt x="16" y="10"/>
                    <a:pt x="16" y="9"/>
                    <a:pt x="16" y="7"/>
                  </a:cubicBezTo>
                  <a:cubicBezTo>
                    <a:pt x="16" y="6"/>
                    <a:pt x="15" y="5"/>
                    <a:pt x="14" y="5"/>
                  </a:cubicBezTo>
                  <a:cubicBezTo>
                    <a:pt x="13" y="4"/>
                    <a:pt x="12" y="3"/>
                    <a:pt x="13" y="2"/>
                  </a:cubicBezTo>
                  <a:cubicBezTo>
                    <a:pt x="13" y="1"/>
                    <a:pt x="15" y="0"/>
                    <a:pt x="16" y="1"/>
                  </a:cubicBezTo>
                  <a:cubicBezTo>
                    <a:pt x="17" y="1"/>
                    <a:pt x="17" y="1"/>
                    <a:pt x="17" y="2"/>
                  </a:cubicBezTo>
                  <a:cubicBezTo>
                    <a:pt x="17" y="2"/>
                    <a:pt x="17" y="3"/>
                    <a:pt x="17" y="3"/>
                  </a:cubicBezTo>
                  <a:cubicBezTo>
                    <a:pt x="19" y="8"/>
                    <a:pt x="19" y="13"/>
                    <a:pt x="19" y="18"/>
                  </a:cubicBezTo>
                  <a:cubicBezTo>
                    <a:pt x="19" y="21"/>
                    <a:pt x="19" y="23"/>
                    <a:pt x="19" y="26"/>
                  </a:cubicBezTo>
                  <a:cubicBezTo>
                    <a:pt x="19" y="29"/>
                    <a:pt x="17" y="32"/>
                    <a:pt x="14" y="34"/>
                  </a:cubicBezTo>
                  <a:cubicBezTo>
                    <a:pt x="13" y="35"/>
                    <a:pt x="11" y="36"/>
                    <a:pt x="10" y="38"/>
                  </a:cubicBezTo>
                  <a:cubicBezTo>
                    <a:pt x="9" y="38"/>
                    <a:pt x="9" y="38"/>
                    <a:pt x="9" y="39"/>
                  </a:cubicBezTo>
                  <a:cubicBezTo>
                    <a:pt x="8" y="39"/>
                    <a:pt x="8" y="39"/>
                    <a:pt x="7" y="39"/>
                  </a:cubicBezTo>
                  <a:cubicBezTo>
                    <a:pt x="6" y="39"/>
                    <a:pt x="6" y="38"/>
                    <a:pt x="7" y="37"/>
                  </a:cubicBezTo>
                  <a:cubicBezTo>
                    <a:pt x="9" y="35"/>
                    <a:pt x="11" y="32"/>
                    <a:pt x="12" y="29"/>
                  </a:cubicBezTo>
                  <a:cubicBezTo>
                    <a:pt x="12" y="29"/>
                    <a:pt x="12" y="28"/>
                    <a:pt x="12" y="28"/>
                  </a:cubicBezTo>
                  <a:cubicBezTo>
                    <a:pt x="12" y="28"/>
                    <a:pt x="12" y="28"/>
                    <a:pt x="12" y="28"/>
                  </a:cubicBezTo>
                  <a:close/>
                  <a:moveTo>
                    <a:pt x="13" y="32"/>
                  </a:moveTo>
                  <a:cubicBezTo>
                    <a:pt x="16" y="30"/>
                    <a:pt x="17" y="27"/>
                    <a:pt x="17" y="23"/>
                  </a:cubicBezTo>
                  <a:cubicBezTo>
                    <a:pt x="16" y="26"/>
                    <a:pt x="14" y="29"/>
                    <a:pt x="13"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1">
                <a:ln>
                  <a:noFill/>
                </a:ln>
                <a:solidFill>
                  <a:prstClr val="black"/>
                </a:solidFill>
                <a:effectLst/>
                <a:uLnTx/>
                <a:uFillTx/>
              </a:endParaRPr>
            </a:p>
          </p:txBody>
        </p:sp>
      </p:grpSp>
      <p:grpSp>
        <p:nvGrpSpPr>
          <p:cNvPr id="75" name="Group 33"/>
          <p:cNvGrpSpPr>
            <a:grpSpLocks noChangeAspect="1"/>
          </p:cNvGrpSpPr>
          <p:nvPr/>
        </p:nvGrpSpPr>
        <p:grpSpPr>
          <a:xfrm>
            <a:off x="678959" y="4789768"/>
            <a:ext cx="1003812" cy="839052"/>
            <a:chOff x="6122" y="1679"/>
            <a:chExt cx="552" cy="481"/>
          </a:xfrm>
          <a:solidFill>
            <a:srgbClr val="FDBE00"/>
          </a:solidFill>
        </p:grpSpPr>
        <p:sp>
          <p:nvSpPr>
            <p:cNvPr id="76" name="Freeform 34"/>
            <p:cNvSpPr>
              <a:spLocks noEditPoints="1"/>
            </p:cNvSpPr>
            <p:nvPr/>
          </p:nvSpPr>
          <p:spPr bwMode="auto">
            <a:xfrm>
              <a:off x="6122" y="1679"/>
              <a:ext cx="552" cy="481"/>
            </a:xfrm>
            <a:custGeom>
              <a:avLst/>
              <a:gdLst>
                <a:gd name="T0" fmla="*/ 22 w 268"/>
                <a:gd name="T1" fmla="*/ 19 h 233"/>
                <a:gd name="T2" fmla="*/ 81 w 268"/>
                <a:gd name="T3" fmla="*/ 14 h 233"/>
                <a:gd name="T4" fmla="*/ 166 w 268"/>
                <a:gd name="T5" fmla="*/ 3 h 233"/>
                <a:gd name="T6" fmla="*/ 262 w 268"/>
                <a:gd name="T7" fmla="*/ 6 h 233"/>
                <a:gd name="T8" fmla="*/ 266 w 268"/>
                <a:gd name="T9" fmla="*/ 182 h 233"/>
                <a:gd name="T10" fmla="*/ 124 w 268"/>
                <a:gd name="T11" fmla="*/ 230 h 233"/>
                <a:gd name="T12" fmla="*/ 13 w 268"/>
                <a:gd name="T13" fmla="*/ 226 h 233"/>
                <a:gd name="T14" fmla="*/ 0 w 268"/>
                <a:gd name="T15" fmla="*/ 71 h 233"/>
                <a:gd name="T16" fmla="*/ 16 w 268"/>
                <a:gd name="T17" fmla="*/ 137 h 233"/>
                <a:gd name="T18" fmla="*/ 16 w 268"/>
                <a:gd name="T19" fmla="*/ 142 h 233"/>
                <a:gd name="T20" fmla="*/ 18 w 268"/>
                <a:gd name="T21" fmla="*/ 161 h 233"/>
                <a:gd name="T22" fmla="*/ 20 w 268"/>
                <a:gd name="T23" fmla="*/ 182 h 233"/>
                <a:gd name="T24" fmla="*/ 43 w 268"/>
                <a:gd name="T25" fmla="*/ 165 h 233"/>
                <a:gd name="T26" fmla="*/ 24 w 268"/>
                <a:gd name="T27" fmla="*/ 219 h 233"/>
                <a:gd name="T28" fmla="*/ 59 w 268"/>
                <a:gd name="T29" fmla="*/ 179 h 233"/>
                <a:gd name="T30" fmla="*/ 66 w 268"/>
                <a:gd name="T31" fmla="*/ 191 h 233"/>
                <a:gd name="T32" fmla="*/ 85 w 268"/>
                <a:gd name="T33" fmla="*/ 190 h 233"/>
                <a:gd name="T34" fmla="*/ 86 w 268"/>
                <a:gd name="T35" fmla="*/ 219 h 233"/>
                <a:gd name="T36" fmla="*/ 105 w 268"/>
                <a:gd name="T37" fmla="*/ 219 h 233"/>
                <a:gd name="T38" fmla="*/ 109 w 268"/>
                <a:gd name="T39" fmla="*/ 218 h 233"/>
                <a:gd name="T40" fmla="*/ 136 w 268"/>
                <a:gd name="T41" fmla="*/ 201 h 233"/>
                <a:gd name="T42" fmla="*/ 152 w 268"/>
                <a:gd name="T43" fmla="*/ 195 h 233"/>
                <a:gd name="T44" fmla="*/ 171 w 268"/>
                <a:gd name="T45" fmla="*/ 196 h 233"/>
                <a:gd name="T46" fmla="*/ 179 w 268"/>
                <a:gd name="T47" fmla="*/ 214 h 233"/>
                <a:gd name="T48" fmla="*/ 255 w 268"/>
                <a:gd name="T49" fmla="*/ 199 h 233"/>
                <a:gd name="T50" fmla="*/ 247 w 268"/>
                <a:gd name="T51" fmla="*/ 8 h 233"/>
                <a:gd name="T52" fmla="*/ 200 w 268"/>
                <a:gd name="T53" fmla="*/ 34 h 233"/>
                <a:gd name="T54" fmla="*/ 113 w 268"/>
                <a:gd name="T55" fmla="*/ 11 h 233"/>
                <a:gd name="T56" fmla="*/ 85 w 268"/>
                <a:gd name="T57" fmla="*/ 52 h 233"/>
                <a:gd name="T58" fmla="*/ 10 w 268"/>
                <a:gd name="T59" fmla="*/ 97 h 233"/>
                <a:gd name="T60" fmla="*/ 39 w 268"/>
                <a:gd name="T61" fmla="*/ 224 h 233"/>
                <a:gd name="T62" fmla="*/ 109 w 268"/>
                <a:gd name="T63" fmla="*/ 226 h 233"/>
                <a:gd name="T64" fmla="*/ 114 w 268"/>
                <a:gd name="T65" fmla="*/ 228 h 233"/>
                <a:gd name="T66" fmla="*/ 56 w 268"/>
                <a:gd name="T67" fmla="*/ 52 h 233"/>
                <a:gd name="T68" fmla="*/ 69 w 268"/>
                <a:gd name="T69" fmla="*/ 47 h 233"/>
                <a:gd name="T70" fmla="*/ 25 w 268"/>
                <a:gd name="T71" fmla="*/ 53 h 233"/>
                <a:gd name="T72" fmla="*/ 259 w 268"/>
                <a:gd name="T73" fmla="*/ 115 h 233"/>
                <a:gd name="T74" fmla="*/ 47 w 268"/>
                <a:gd name="T75" fmla="*/ 39 h 233"/>
                <a:gd name="T76" fmla="*/ 54 w 268"/>
                <a:gd name="T77" fmla="*/ 42 h 233"/>
                <a:gd name="T78" fmla="*/ 56 w 268"/>
                <a:gd name="T79" fmla="*/ 204 h 233"/>
                <a:gd name="T80" fmla="*/ 145 w 268"/>
                <a:gd name="T81" fmla="*/ 218 h 233"/>
                <a:gd name="T82" fmla="*/ 199 w 268"/>
                <a:gd name="T83" fmla="*/ 216 h 233"/>
                <a:gd name="T84" fmla="*/ 17 w 268"/>
                <a:gd name="T85" fmla="*/ 157 h 233"/>
                <a:gd name="T86" fmla="*/ 40 w 268"/>
                <a:gd name="T87" fmla="*/ 47 h 233"/>
                <a:gd name="T88" fmla="*/ 6 w 268"/>
                <a:gd name="T89" fmla="*/ 197 h 233"/>
                <a:gd name="T90" fmla="*/ 79 w 268"/>
                <a:gd name="T91" fmla="*/ 21 h 233"/>
                <a:gd name="T92" fmla="*/ 84 w 268"/>
                <a:gd name="T93" fmla="*/ 21 h 233"/>
                <a:gd name="T94" fmla="*/ 259 w 268"/>
                <a:gd name="T95" fmla="*/ 15 h 233"/>
                <a:gd name="T96" fmla="*/ 68 w 268"/>
                <a:gd name="T97" fmla="*/ 43 h 233"/>
                <a:gd name="T98" fmla="*/ 12 w 268"/>
                <a:gd name="T99" fmla="*/ 171 h 233"/>
                <a:gd name="T100" fmla="*/ 42 w 268"/>
                <a:gd name="T101" fmla="*/ 35 h 233"/>
                <a:gd name="T102" fmla="*/ 28 w 268"/>
                <a:gd name="T103" fmla="*/ 49 h 233"/>
                <a:gd name="T104" fmla="*/ 25 w 268"/>
                <a:gd name="T105" fmla="*/ 28 h 233"/>
                <a:gd name="T106" fmla="*/ 110 w 268"/>
                <a:gd name="T107" fmla="*/ 223 h 233"/>
                <a:gd name="T108" fmla="*/ 30 w 268"/>
                <a:gd name="T109" fmla="*/ 36 h 233"/>
                <a:gd name="T110" fmla="*/ 10 w 268"/>
                <a:gd name="T111" fmla="*/ 208 h 233"/>
                <a:gd name="T112" fmla="*/ 16 w 268"/>
                <a:gd name="T113" fmla="*/ 222 h 233"/>
                <a:gd name="T114" fmla="*/ 35 w 268"/>
                <a:gd name="T115" fmla="*/ 230 h 233"/>
                <a:gd name="T116" fmla="*/ 9 w 268"/>
                <a:gd name="T117" fmla="*/ 137 h 233"/>
                <a:gd name="T118" fmla="*/ 16 w 268"/>
                <a:gd name="T119" fmla="*/ 212 h 233"/>
                <a:gd name="T120" fmla="*/ 102 w 268"/>
                <a:gd name="T121" fmla="*/ 13 h 233"/>
                <a:gd name="T122" fmla="*/ 91 w 268"/>
                <a:gd name="T123" fmla="*/ 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8" h="233">
                  <a:moveTo>
                    <a:pt x="8" y="56"/>
                  </a:moveTo>
                  <a:cubicBezTo>
                    <a:pt x="11" y="56"/>
                    <a:pt x="14" y="55"/>
                    <a:pt x="17" y="54"/>
                  </a:cubicBezTo>
                  <a:cubicBezTo>
                    <a:pt x="17" y="53"/>
                    <a:pt x="17" y="52"/>
                    <a:pt x="18" y="51"/>
                  </a:cubicBezTo>
                  <a:cubicBezTo>
                    <a:pt x="19" y="49"/>
                    <a:pt x="18" y="46"/>
                    <a:pt x="18" y="43"/>
                  </a:cubicBezTo>
                  <a:cubicBezTo>
                    <a:pt x="18" y="43"/>
                    <a:pt x="18" y="42"/>
                    <a:pt x="18" y="42"/>
                  </a:cubicBezTo>
                  <a:cubicBezTo>
                    <a:pt x="17" y="42"/>
                    <a:pt x="17" y="41"/>
                    <a:pt x="18" y="40"/>
                  </a:cubicBezTo>
                  <a:cubicBezTo>
                    <a:pt x="19" y="38"/>
                    <a:pt x="18" y="35"/>
                    <a:pt x="18" y="32"/>
                  </a:cubicBezTo>
                  <a:cubicBezTo>
                    <a:pt x="18" y="29"/>
                    <a:pt x="18" y="25"/>
                    <a:pt x="18" y="22"/>
                  </a:cubicBezTo>
                  <a:cubicBezTo>
                    <a:pt x="18" y="20"/>
                    <a:pt x="19" y="19"/>
                    <a:pt x="21" y="19"/>
                  </a:cubicBezTo>
                  <a:cubicBezTo>
                    <a:pt x="21" y="19"/>
                    <a:pt x="21" y="19"/>
                    <a:pt x="22" y="19"/>
                  </a:cubicBezTo>
                  <a:cubicBezTo>
                    <a:pt x="23" y="19"/>
                    <a:pt x="24" y="18"/>
                    <a:pt x="25" y="18"/>
                  </a:cubicBezTo>
                  <a:cubicBezTo>
                    <a:pt x="26" y="17"/>
                    <a:pt x="27" y="17"/>
                    <a:pt x="28" y="17"/>
                  </a:cubicBezTo>
                  <a:cubicBezTo>
                    <a:pt x="31" y="17"/>
                    <a:pt x="34" y="17"/>
                    <a:pt x="37" y="17"/>
                  </a:cubicBezTo>
                  <a:cubicBezTo>
                    <a:pt x="39" y="18"/>
                    <a:pt x="40" y="18"/>
                    <a:pt x="41" y="18"/>
                  </a:cubicBezTo>
                  <a:cubicBezTo>
                    <a:pt x="45" y="18"/>
                    <a:pt x="50" y="18"/>
                    <a:pt x="54" y="17"/>
                  </a:cubicBezTo>
                  <a:cubicBezTo>
                    <a:pt x="54" y="17"/>
                    <a:pt x="55" y="17"/>
                    <a:pt x="55" y="17"/>
                  </a:cubicBezTo>
                  <a:cubicBezTo>
                    <a:pt x="55" y="17"/>
                    <a:pt x="55" y="17"/>
                    <a:pt x="55" y="17"/>
                  </a:cubicBezTo>
                  <a:cubicBezTo>
                    <a:pt x="57" y="15"/>
                    <a:pt x="57" y="15"/>
                    <a:pt x="58" y="17"/>
                  </a:cubicBezTo>
                  <a:cubicBezTo>
                    <a:pt x="60" y="17"/>
                    <a:pt x="61" y="17"/>
                    <a:pt x="62" y="16"/>
                  </a:cubicBezTo>
                  <a:cubicBezTo>
                    <a:pt x="68" y="16"/>
                    <a:pt x="75" y="15"/>
                    <a:pt x="81" y="14"/>
                  </a:cubicBezTo>
                  <a:cubicBezTo>
                    <a:pt x="84" y="14"/>
                    <a:pt x="87" y="14"/>
                    <a:pt x="90" y="14"/>
                  </a:cubicBezTo>
                  <a:cubicBezTo>
                    <a:pt x="91" y="14"/>
                    <a:pt x="92" y="14"/>
                    <a:pt x="93" y="14"/>
                  </a:cubicBezTo>
                  <a:cubicBezTo>
                    <a:pt x="94" y="13"/>
                    <a:pt x="94" y="13"/>
                    <a:pt x="95" y="12"/>
                  </a:cubicBezTo>
                  <a:cubicBezTo>
                    <a:pt x="95" y="10"/>
                    <a:pt x="96" y="9"/>
                    <a:pt x="96" y="7"/>
                  </a:cubicBezTo>
                  <a:cubicBezTo>
                    <a:pt x="96" y="6"/>
                    <a:pt x="97" y="5"/>
                    <a:pt x="98" y="5"/>
                  </a:cubicBezTo>
                  <a:cubicBezTo>
                    <a:pt x="99" y="5"/>
                    <a:pt x="100" y="5"/>
                    <a:pt x="101" y="5"/>
                  </a:cubicBezTo>
                  <a:cubicBezTo>
                    <a:pt x="103" y="6"/>
                    <a:pt x="105" y="5"/>
                    <a:pt x="107" y="5"/>
                  </a:cubicBezTo>
                  <a:cubicBezTo>
                    <a:pt x="113" y="5"/>
                    <a:pt x="119" y="5"/>
                    <a:pt x="125" y="5"/>
                  </a:cubicBezTo>
                  <a:cubicBezTo>
                    <a:pt x="132" y="5"/>
                    <a:pt x="139" y="4"/>
                    <a:pt x="145" y="4"/>
                  </a:cubicBezTo>
                  <a:cubicBezTo>
                    <a:pt x="152" y="4"/>
                    <a:pt x="159" y="3"/>
                    <a:pt x="166" y="3"/>
                  </a:cubicBezTo>
                  <a:cubicBezTo>
                    <a:pt x="173" y="3"/>
                    <a:pt x="180" y="3"/>
                    <a:pt x="187" y="2"/>
                  </a:cubicBezTo>
                  <a:cubicBezTo>
                    <a:pt x="191" y="2"/>
                    <a:pt x="194" y="2"/>
                    <a:pt x="197" y="1"/>
                  </a:cubicBezTo>
                  <a:cubicBezTo>
                    <a:pt x="207" y="0"/>
                    <a:pt x="218" y="0"/>
                    <a:pt x="228" y="0"/>
                  </a:cubicBezTo>
                  <a:cubicBezTo>
                    <a:pt x="232" y="0"/>
                    <a:pt x="236" y="1"/>
                    <a:pt x="241" y="1"/>
                  </a:cubicBezTo>
                  <a:cubicBezTo>
                    <a:pt x="243" y="1"/>
                    <a:pt x="245" y="0"/>
                    <a:pt x="248" y="0"/>
                  </a:cubicBezTo>
                  <a:cubicBezTo>
                    <a:pt x="251" y="0"/>
                    <a:pt x="253" y="0"/>
                    <a:pt x="256" y="0"/>
                  </a:cubicBezTo>
                  <a:cubicBezTo>
                    <a:pt x="257" y="0"/>
                    <a:pt x="259" y="1"/>
                    <a:pt x="260" y="1"/>
                  </a:cubicBezTo>
                  <a:cubicBezTo>
                    <a:pt x="260" y="2"/>
                    <a:pt x="260" y="2"/>
                    <a:pt x="261" y="2"/>
                  </a:cubicBezTo>
                  <a:cubicBezTo>
                    <a:pt x="261" y="2"/>
                    <a:pt x="261" y="3"/>
                    <a:pt x="261" y="3"/>
                  </a:cubicBezTo>
                  <a:cubicBezTo>
                    <a:pt x="262" y="4"/>
                    <a:pt x="262" y="5"/>
                    <a:pt x="262" y="6"/>
                  </a:cubicBezTo>
                  <a:cubicBezTo>
                    <a:pt x="262" y="6"/>
                    <a:pt x="263" y="7"/>
                    <a:pt x="263" y="7"/>
                  </a:cubicBezTo>
                  <a:cubicBezTo>
                    <a:pt x="265" y="10"/>
                    <a:pt x="265" y="12"/>
                    <a:pt x="265" y="15"/>
                  </a:cubicBezTo>
                  <a:cubicBezTo>
                    <a:pt x="265" y="18"/>
                    <a:pt x="265" y="22"/>
                    <a:pt x="265" y="26"/>
                  </a:cubicBezTo>
                  <a:cubicBezTo>
                    <a:pt x="264" y="29"/>
                    <a:pt x="264" y="33"/>
                    <a:pt x="264" y="37"/>
                  </a:cubicBezTo>
                  <a:cubicBezTo>
                    <a:pt x="264" y="47"/>
                    <a:pt x="264" y="58"/>
                    <a:pt x="264" y="69"/>
                  </a:cubicBezTo>
                  <a:cubicBezTo>
                    <a:pt x="264" y="92"/>
                    <a:pt x="264" y="116"/>
                    <a:pt x="264" y="139"/>
                  </a:cubicBezTo>
                  <a:cubicBezTo>
                    <a:pt x="264" y="143"/>
                    <a:pt x="264" y="147"/>
                    <a:pt x="264" y="151"/>
                  </a:cubicBezTo>
                  <a:cubicBezTo>
                    <a:pt x="265" y="158"/>
                    <a:pt x="266" y="164"/>
                    <a:pt x="266" y="170"/>
                  </a:cubicBezTo>
                  <a:cubicBezTo>
                    <a:pt x="266" y="173"/>
                    <a:pt x="266" y="176"/>
                    <a:pt x="266" y="179"/>
                  </a:cubicBezTo>
                  <a:cubicBezTo>
                    <a:pt x="266" y="180"/>
                    <a:pt x="266" y="181"/>
                    <a:pt x="266" y="182"/>
                  </a:cubicBezTo>
                  <a:cubicBezTo>
                    <a:pt x="268" y="189"/>
                    <a:pt x="268" y="196"/>
                    <a:pt x="268" y="202"/>
                  </a:cubicBezTo>
                  <a:cubicBezTo>
                    <a:pt x="268" y="208"/>
                    <a:pt x="265" y="212"/>
                    <a:pt x="260" y="214"/>
                  </a:cubicBezTo>
                  <a:cubicBezTo>
                    <a:pt x="257" y="216"/>
                    <a:pt x="254" y="216"/>
                    <a:pt x="251" y="217"/>
                  </a:cubicBezTo>
                  <a:cubicBezTo>
                    <a:pt x="245" y="218"/>
                    <a:pt x="238" y="219"/>
                    <a:pt x="232" y="220"/>
                  </a:cubicBezTo>
                  <a:cubicBezTo>
                    <a:pt x="225" y="221"/>
                    <a:pt x="218" y="222"/>
                    <a:pt x="211" y="223"/>
                  </a:cubicBezTo>
                  <a:cubicBezTo>
                    <a:pt x="204" y="223"/>
                    <a:pt x="198" y="224"/>
                    <a:pt x="192" y="225"/>
                  </a:cubicBezTo>
                  <a:cubicBezTo>
                    <a:pt x="187" y="225"/>
                    <a:pt x="181" y="226"/>
                    <a:pt x="176" y="227"/>
                  </a:cubicBezTo>
                  <a:cubicBezTo>
                    <a:pt x="169" y="227"/>
                    <a:pt x="163" y="228"/>
                    <a:pt x="156" y="228"/>
                  </a:cubicBezTo>
                  <a:cubicBezTo>
                    <a:pt x="150" y="229"/>
                    <a:pt x="143" y="229"/>
                    <a:pt x="136" y="230"/>
                  </a:cubicBezTo>
                  <a:cubicBezTo>
                    <a:pt x="132" y="230"/>
                    <a:pt x="128" y="230"/>
                    <a:pt x="124" y="230"/>
                  </a:cubicBezTo>
                  <a:cubicBezTo>
                    <a:pt x="114" y="231"/>
                    <a:pt x="105" y="231"/>
                    <a:pt x="95" y="232"/>
                  </a:cubicBezTo>
                  <a:cubicBezTo>
                    <a:pt x="80" y="233"/>
                    <a:pt x="65" y="233"/>
                    <a:pt x="51" y="233"/>
                  </a:cubicBezTo>
                  <a:cubicBezTo>
                    <a:pt x="45" y="233"/>
                    <a:pt x="39" y="233"/>
                    <a:pt x="33" y="233"/>
                  </a:cubicBezTo>
                  <a:cubicBezTo>
                    <a:pt x="31" y="232"/>
                    <a:pt x="28" y="232"/>
                    <a:pt x="25" y="232"/>
                  </a:cubicBezTo>
                  <a:cubicBezTo>
                    <a:pt x="23" y="231"/>
                    <a:pt x="21" y="230"/>
                    <a:pt x="20" y="228"/>
                  </a:cubicBezTo>
                  <a:cubicBezTo>
                    <a:pt x="20" y="227"/>
                    <a:pt x="20" y="227"/>
                    <a:pt x="19" y="227"/>
                  </a:cubicBezTo>
                  <a:cubicBezTo>
                    <a:pt x="18" y="226"/>
                    <a:pt x="17" y="226"/>
                    <a:pt x="16" y="225"/>
                  </a:cubicBezTo>
                  <a:cubicBezTo>
                    <a:pt x="16" y="225"/>
                    <a:pt x="16" y="226"/>
                    <a:pt x="16" y="226"/>
                  </a:cubicBezTo>
                  <a:cubicBezTo>
                    <a:pt x="16" y="227"/>
                    <a:pt x="15" y="227"/>
                    <a:pt x="14" y="227"/>
                  </a:cubicBezTo>
                  <a:cubicBezTo>
                    <a:pt x="14" y="227"/>
                    <a:pt x="13" y="226"/>
                    <a:pt x="13" y="226"/>
                  </a:cubicBezTo>
                  <a:cubicBezTo>
                    <a:pt x="13" y="225"/>
                    <a:pt x="13" y="224"/>
                    <a:pt x="13" y="224"/>
                  </a:cubicBezTo>
                  <a:cubicBezTo>
                    <a:pt x="12" y="223"/>
                    <a:pt x="12" y="222"/>
                    <a:pt x="11" y="221"/>
                  </a:cubicBezTo>
                  <a:cubicBezTo>
                    <a:pt x="9" y="218"/>
                    <a:pt x="7" y="215"/>
                    <a:pt x="7" y="211"/>
                  </a:cubicBezTo>
                  <a:cubicBezTo>
                    <a:pt x="7" y="208"/>
                    <a:pt x="6" y="206"/>
                    <a:pt x="5" y="203"/>
                  </a:cubicBezTo>
                  <a:cubicBezTo>
                    <a:pt x="3" y="198"/>
                    <a:pt x="2" y="192"/>
                    <a:pt x="2" y="187"/>
                  </a:cubicBezTo>
                  <a:cubicBezTo>
                    <a:pt x="2" y="178"/>
                    <a:pt x="1" y="170"/>
                    <a:pt x="1" y="161"/>
                  </a:cubicBezTo>
                  <a:cubicBezTo>
                    <a:pt x="1" y="159"/>
                    <a:pt x="1" y="158"/>
                    <a:pt x="1" y="156"/>
                  </a:cubicBezTo>
                  <a:cubicBezTo>
                    <a:pt x="1" y="131"/>
                    <a:pt x="1" y="106"/>
                    <a:pt x="1" y="81"/>
                  </a:cubicBezTo>
                  <a:cubicBezTo>
                    <a:pt x="1" y="79"/>
                    <a:pt x="1" y="76"/>
                    <a:pt x="1" y="74"/>
                  </a:cubicBezTo>
                  <a:cubicBezTo>
                    <a:pt x="1" y="73"/>
                    <a:pt x="1" y="72"/>
                    <a:pt x="0" y="71"/>
                  </a:cubicBezTo>
                  <a:cubicBezTo>
                    <a:pt x="0" y="71"/>
                    <a:pt x="0" y="70"/>
                    <a:pt x="1" y="69"/>
                  </a:cubicBezTo>
                  <a:cubicBezTo>
                    <a:pt x="1" y="69"/>
                    <a:pt x="1" y="68"/>
                    <a:pt x="1" y="68"/>
                  </a:cubicBezTo>
                  <a:cubicBezTo>
                    <a:pt x="2" y="65"/>
                    <a:pt x="2" y="63"/>
                    <a:pt x="2" y="60"/>
                  </a:cubicBezTo>
                  <a:cubicBezTo>
                    <a:pt x="2" y="60"/>
                    <a:pt x="2" y="59"/>
                    <a:pt x="2" y="59"/>
                  </a:cubicBezTo>
                  <a:cubicBezTo>
                    <a:pt x="2" y="58"/>
                    <a:pt x="3" y="57"/>
                    <a:pt x="4" y="56"/>
                  </a:cubicBezTo>
                  <a:cubicBezTo>
                    <a:pt x="4" y="55"/>
                    <a:pt x="5" y="55"/>
                    <a:pt x="5" y="55"/>
                  </a:cubicBezTo>
                  <a:cubicBezTo>
                    <a:pt x="6" y="55"/>
                    <a:pt x="7" y="56"/>
                    <a:pt x="8" y="56"/>
                  </a:cubicBezTo>
                  <a:close/>
                  <a:moveTo>
                    <a:pt x="15" y="138"/>
                  </a:moveTo>
                  <a:cubicBezTo>
                    <a:pt x="15" y="138"/>
                    <a:pt x="15" y="138"/>
                    <a:pt x="15" y="138"/>
                  </a:cubicBezTo>
                  <a:cubicBezTo>
                    <a:pt x="15" y="137"/>
                    <a:pt x="15" y="137"/>
                    <a:pt x="16" y="137"/>
                  </a:cubicBezTo>
                  <a:cubicBezTo>
                    <a:pt x="18" y="133"/>
                    <a:pt x="20" y="129"/>
                    <a:pt x="22" y="125"/>
                  </a:cubicBezTo>
                  <a:cubicBezTo>
                    <a:pt x="24" y="120"/>
                    <a:pt x="27" y="116"/>
                    <a:pt x="30" y="111"/>
                  </a:cubicBezTo>
                  <a:cubicBezTo>
                    <a:pt x="31" y="110"/>
                    <a:pt x="31" y="110"/>
                    <a:pt x="31" y="109"/>
                  </a:cubicBezTo>
                  <a:cubicBezTo>
                    <a:pt x="32" y="108"/>
                    <a:pt x="32" y="108"/>
                    <a:pt x="34" y="108"/>
                  </a:cubicBezTo>
                  <a:cubicBezTo>
                    <a:pt x="35" y="108"/>
                    <a:pt x="36" y="109"/>
                    <a:pt x="36" y="110"/>
                  </a:cubicBezTo>
                  <a:cubicBezTo>
                    <a:pt x="36" y="111"/>
                    <a:pt x="36" y="112"/>
                    <a:pt x="35" y="113"/>
                  </a:cubicBezTo>
                  <a:cubicBezTo>
                    <a:pt x="32" y="115"/>
                    <a:pt x="29" y="118"/>
                    <a:pt x="27" y="122"/>
                  </a:cubicBezTo>
                  <a:cubicBezTo>
                    <a:pt x="23" y="127"/>
                    <a:pt x="20" y="133"/>
                    <a:pt x="18" y="138"/>
                  </a:cubicBezTo>
                  <a:cubicBezTo>
                    <a:pt x="17" y="139"/>
                    <a:pt x="17" y="140"/>
                    <a:pt x="16" y="141"/>
                  </a:cubicBezTo>
                  <a:cubicBezTo>
                    <a:pt x="16" y="142"/>
                    <a:pt x="16" y="142"/>
                    <a:pt x="16" y="142"/>
                  </a:cubicBezTo>
                  <a:cubicBezTo>
                    <a:pt x="17" y="142"/>
                    <a:pt x="17" y="142"/>
                    <a:pt x="18" y="141"/>
                  </a:cubicBezTo>
                  <a:cubicBezTo>
                    <a:pt x="19" y="140"/>
                    <a:pt x="21" y="139"/>
                    <a:pt x="23" y="138"/>
                  </a:cubicBezTo>
                  <a:cubicBezTo>
                    <a:pt x="26" y="136"/>
                    <a:pt x="28" y="133"/>
                    <a:pt x="31" y="131"/>
                  </a:cubicBezTo>
                  <a:cubicBezTo>
                    <a:pt x="32" y="131"/>
                    <a:pt x="32" y="131"/>
                    <a:pt x="33" y="130"/>
                  </a:cubicBezTo>
                  <a:cubicBezTo>
                    <a:pt x="34" y="130"/>
                    <a:pt x="34" y="130"/>
                    <a:pt x="35" y="131"/>
                  </a:cubicBezTo>
                  <a:cubicBezTo>
                    <a:pt x="35" y="131"/>
                    <a:pt x="35" y="132"/>
                    <a:pt x="35" y="132"/>
                  </a:cubicBezTo>
                  <a:cubicBezTo>
                    <a:pt x="35" y="133"/>
                    <a:pt x="35" y="134"/>
                    <a:pt x="34" y="134"/>
                  </a:cubicBezTo>
                  <a:cubicBezTo>
                    <a:pt x="33" y="137"/>
                    <a:pt x="31" y="139"/>
                    <a:pt x="29" y="142"/>
                  </a:cubicBezTo>
                  <a:cubicBezTo>
                    <a:pt x="26" y="147"/>
                    <a:pt x="22" y="152"/>
                    <a:pt x="19" y="158"/>
                  </a:cubicBezTo>
                  <a:cubicBezTo>
                    <a:pt x="19" y="159"/>
                    <a:pt x="18" y="160"/>
                    <a:pt x="18" y="161"/>
                  </a:cubicBezTo>
                  <a:cubicBezTo>
                    <a:pt x="18" y="162"/>
                    <a:pt x="18" y="162"/>
                    <a:pt x="18" y="163"/>
                  </a:cubicBezTo>
                  <a:cubicBezTo>
                    <a:pt x="19" y="163"/>
                    <a:pt x="19" y="162"/>
                    <a:pt x="19" y="162"/>
                  </a:cubicBezTo>
                  <a:cubicBezTo>
                    <a:pt x="24" y="158"/>
                    <a:pt x="28" y="155"/>
                    <a:pt x="32" y="151"/>
                  </a:cubicBezTo>
                  <a:cubicBezTo>
                    <a:pt x="33" y="150"/>
                    <a:pt x="34" y="149"/>
                    <a:pt x="35" y="149"/>
                  </a:cubicBezTo>
                  <a:cubicBezTo>
                    <a:pt x="36" y="148"/>
                    <a:pt x="36" y="148"/>
                    <a:pt x="37" y="148"/>
                  </a:cubicBezTo>
                  <a:cubicBezTo>
                    <a:pt x="38" y="148"/>
                    <a:pt x="39" y="149"/>
                    <a:pt x="39" y="150"/>
                  </a:cubicBezTo>
                  <a:cubicBezTo>
                    <a:pt x="39" y="150"/>
                    <a:pt x="39" y="150"/>
                    <a:pt x="39" y="151"/>
                  </a:cubicBezTo>
                  <a:cubicBezTo>
                    <a:pt x="38" y="152"/>
                    <a:pt x="37" y="153"/>
                    <a:pt x="37" y="155"/>
                  </a:cubicBezTo>
                  <a:cubicBezTo>
                    <a:pt x="34" y="158"/>
                    <a:pt x="32" y="161"/>
                    <a:pt x="30" y="165"/>
                  </a:cubicBezTo>
                  <a:cubicBezTo>
                    <a:pt x="27" y="170"/>
                    <a:pt x="23" y="176"/>
                    <a:pt x="20" y="182"/>
                  </a:cubicBezTo>
                  <a:cubicBezTo>
                    <a:pt x="20" y="183"/>
                    <a:pt x="20" y="184"/>
                    <a:pt x="20" y="186"/>
                  </a:cubicBezTo>
                  <a:cubicBezTo>
                    <a:pt x="20" y="186"/>
                    <a:pt x="20" y="186"/>
                    <a:pt x="20" y="186"/>
                  </a:cubicBezTo>
                  <a:cubicBezTo>
                    <a:pt x="22" y="187"/>
                    <a:pt x="22" y="189"/>
                    <a:pt x="21" y="190"/>
                  </a:cubicBezTo>
                  <a:cubicBezTo>
                    <a:pt x="20" y="191"/>
                    <a:pt x="20" y="191"/>
                    <a:pt x="20" y="192"/>
                  </a:cubicBezTo>
                  <a:cubicBezTo>
                    <a:pt x="20" y="194"/>
                    <a:pt x="20" y="197"/>
                    <a:pt x="20" y="199"/>
                  </a:cubicBezTo>
                  <a:cubicBezTo>
                    <a:pt x="20" y="199"/>
                    <a:pt x="20" y="200"/>
                    <a:pt x="20" y="200"/>
                  </a:cubicBezTo>
                  <a:cubicBezTo>
                    <a:pt x="21" y="200"/>
                    <a:pt x="21" y="200"/>
                    <a:pt x="21" y="200"/>
                  </a:cubicBezTo>
                  <a:cubicBezTo>
                    <a:pt x="21" y="200"/>
                    <a:pt x="21" y="199"/>
                    <a:pt x="21" y="199"/>
                  </a:cubicBezTo>
                  <a:cubicBezTo>
                    <a:pt x="27" y="190"/>
                    <a:pt x="33" y="181"/>
                    <a:pt x="39" y="172"/>
                  </a:cubicBezTo>
                  <a:cubicBezTo>
                    <a:pt x="41" y="170"/>
                    <a:pt x="42" y="167"/>
                    <a:pt x="43" y="165"/>
                  </a:cubicBezTo>
                  <a:cubicBezTo>
                    <a:pt x="44" y="164"/>
                    <a:pt x="44" y="164"/>
                    <a:pt x="45" y="164"/>
                  </a:cubicBezTo>
                  <a:cubicBezTo>
                    <a:pt x="46" y="164"/>
                    <a:pt x="47" y="164"/>
                    <a:pt x="47" y="165"/>
                  </a:cubicBezTo>
                  <a:cubicBezTo>
                    <a:pt x="47" y="166"/>
                    <a:pt x="47" y="166"/>
                    <a:pt x="46" y="167"/>
                  </a:cubicBezTo>
                  <a:cubicBezTo>
                    <a:pt x="44" y="169"/>
                    <a:pt x="42" y="171"/>
                    <a:pt x="41" y="173"/>
                  </a:cubicBezTo>
                  <a:cubicBezTo>
                    <a:pt x="36" y="179"/>
                    <a:pt x="32" y="185"/>
                    <a:pt x="28" y="191"/>
                  </a:cubicBezTo>
                  <a:cubicBezTo>
                    <a:pt x="25" y="196"/>
                    <a:pt x="23" y="200"/>
                    <a:pt x="21" y="205"/>
                  </a:cubicBezTo>
                  <a:cubicBezTo>
                    <a:pt x="21" y="206"/>
                    <a:pt x="21" y="206"/>
                    <a:pt x="21" y="207"/>
                  </a:cubicBezTo>
                  <a:cubicBezTo>
                    <a:pt x="21" y="210"/>
                    <a:pt x="21" y="213"/>
                    <a:pt x="21" y="216"/>
                  </a:cubicBezTo>
                  <a:cubicBezTo>
                    <a:pt x="21" y="217"/>
                    <a:pt x="21" y="218"/>
                    <a:pt x="23" y="218"/>
                  </a:cubicBezTo>
                  <a:cubicBezTo>
                    <a:pt x="23" y="218"/>
                    <a:pt x="24" y="219"/>
                    <a:pt x="24" y="219"/>
                  </a:cubicBezTo>
                  <a:cubicBezTo>
                    <a:pt x="24" y="219"/>
                    <a:pt x="24" y="219"/>
                    <a:pt x="25" y="219"/>
                  </a:cubicBezTo>
                  <a:cubicBezTo>
                    <a:pt x="26" y="218"/>
                    <a:pt x="27" y="218"/>
                    <a:pt x="28" y="219"/>
                  </a:cubicBezTo>
                  <a:cubicBezTo>
                    <a:pt x="29" y="219"/>
                    <a:pt x="29" y="219"/>
                    <a:pt x="30" y="219"/>
                  </a:cubicBezTo>
                  <a:cubicBezTo>
                    <a:pt x="31" y="216"/>
                    <a:pt x="32" y="213"/>
                    <a:pt x="33" y="210"/>
                  </a:cubicBezTo>
                  <a:cubicBezTo>
                    <a:pt x="39" y="200"/>
                    <a:pt x="45" y="191"/>
                    <a:pt x="52" y="182"/>
                  </a:cubicBezTo>
                  <a:cubicBezTo>
                    <a:pt x="53" y="181"/>
                    <a:pt x="54" y="179"/>
                    <a:pt x="56" y="178"/>
                  </a:cubicBezTo>
                  <a:cubicBezTo>
                    <a:pt x="56" y="177"/>
                    <a:pt x="56" y="177"/>
                    <a:pt x="56" y="176"/>
                  </a:cubicBezTo>
                  <a:cubicBezTo>
                    <a:pt x="55" y="174"/>
                    <a:pt x="57" y="173"/>
                    <a:pt x="59" y="173"/>
                  </a:cubicBezTo>
                  <a:cubicBezTo>
                    <a:pt x="61" y="173"/>
                    <a:pt x="62" y="175"/>
                    <a:pt x="61" y="177"/>
                  </a:cubicBezTo>
                  <a:cubicBezTo>
                    <a:pt x="60" y="177"/>
                    <a:pt x="60" y="178"/>
                    <a:pt x="59" y="179"/>
                  </a:cubicBezTo>
                  <a:cubicBezTo>
                    <a:pt x="58" y="180"/>
                    <a:pt x="56" y="182"/>
                    <a:pt x="55" y="184"/>
                  </a:cubicBezTo>
                  <a:cubicBezTo>
                    <a:pt x="49" y="190"/>
                    <a:pt x="44" y="197"/>
                    <a:pt x="40" y="204"/>
                  </a:cubicBezTo>
                  <a:cubicBezTo>
                    <a:pt x="37" y="208"/>
                    <a:pt x="35" y="212"/>
                    <a:pt x="33" y="217"/>
                  </a:cubicBezTo>
                  <a:cubicBezTo>
                    <a:pt x="33" y="217"/>
                    <a:pt x="33" y="218"/>
                    <a:pt x="33" y="218"/>
                  </a:cubicBezTo>
                  <a:cubicBezTo>
                    <a:pt x="33" y="218"/>
                    <a:pt x="33" y="218"/>
                    <a:pt x="33" y="218"/>
                  </a:cubicBezTo>
                  <a:cubicBezTo>
                    <a:pt x="34" y="218"/>
                    <a:pt x="35" y="217"/>
                    <a:pt x="35" y="216"/>
                  </a:cubicBezTo>
                  <a:cubicBezTo>
                    <a:pt x="40" y="212"/>
                    <a:pt x="44" y="208"/>
                    <a:pt x="49" y="204"/>
                  </a:cubicBezTo>
                  <a:cubicBezTo>
                    <a:pt x="53" y="200"/>
                    <a:pt x="58" y="196"/>
                    <a:pt x="62" y="192"/>
                  </a:cubicBezTo>
                  <a:cubicBezTo>
                    <a:pt x="63" y="192"/>
                    <a:pt x="64" y="192"/>
                    <a:pt x="64" y="191"/>
                  </a:cubicBezTo>
                  <a:cubicBezTo>
                    <a:pt x="65" y="191"/>
                    <a:pt x="65" y="191"/>
                    <a:pt x="66" y="191"/>
                  </a:cubicBezTo>
                  <a:cubicBezTo>
                    <a:pt x="66" y="192"/>
                    <a:pt x="67" y="193"/>
                    <a:pt x="66" y="193"/>
                  </a:cubicBezTo>
                  <a:cubicBezTo>
                    <a:pt x="66" y="194"/>
                    <a:pt x="66" y="194"/>
                    <a:pt x="66" y="195"/>
                  </a:cubicBezTo>
                  <a:cubicBezTo>
                    <a:pt x="64" y="198"/>
                    <a:pt x="62" y="200"/>
                    <a:pt x="60" y="203"/>
                  </a:cubicBezTo>
                  <a:cubicBezTo>
                    <a:pt x="57" y="208"/>
                    <a:pt x="55" y="212"/>
                    <a:pt x="53" y="217"/>
                  </a:cubicBezTo>
                  <a:cubicBezTo>
                    <a:pt x="52" y="218"/>
                    <a:pt x="52" y="219"/>
                    <a:pt x="52" y="219"/>
                  </a:cubicBezTo>
                  <a:cubicBezTo>
                    <a:pt x="57" y="219"/>
                    <a:pt x="62" y="219"/>
                    <a:pt x="66" y="219"/>
                  </a:cubicBezTo>
                  <a:cubicBezTo>
                    <a:pt x="68" y="217"/>
                    <a:pt x="69" y="216"/>
                    <a:pt x="69" y="214"/>
                  </a:cubicBezTo>
                  <a:cubicBezTo>
                    <a:pt x="72" y="209"/>
                    <a:pt x="75" y="204"/>
                    <a:pt x="79" y="200"/>
                  </a:cubicBezTo>
                  <a:cubicBezTo>
                    <a:pt x="80" y="198"/>
                    <a:pt x="82" y="196"/>
                    <a:pt x="83" y="195"/>
                  </a:cubicBezTo>
                  <a:cubicBezTo>
                    <a:pt x="84" y="193"/>
                    <a:pt x="85" y="192"/>
                    <a:pt x="85" y="190"/>
                  </a:cubicBezTo>
                  <a:cubicBezTo>
                    <a:pt x="85" y="189"/>
                    <a:pt x="86" y="188"/>
                    <a:pt x="87" y="189"/>
                  </a:cubicBezTo>
                  <a:cubicBezTo>
                    <a:pt x="88" y="189"/>
                    <a:pt x="89" y="190"/>
                    <a:pt x="89" y="190"/>
                  </a:cubicBezTo>
                  <a:cubicBezTo>
                    <a:pt x="89" y="191"/>
                    <a:pt x="89" y="192"/>
                    <a:pt x="88" y="192"/>
                  </a:cubicBezTo>
                  <a:cubicBezTo>
                    <a:pt x="88" y="192"/>
                    <a:pt x="88" y="193"/>
                    <a:pt x="88" y="193"/>
                  </a:cubicBezTo>
                  <a:cubicBezTo>
                    <a:pt x="85" y="195"/>
                    <a:pt x="83" y="198"/>
                    <a:pt x="81" y="201"/>
                  </a:cubicBezTo>
                  <a:cubicBezTo>
                    <a:pt x="77" y="205"/>
                    <a:pt x="75" y="209"/>
                    <a:pt x="72" y="214"/>
                  </a:cubicBezTo>
                  <a:cubicBezTo>
                    <a:pt x="71" y="215"/>
                    <a:pt x="71" y="216"/>
                    <a:pt x="70" y="218"/>
                  </a:cubicBezTo>
                  <a:cubicBezTo>
                    <a:pt x="71" y="219"/>
                    <a:pt x="72" y="219"/>
                    <a:pt x="73" y="219"/>
                  </a:cubicBezTo>
                  <a:cubicBezTo>
                    <a:pt x="77" y="219"/>
                    <a:pt x="80" y="219"/>
                    <a:pt x="84" y="219"/>
                  </a:cubicBezTo>
                  <a:cubicBezTo>
                    <a:pt x="84" y="219"/>
                    <a:pt x="85" y="219"/>
                    <a:pt x="86" y="219"/>
                  </a:cubicBezTo>
                  <a:cubicBezTo>
                    <a:pt x="90" y="212"/>
                    <a:pt x="95" y="205"/>
                    <a:pt x="99" y="198"/>
                  </a:cubicBezTo>
                  <a:cubicBezTo>
                    <a:pt x="99" y="197"/>
                    <a:pt x="99" y="197"/>
                    <a:pt x="99" y="197"/>
                  </a:cubicBezTo>
                  <a:cubicBezTo>
                    <a:pt x="98" y="196"/>
                    <a:pt x="98" y="195"/>
                    <a:pt x="99" y="195"/>
                  </a:cubicBezTo>
                  <a:cubicBezTo>
                    <a:pt x="99" y="194"/>
                    <a:pt x="100" y="194"/>
                    <a:pt x="101" y="194"/>
                  </a:cubicBezTo>
                  <a:cubicBezTo>
                    <a:pt x="102" y="194"/>
                    <a:pt x="103" y="195"/>
                    <a:pt x="102" y="196"/>
                  </a:cubicBezTo>
                  <a:cubicBezTo>
                    <a:pt x="101" y="198"/>
                    <a:pt x="100" y="200"/>
                    <a:pt x="99" y="201"/>
                  </a:cubicBezTo>
                  <a:cubicBezTo>
                    <a:pt x="97" y="205"/>
                    <a:pt x="94" y="210"/>
                    <a:pt x="91" y="214"/>
                  </a:cubicBezTo>
                  <a:cubicBezTo>
                    <a:pt x="91" y="215"/>
                    <a:pt x="90" y="217"/>
                    <a:pt x="89" y="218"/>
                  </a:cubicBezTo>
                  <a:cubicBezTo>
                    <a:pt x="89" y="218"/>
                    <a:pt x="89" y="219"/>
                    <a:pt x="89" y="219"/>
                  </a:cubicBezTo>
                  <a:cubicBezTo>
                    <a:pt x="94" y="219"/>
                    <a:pt x="100" y="220"/>
                    <a:pt x="105" y="219"/>
                  </a:cubicBezTo>
                  <a:cubicBezTo>
                    <a:pt x="105" y="218"/>
                    <a:pt x="106" y="218"/>
                    <a:pt x="106" y="217"/>
                  </a:cubicBezTo>
                  <a:cubicBezTo>
                    <a:pt x="107" y="215"/>
                    <a:pt x="108" y="213"/>
                    <a:pt x="109" y="211"/>
                  </a:cubicBezTo>
                  <a:cubicBezTo>
                    <a:pt x="112" y="207"/>
                    <a:pt x="114" y="203"/>
                    <a:pt x="117" y="200"/>
                  </a:cubicBezTo>
                  <a:cubicBezTo>
                    <a:pt x="117" y="199"/>
                    <a:pt x="118" y="198"/>
                    <a:pt x="118" y="197"/>
                  </a:cubicBezTo>
                  <a:cubicBezTo>
                    <a:pt x="118" y="197"/>
                    <a:pt x="118" y="196"/>
                    <a:pt x="119" y="196"/>
                  </a:cubicBezTo>
                  <a:cubicBezTo>
                    <a:pt x="120" y="196"/>
                    <a:pt x="121" y="197"/>
                    <a:pt x="121" y="198"/>
                  </a:cubicBezTo>
                  <a:cubicBezTo>
                    <a:pt x="121" y="199"/>
                    <a:pt x="121" y="199"/>
                    <a:pt x="120" y="200"/>
                  </a:cubicBezTo>
                  <a:cubicBezTo>
                    <a:pt x="119" y="200"/>
                    <a:pt x="118" y="201"/>
                    <a:pt x="117" y="202"/>
                  </a:cubicBezTo>
                  <a:cubicBezTo>
                    <a:pt x="115" y="205"/>
                    <a:pt x="113" y="209"/>
                    <a:pt x="111" y="213"/>
                  </a:cubicBezTo>
                  <a:cubicBezTo>
                    <a:pt x="110" y="214"/>
                    <a:pt x="109" y="216"/>
                    <a:pt x="109" y="218"/>
                  </a:cubicBezTo>
                  <a:cubicBezTo>
                    <a:pt x="109" y="219"/>
                    <a:pt x="109" y="219"/>
                    <a:pt x="109" y="219"/>
                  </a:cubicBezTo>
                  <a:cubicBezTo>
                    <a:pt x="115" y="218"/>
                    <a:pt x="121" y="218"/>
                    <a:pt x="127" y="217"/>
                  </a:cubicBezTo>
                  <a:cubicBezTo>
                    <a:pt x="126" y="216"/>
                    <a:pt x="126" y="215"/>
                    <a:pt x="127" y="214"/>
                  </a:cubicBezTo>
                  <a:cubicBezTo>
                    <a:pt x="127" y="213"/>
                    <a:pt x="127" y="213"/>
                    <a:pt x="128" y="212"/>
                  </a:cubicBezTo>
                  <a:cubicBezTo>
                    <a:pt x="130" y="208"/>
                    <a:pt x="133" y="204"/>
                    <a:pt x="135" y="200"/>
                  </a:cubicBezTo>
                  <a:cubicBezTo>
                    <a:pt x="136" y="199"/>
                    <a:pt x="136" y="197"/>
                    <a:pt x="137" y="196"/>
                  </a:cubicBezTo>
                  <a:cubicBezTo>
                    <a:pt x="137" y="195"/>
                    <a:pt x="137" y="195"/>
                    <a:pt x="138" y="195"/>
                  </a:cubicBezTo>
                  <a:cubicBezTo>
                    <a:pt x="139" y="194"/>
                    <a:pt x="139" y="195"/>
                    <a:pt x="140" y="196"/>
                  </a:cubicBezTo>
                  <a:cubicBezTo>
                    <a:pt x="140" y="196"/>
                    <a:pt x="140" y="197"/>
                    <a:pt x="139" y="197"/>
                  </a:cubicBezTo>
                  <a:cubicBezTo>
                    <a:pt x="138" y="199"/>
                    <a:pt x="137" y="200"/>
                    <a:pt x="136" y="201"/>
                  </a:cubicBezTo>
                  <a:cubicBezTo>
                    <a:pt x="134" y="205"/>
                    <a:pt x="132" y="208"/>
                    <a:pt x="130" y="212"/>
                  </a:cubicBezTo>
                  <a:cubicBezTo>
                    <a:pt x="130" y="212"/>
                    <a:pt x="129" y="213"/>
                    <a:pt x="129" y="214"/>
                  </a:cubicBezTo>
                  <a:cubicBezTo>
                    <a:pt x="129" y="214"/>
                    <a:pt x="129" y="214"/>
                    <a:pt x="129" y="214"/>
                  </a:cubicBezTo>
                  <a:cubicBezTo>
                    <a:pt x="130" y="215"/>
                    <a:pt x="130" y="216"/>
                    <a:pt x="130" y="217"/>
                  </a:cubicBezTo>
                  <a:cubicBezTo>
                    <a:pt x="133" y="217"/>
                    <a:pt x="136" y="216"/>
                    <a:pt x="139" y="216"/>
                  </a:cubicBezTo>
                  <a:cubicBezTo>
                    <a:pt x="140" y="216"/>
                    <a:pt x="141" y="216"/>
                    <a:pt x="142" y="215"/>
                  </a:cubicBezTo>
                  <a:cubicBezTo>
                    <a:pt x="143" y="211"/>
                    <a:pt x="145" y="208"/>
                    <a:pt x="147" y="205"/>
                  </a:cubicBezTo>
                  <a:cubicBezTo>
                    <a:pt x="148" y="202"/>
                    <a:pt x="150" y="200"/>
                    <a:pt x="151" y="198"/>
                  </a:cubicBezTo>
                  <a:cubicBezTo>
                    <a:pt x="152" y="197"/>
                    <a:pt x="152" y="197"/>
                    <a:pt x="152" y="196"/>
                  </a:cubicBezTo>
                  <a:cubicBezTo>
                    <a:pt x="152" y="196"/>
                    <a:pt x="152" y="195"/>
                    <a:pt x="152" y="195"/>
                  </a:cubicBezTo>
                  <a:cubicBezTo>
                    <a:pt x="153" y="194"/>
                    <a:pt x="154" y="194"/>
                    <a:pt x="155" y="195"/>
                  </a:cubicBezTo>
                  <a:cubicBezTo>
                    <a:pt x="155" y="196"/>
                    <a:pt x="155" y="197"/>
                    <a:pt x="155" y="197"/>
                  </a:cubicBezTo>
                  <a:cubicBezTo>
                    <a:pt x="154" y="198"/>
                    <a:pt x="153" y="198"/>
                    <a:pt x="153" y="199"/>
                  </a:cubicBezTo>
                  <a:cubicBezTo>
                    <a:pt x="150" y="203"/>
                    <a:pt x="147" y="207"/>
                    <a:pt x="145" y="212"/>
                  </a:cubicBezTo>
                  <a:cubicBezTo>
                    <a:pt x="145" y="213"/>
                    <a:pt x="144" y="214"/>
                    <a:pt x="144" y="216"/>
                  </a:cubicBezTo>
                  <a:cubicBezTo>
                    <a:pt x="149" y="215"/>
                    <a:pt x="155" y="215"/>
                    <a:pt x="160" y="215"/>
                  </a:cubicBezTo>
                  <a:cubicBezTo>
                    <a:pt x="160" y="213"/>
                    <a:pt x="161" y="212"/>
                    <a:pt x="162" y="211"/>
                  </a:cubicBezTo>
                  <a:cubicBezTo>
                    <a:pt x="163" y="210"/>
                    <a:pt x="164" y="208"/>
                    <a:pt x="165" y="207"/>
                  </a:cubicBezTo>
                  <a:cubicBezTo>
                    <a:pt x="166" y="204"/>
                    <a:pt x="168" y="201"/>
                    <a:pt x="170" y="197"/>
                  </a:cubicBezTo>
                  <a:cubicBezTo>
                    <a:pt x="170" y="197"/>
                    <a:pt x="170" y="196"/>
                    <a:pt x="171" y="196"/>
                  </a:cubicBezTo>
                  <a:cubicBezTo>
                    <a:pt x="171" y="195"/>
                    <a:pt x="171" y="195"/>
                    <a:pt x="170" y="194"/>
                  </a:cubicBezTo>
                  <a:cubicBezTo>
                    <a:pt x="170" y="194"/>
                    <a:pt x="170" y="193"/>
                    <a:pt x="170" y="193"/>
                  </a:cubicBezTo>
                  <a:cubicBezTo>
                    <a:pt x="171" y="192"/>
                    <a:pt x="172" y="192"/>
                    <a:pt x="173" y="192"/>
                  </a:cubicBezTo>
                  <a:cubicBezTo>
                    <a:pt x="174" y="193"/>
                    <a:pt x="174" y="194"/>
                    <a:pt x="174" y="194"/>
                  </a:cubicBezTo>
                  <a:cubicBezTo>
                    <a:pt x="173" y="195"/>
                    <a:pt x="173" y="196"/>
                    <a:pt x="172" y="197"/>
                  </a:cubicBezTo>
                  <a:cubicBezTo>
                    <a:pt x="171" y="199"/>
                    <a:pt x="169" y="202"/>
                    <a:pt x="168" y="205"/>
                  </a:cubicBezTo>
                  <a:cubicBezTo>
                    <a:pt x="166" y="207"/>
                    <a:pt x="165" y="210"/>
                    <a:pt x="164" y="213"/>
                  </a:cubicBezTo>
                  <a:cubicBezTo>
                    <a:pt x="164" y="214"/>
                    <a:pt x="164" y="214"/>
                    <a:pt x="164" y="215"/>
                  </a:cubicBezTo>
                  <a:cubicBezTo>
                    <a:pt x="164" y="215"/>
                    <a:pt x="164" y="215"/>
                    <a:pt x="165" y="215"/>
                  </a:cubicBezTo>
                  <a:cubicBezTo>
                    <a:pt x="169" y="214"/>
                    <a:pt x="174" y="214"/>
                    <a:pt x="179" y="214"/>
                  </a:cubicBezTo>
                  <a:cubicBezTo>
                    <a:pt x="187" y="214"/>
                    <a:pt x="195" y="213"/>
                    <a:pt x="203" y="213"/>
                  </a:cubicBezTo>
                  <a:cubicBezTo>
                    <a:pt x="207" y="213"/>
                    <a:pt x="210" y="213"/>
                    <a:pt x="214" y="212"/>
                  </a:cubicBezTo>
                  <a:cubicBezTo>
                    <a:pt x="221" y="212"/>
                    <a:pt x="228" y="211"/>
                    <a:pt x="235" y="211"/>
                  </a:cubicBezTo>
                  <a:cubicBezTo>
                    <a:pt x="238" y="211"/>
                    <a:pt x="240" y="211"/>
                    <a:pt x="243" y="211"/>
                  </a:cubicBezTo>
                  <a:cubicBezTo>
                    <a:pt x="245" y="210"/>
                    <a:pt x="248" y="210"/>
                    <a:pt x="250" y="209"/>
                  </a:cubicBezTo>
                  <a:cubicBezTo>
                    <a:pt x="252" y="209"/>
                    <a:pt x="252" y="208"/>
                    <a:pt x="252" y="207"/>
                  </a:cubicBezTo>
                  <a:cubicBezTo>
                    <a:pt x="252" y="206"/>
                    <a:pt x="252" y="205"/>
                    <a:pt x="252" y="203"/>
                  </a:cubicBezTo>
                  <a:cubicBezTo>
                    <a:pt x="252" y="202"/>
                    <a:pt x="253" y="201"/>
                    <a:pt x="254" y="202"/>
                  </a:cubicBezTo>
                  <a:cubicBezTo>
                    <a:pt x="255" y="202"/>
                    <a:pt x="255" y="202"/>
                    <a:pt x="255" y="202"/>
                  </a:cubicBezTo>
                  <a:cubicBezTo>
                    <a:pt x="255" y="201"/>
                    <a:pt x="255" y="200"/>
                    <a:pt x="255" y="199"/>
                  </a:cubicBezTo>
                  <a:cubicBezTo>
                    <a:pt x="256" y="195"/>
                    <a:pt x="256" y="191"/>
                    <a:pt x="256" y="187"/>
                  </a:cubicBezTo>
                  <a:cubicBezTo>
                    <a:pt x="256" y="181"/>
                    <a:pt x="256" y="174"/>
                    <a:pt x="255" y="168"/>
                  </a:cubicBezTo>
                  <a:cubicBezTo>
                    <a:pt x="255" y="159"/>
                    <a:pt x="254" y="150"/>
                    <a:pt x="254" y="142"/>
                  </a:cubicBezTo>
                  <a:cubicBezTo>
                    <a:pt x="254" y="132"/>
                    <a:pt x="254" y="122"/>
                    <a:pt x="255" y="112"/>
                  </a:cubicBezTo>
                  <a:cubicBezTo>
                    <a:pt x="255" y="108"/>
                    <a:pt x="256" y="104"/>
                    <a:pt x="256" y="100"/>
                  </a:cubicBezTo>
                  <a:cubicBezTo>
                    <a:pt x="256" y="85"/>
                    <a:pt x="256" y="70"/>
                    <a:pt x="257" y="55"/>
                  </a:cubicBezTo>
                  <a:cubicBezTo>
                    <a:pt x="257" y="49"/>
                    <a:pt x="258" y="43"/>
                    <a:pt x="258" y="37"/>
                  </a:cubicBezTo>
                  <a:cubicBezTo>
                    <a:pt x="259" y="33"/>
                    <a:pt x="259" y="28"/>
                    <a:pt x="259" y="24"/>
                  </a:cubicBezTo>
                  <a:cubicBezTo>
                    <a:pt x="258" y="17"/>
                    <a:pt x="255" y="12"/>
                    <a:pt x="249" y="8"/>
                  </a:cubicBezTo>
                  <a:cubicBezTo>
                    <a:pt x="249" y="8"/>
                    <a:pt x="248" y="8"/>
                    <a:pt x="247" y="8"/>
                  </a:cubicBezTo>
                  <a:cubicBezTo>
                    <a:pt x="240" y="8"/>
                    <a:pt x="234" y="7"/>
                    <a:pt x="227" y="8"/>
                  </a:cubicBezTo>
                  <a:cubicBezTo>
                    <a:pt x="225" y="8"/>
                    <a:pt x="224" y="8"/>
                    <a:pt x="222" y="8"/>
                  </a:cubicBezTo>
                  <a:cubicBezTo>
                    <a:pt x="222" y="9"/>
                    <a:pt x="222" y="10"/>
                    <a:pt x="221" y="10"/>
                  </a:cubicBezTo>
                  <a:cubicBezTo>
                    <a:pt x="220" y="11"/>
                    <a:pt x="219" y="12"/>
                    <a:pt x="218" y="13"/>
                  </a:cubicBezTo>
                  <a:cubicBezTo>
                    <a:pt x="215" y="16"/>
                    <a:pt x="212" y="20"/>
                    <a:pt x="209" y="24"/>
                  </a:cubicBezTo>
                  <a:cubicBezTo>
                    <a:pt x="208" y="26"/>
                    <a:pt x="207" y="27"/>
                    <a:pt x="206" y="28"/>
                  </a:cubicBezTo>
                  <a:cubicBezTo>
                    <a:pt x="204" y="31"/>
                    <a:pt x="203" y="34"/>
                    <a:pt x="202" y="37"/>
                  </a:cubicBezTo>
                  <a:cubicBezTo>
                    <a:pt x="202" y="38"/>
                    <a:pt x="201" y="38"/>
                    <a:pt x="200" y="38"/>
                  </a:cubicBezTo>
                  <a:cubicBezTo>
                    <a:pt x="199" y="38"/>
                    <a:pt x="199" y="37"/>
                    <a:pt x="199" y="36"/>
                  </a:cubicBezTo>
                  <a:cubicBezTo>
                    <a:pt x="200" y="35"/>
                    <a:pt x="200" y="35"/>
                    <a:pt x="200" y="34"/>
                  </a:cubicBezTo>
                  <a:cubicBezTo>
                    <a:pt x="203" y="30"/>
                    <a:pt x="206" y="25"/>
                    <a:pt x="209" y="21"/>
                  </a:cubicBezTo>
                  <a:cubicBezTo>
                    <a:pt x="212" y="18"/>
                    <a:pt x="214" y="15"/>
                    <a:pt x="217" y="12"/>
                  </a:cubicBezTo>
                  <a:cubicBezTo>
                    <a:pt x="218" y="11"/>
                    <a:pt x="218" y="10"/>
                    <a:pt x="219" y="8"/>
                  </a:cubicBezTo>
                  <a:cubicBezTo>
                    <a:pt x="218" y="8"/>
                    <a:pt x="216" y="8"/>
                    <a:pt x="215" y="8"/>
                  </a:cubicBezTo>
                  <a:cubicBezTo>
                    <a:pt x="205" y="8"/>
                    <a:pt x="195" y="9"/>
                    <a:pt x="184" y="9"/>
                  </a:cubicBezTo>
                  <a:cubicBezTo>
                    <a:pt x="175" y="9"/>
                    <a:pt x="166" y="9"/>
                    <a:pt x="157" y="10"/>
                  </a:cubicBezTo>
                  <a:cubicBezTo>
                    <a:pt x="151" y="10"/>
                    <a:pt x="145" y="10"/>
                    <a:pt x="138" y="10"/>
                  </a:cubicBezTo>
                  <a:cubicBezTo>
                    <a:pt x="131" y="11"/>
                    <a:pt x="124" y="11"/>
                    <a:pt x="117" y="12"/>
                  </a:cubicBezTo>
                  <a:cubicBezTo>
                    <a:pt x="116" y="12"/>
                    <a:pt x="116" y="12"/>
                    <a:pt x="115" y="11"/>
                  </a:cubicBezTo>
                  <a:cubicBezTo>
                    <a:pt x="115" y="11"/>
                    <a:pt x="114" y="11"/>
                    <a:pt x="113" y="11"/>
                  </a:cubicBezTo>
                  <a:cubicBezTo>
                    <a:pt x="111" y="11"/>
                    <a:pt x="110" y="12"/>
                    <a:pt x="108" y="12"/>
                  </a:cubicBezTo>
                  <a:cubicBezTo>
                    <a:pt x="107" y="12"/>
                    <a:pt x="106" y="12"/>
                    <a:pt x="106" y="13"/>
                  </a:cubicBezTo>
                  <a:cubicBezTo>
                    <a:pt x="106" y="13"/>
                    <a:pt x="106" y="14"/>
                    <a:pt x="106" y="14"/>
                  </a:cubicBezTo>
                  <a:cubicBezTo>
                    <a:pt x="102" y="21"/>
                    <a:pt x="99" y="27"/>
                    <a:pt x="95" y="34"/>
                  </a:cubicBezTo>
                  <a:cubicBezTo>
                    <a:pt x="95" y="35"/>
                    <a:pt x="95" y="36"/>
                    <a:pt x="95" y="38"/>
                  </a:cubicBezTo>
                  <a:cubicBezTo>
                    <a:pt x="95" y="39"/>
                    <a:pt x="94" y="41"/>
                    <a:pt x="94" y="43"/>
                  </a:cubicBezTo>
                  <a:cubicBezTo>
                    <a:pt x="94" y="45"/>
                    <a:pt x="93" y="46"/>
                    <a:pt x="91" y="47"/>
                  </a:cubicBezTo>
                  <a:cubicBezTo>
                    <a:pt x="91" y="47"/>
                    <a:pt x="90" y="47"/>
                    <a:pt x="90" y="48"/>
                  </a:cubicBezTo>
                  <a:cubicBezTo>
                    <a:pt x="89" y="48"/>
                    <a:pt x="89" y="48"/>
                    <a:pt x="89" y="48"/>
                  </a:cubicBezTo>
                  <a:cubicBezTo>
                    <a:pt x="88" y="50"/>
                    <a:pt x="87" y="52"/>
                    <a:pt x="85" y="52"/>
                  </a:cubicBezTo>
                  <a:cubicBezTo>
                    <a:pt x="85" y="54"/>
                    <a:pt x="84" y="54"/>
                    <a:pt x="83" y="54"/>
                  </a:cubicBezTo>
                  <a:cubicBezTo>
                    <a:pt x="82" y="54"/>
                    <a:pt x="81" y="54"/>
                    <a:pt x="81" y="55"/>
                  </a:cubicBezTo>
                  <a:cubicBezTo>
                    <a:pt x="75" y="55"/>
                    <a:pt x="70" y="56"/>
                    <a:pt x="65" y="57"/>
                  </a:cubicBezTo>
                  <a:cubicBezTo>
                    <a:pt x="60" y="57"/>
                    <a:pt x="56" y="58"/>
                    <a:pt x="51" y="59"/>
                  </a:cubicBezTo>
                  <a:cubicBezTo>
                    <a:pt x="44" y="60"/>
                    <a:pt x="36" y="61"/>
                    <a:pt x="28" y="62"/>
                  </a:cubicBezTo>
                  <a:cubicBezTo>
                    <a:pt x="22" y="62"/>
                    <a:pt x="16" y="63"/>
                    <a:pt x="10" y="63"/>
                  </a:cubicBezTo>
                  <a:cubicBezTo>
                    <a:pt x="10" y="63"/>
                    <a:pt x="9" y="63"/>
                    <a:pt x="9" y="63"/>
                  </a:cubicBezTo>
                  <a:cubicBezTo>
                    <a:pt x="8" y="64"/>
                    <a:pt x="8" y="65"/>
                    <a:pt x="8" y="66"/>
                  </a:cubicBezTo>
                  <a:cubicBezTo>
                    <a:pt x="9" y="72"/>
                    <a:pt x="9" y="78"/>
                    <a:pt x="9" y="84"/>
                  </a:cubicBezTo>
                  <a:cubicBezTo>
                    <a:pt x="10" y="88"/>
                    <a:pt x="10" y="93"/>
                    <a:pt x="10" y="97"/>
                  </a:cubicBezTo>
                  <a:cubicBezTo>
                    <a:pt x="11" y="103"/>
                    <a:pt x="11" y="110"/>
                    <a:pt x="11" y="116"/>
                  </a:cubicBezTo>
                  <a:cubicBezTo>
                    <a:pt x="11" y="117"/>
                    <a:pt x="11" y="117"/>
                    <a:pt x="11" y="118"/>
                  </a:cubicBezTo>
                  <a:cubicBezTo>
                    <a:pt x="12" y="123"/>
                    <a:pt x="13" y="128"/>
                    <a:pt x="14" y="133"/>
                  </a:cubicBezTo>
                  <a:cubicBezTo>
                    <a:pt x="14" y="135"/>
                    <a:pt x="14" y="136"/>
                    <a:pt x="15" y="138"/>
                  </a:cubicBezTo>
                  <a:close/>
                  <a:moveTo>
                    <a:pt x="109" y="226"/>
                  </a:moveTo>
                  <a:cubicBezTo>
                    <a:pt x="109" y="226"/>
                    <a:pt x="109" y="226"/>
                    <a:pt x="109" y="226"/>
                  </a:cubicBezTo>
                  <a:cubicBezTo>
                    <a:pt x="108" y="226"/>
                    <a:pt x="107" y="226"/>
                    <a:pt x="106" y="226"/>
                  </a:cubicBezTo>
                  <a:cubicBezTo>
                    <a:pt x="96" y="226"/>
                    <a:pt x="85" y="226"/>
                    <a:pt x="75" y="226"/>
                  </a:cubicBezTo>
                  <a:cubicBezTo>
                    <a:pt x="69" y="226"/>
                    <a:pt x="63" y="226"/>
                    <a:pt x="57" y="225"/>
                  </a:cubicBezTo>
                  <a:cubicBezTo>
                    <a:pt x="51" y="225"/>
                    <a:pt x="45" y="224"/>
                    <a:pt x="39" y="224"/>
                  </a:cubicBezTo>
                  <a:cubicBezTo>
                    <a:pt x="35" y="223"/>
                    <a:pt x="31" y="223"/>
                    <a:pt x="26" y="224"/>
                  </a:cubicBezTo>
                  <a:cubicBezTo>
                    <a:pt x="25" y="224"/>
                    <a:pt x="25" y="224"/>
                    <a:pt x="24" y="223"/>
                  </a:cubicBezTo>
                  <a:cubicBezTo>
                    <a:pt x="23" y="222"/>
                    <a:pt x="23" y="222"/>
                    <a:pt x="22" y="222"/>
                  </a:cubicBezTo>
                  <a:cubicBezTo>
                    <a:pt x="22" y="222"/>
                    <a:pt x="22" y="223"/>
                    <a:pt x="22" y="223"/>
                  </a:cubicBezTo>
                  <a:cubicBezTo>
                    <a:pt x="22" y="225"/>
                    <a:pt x="22" y="225"/>
                    <a:pt x="24" y="225"/>
                  </a:cubicBezTo>
                  <a:cubicBezTo>
                    <a:pt x="28" y="226"/>
                    <a:pt x="32" y="227"/>
                    <a:pt x="36" y="227"/>
                  </a:cubicBezTo>
                  <a:cubicBezTo>
                    <a:pt x="45" y="229"/>
                    <a:pt x="54" y="230"/>
                    <a:pt x="63" y="230"/>
                  </a:cubicBezTo>
                  <a:cubicBezTo>
                    <a:pt x="69" y="231"/>
                    <a:pt x="76" y="230"/>
                    <a:pt x="82" y="229"/>
                  </a:cubicBezTo>
                  <a:cubicBezTo>
                    <a:pt x="88" y="229"/>
                    <a:pt x="94" y="228"/>
                    <a:pt x="100" y="227"/>
                  </a:cubicBezTo>
                  <a:cubicBezTo>
                    <a:pt x="103" y="227"/>
                    <a:pt x="106" y="226"/>
                    <a:pt x="109" y="226"/>
                  </a:cubicBezTo>
                  <a:close/>
                  <a:moveTo>
                    <a:pt x="221" y="219"/>
                  </a:moveTo>
                  <a:cubicBezTo>
                    <a:pt x="221" y="219"/>
                    <a:pt x="221" y="219"/>
                    <a:pt x="221" y="218"/>
                  </a:cubicBezTo>
                  <a:cubicBezTo>
                    <a:pt x="221" y="218"/>
                    <a:pt x="220" y="218"/>
                    <a:pt x="220" y="218"/>
                  </a:cubicBezTo>
                  <a:cubicBezTo>
                    <a:pt x="214" y="219"/>
                    <a:pt x="209" y="219"/>
                    <a:pt x="204" y="219"/>
                  </a:cubicBezTo>
                  <a:cubicBezTo>
                    <a:pt x="196" y="219"/>
                    <a:pt x="189" y="220"/>
                    <a:pt x="182" y="221"/>
                  </a:cubicBezTo>
                  <a:cubicBezTo>
                    <a:pt x="175" y="221"/>
                    <a:pt x="169" y="222"/>
                    <a:pt x="163" y="222"/>
                  </a:cubicBezTo>
                  <a:cubicBezTo>
                    <a:pt x="158" y="223"/>
                    <a:pt x="153" y="223"/>
                    <a:pt x="148" y="224"/>
                  </a:cubicBezTo>
                  <a:cubicBezTo>
                    <a:pt x="139" y="225"/>
                    <a:pt x="131" y="226"/>
                    <a:pt x="122" y="227"/>
                  </a:cubicBezTo>
                  <a:cubicBezTo>
                    <a:pt x="119" y="227"/>
                    <a:pt x="116" y="228"/>
                    <a:pt x="113" y="228"/>
                  </a:cubicBezTo>
                  <a:cubicBezTo>
                    <a:pt x="113" y="228"/>
                    <a:pt x="113" y="228"/>
                    <a:pt x="114" y="228"/>
                  </a:cubicBezTo>
                  <a:cubicBezTo>
                    <a:pt x="124" y="228"/>
                    <a:pt x="134" y="227"/>
                    <a:pt x="144" y="227"/>
                  </a:cubicBezTo>
                  <a:cubicBezTo>
                    <a:pt x="147" y="226"/>
                    <a:pt x="150" y="226"/>
                    <a:pt x="154" y="226"/>
                  </a:cubicBezTo>
                  <a:cubicBezTo>
                    <a:pt x="160" y="225"/>
                    <a:pt x="167" y="225"/>
                    <a:pt x="174" y="224"/>
                  </a:cubicBezTo>
                  <a:cubicBezTo>
                    <a:pt x="180" y="224"/>
                    <a:pt x="186" y="223"/>
                    <a:pt x="193" y="222"/>
                  </a:cubicBezTo>
                  <a:cubicBezTo>
                    <a:pt x="200" y="221"/>
                    <a:pt x="207" y="220"/>
                    <a:pt x="214" y="220"/>
                  </a:cubicBezTo>
                  <a:cubicBezTo>
                    <a:pt x="216" y="219"/>
                    <a:pt x="219" y="219"/>
                    <a:pt x="221" y="219"/>
                  </a:cubicBezTo>
                  <a:close/>
                  <a:moveTo>
                    <a:pt x="25" y="54"/>
                  </a:moveTo>
                  <a:cubicBezTo>
                    <a:pt x="25" y="54"/>
                    <a:pt x="25" y="54"/>
                    <a:pt x="25" y="54"/>
                  </a:cubicBezTo>
                  <a:cubicBezTo>
                    <a:pt x="34" y="53"/>
                    <a:pt x="43" y="53"/>
                    <a:pt x="51" y="52"/>
                  </a:cubicBezTo>
                  <a:cubicBezTo>
                    <a:pt x="53" y="52"/>
                    <a:pt x="54" y="52"/>
                    <a:pt x="56" y="52"/>
                  </a:cubicBezTo>
                  <a:cubicBezTo>
                    <a:pt x="62" y="51"/>
                    <a:pt x="68" y="50"/>
                    <a:pt x="73" y="49"/>
                  </a:cubicBezTo>
                  <a:cubicBezTo>
                    <a:pt x="74" y="49"/>
                    <a:pt x="75" y="48"/>
                    <a:pt x="75" y="48"/>
                  </a:cubicBezTo>
                  <a:cubicBezTo>
                    <a:pt x="77" y="45"/>
                    <a:pt x="79" y="41"/>
                    <a:pt x="81" y="38"/>
                  </a:cubicBezTo>
                  <a:cubicBezTo>
                    <a:pt x="81" y="38"/>
                    <a:pt x="81" y="38"/>
                    <a:pt x="81" y="37"/>
                  </a:cubicBezTo>
                  <a:cubicBezTo>
                    <a:pt x="80" y="36"/>
                    <a:pt x="80" y="35"/>
                    <a:pt x="81" y="34"/>
                  </a:cubicBezTo>
                  <a:cubicBezTo>
                    <a:pt x="81" y="33"/>
                    <a:pt x="82" y="32"/>
                    <a:pt x="82" y="32"/>
                  </a:cubicBezTo>
                  <a:cubicBezTo>
                    <a:pt x="82" y="31"/>
                    <a:pt x="82" y="32"/>
                    <a:pt x="82" y="32"/>
                  </a:cubicBezTo>
                  <a:cubicBezTo>
                    <a:pt x="79" y="36"/>
                    <a:pt x="75" y="40"/>
                    <a:pt x="72" y="45"/>
                  </a:cubicBezTo>
                  <a:cubicBezTo>
                    <a:pt x="72" y="45"/>
                    <a:pt x="72" y="45"/>
                    <a:pt x="72" y="45"/>
                  </a:cubicBezTo>
                  <a:cubicBezTo>
                    <a:pt x="71" y="47"/>
                    <a:pt x="70" y="47"/>
                    <a:pt x="69" y="47"/>
                  </a:cubicBezTo>
                  <a:cubicBezTo>
                    <a:pt x="64" y="47"/>
                    <a:pt x="59" y="48"/>
                    <a:pt x="54" y="48"/>
                  </a:cubicBezTo>
                  <a:cubicBezTo>
                    <a:pt x="53" y="48"/>
                    <a:pt x="53" y="49"/>
                    <a:pt x="52" y="49"/>
                  </a:cubicBezTo>
                  <a:cubicBezTo>
                    <a:pt x="51" y="50"/>
                    <a:pt x="51" y="51"/>
                    <a:pt x="50" y="51"/>
                  </a:cubicBezTo>
                  <a:cubicBezTo>
                    <a:pt x="49" y="52"/>
                    <a:pt x="48" y="52"/>
                    <a:pt x="48" y="50"/>
                  </a:cubicBezTo>
                  <a:cubicBezTo>
                    <a:pt x="48" y="50"/>
                    <a:pt x="48" y="50"/>
                    <a:pt x="48" y="49"/>
                  </a:cubicBezTo>
                  <a:cubicBezTo>
                    <a:pt x="48" y="49"/>
                    <a:pt x="48" y="49"/>
                    <a:pt x="47" y="49"/>
                  </a:cubicBezTo>
                  <a:cubicBezTo>
                    <a:pt x="47" y="49"/>
                    <a:pt x="47" y="49"/>
                    <a:pt x="47" y="49"/>
                  </a:cubicBezTo>
                  <a:cubicBezTo>
                    <a:pt x="40" y="50"/>
                    <a:pt x="34" y="51"/>
                    <a:pt x="28" y="51"/>
                  </a:cubicBezTo>
                  <a:cubicBezTo>
                    <a:pt x="27" y="51"/>
                    <a:pt x="26" y="51"/>
                    <a:pt x="26" y="52"/>
                  </a:cubicBezTo>
                  <a:cubicBezTo>
                    <a:pt x="25" y="52"/>
                    <a:pt x="25" y="52"/>
                    <a:pt x="25" y="53"/>
                  </a:cubicBezTo>
                  <a:cubicBezTo>
                    <a:pt x="25" y="53"/>
                    <a:pt x="25" y="53"/>
                    <a:pt x="25" y="54"/>
                  </a:cubicBezTo>
                  <a:close/>
                  <a:moveTo>
                    <a:pt x="257" y="209"/>
                  </a:moveTo>
                  <a:cubicBezTo>
                    <a:pt x="257" y="208"/>
                    <a:pt x="258" y="207"/>
                    <a:pt x="258" y="207"/>
                  </a:cubicBezTo>
                  <a:cubicBezTo>
                    <a:pt x="259" y="205"/>
                    <a:pt x="260" y="203"/>
                    <a:pt x="260" y="201"/>
                  </a:cubicBezTo>
                  <a:cubicBezTo>
                    <a:pt x="261" y="200"/>
                    <a:pt x="261" y="199"/>
                    <a:pt x="261" y="197"/>
                  </a:cubicBezTo>
                  <a:cubicBezTo>
                    <a:pt x="261" y="188"/>
                    <a:pt x="261" y="179"/>
                    <a:pt x="261" y="170"/>
                  </a:cubicBezTo>
                  <a:cubicBezTo>
                    <a:pt x="261" y="168"/>
                    <a:pt x="261" y="167"/>
                    <a:pt x="261" y="166"/>
                  </a:cubicBezTo>
                  <a:cubicBezTo>
                    <a:pt x="260" y="160"/>
                    <a:pt x="259" y="154"/>
                    <a:pt x="259" y="147"/>
                  </a:cubicBezTo>
                  <a:cubicBezTo>
                    <a:pt x="259" y="142"/>
                    <a:pt x="259" y="136"/>
                    <a:pt x="259" y="131"/>
                  </a:cubicBezTo>
                  <a:cubicBezTo>
                    <a:pt x="259" y="126"/>
                    <a:pt x="260" y="121"/>
                    <a:pt x="259" y="115"/>
                  </a:cubicBezTo>
                  <a:cubicBezTo>
                    <a:pt x="259" y="113"/>
                    <a:pt x="258" y="111"/>
                    <a:pt x="258" y="109"/>
                  </a:cubicBezTo>
                  <a:cubicBezTo>
                    <a:pt x="258" y="110"/>
                    <a:pt x="258" y="110"/>
                    <a:pt x="258" y="111"/>
                  </a:cubicBezTo>
                  <a:cubicBezTo>
                    <a:pt x="258" y="127"/>
                    <a:pt x="258" y="144"/>
                    <a:pt x="258" y="160"/>
                  </a:cubicBezTo>
                  <a:cubicBezTo>
                    <a:pt x="258" y="163"/>
                    <a:pt x="258" y="167"/>
                    <a:pt x="258" y="171"/>
                  </a:cubicBezTo>
                  <a:cubicBezTo>
                    <a:pt x="258" y="174"/>
                    <a:pt x="259" y="177"/>
                    <a:pt x="259" y="181"/>
                  </a:cubicBezTo>
                  <a:cubicBezTo>
                    <a:pt x="259" y="188"/>
                    <a:pt x="258" y="195"/>
                    <a:pt x="258" y="203"/>
                  </a:cubicBezTo>
                  <a:cubicBezTo>
                    <a:pt x="258" y="203"/>
                    <a:pt x="258" y="204"/>
                    <a:pt x="258" y="204"/>
                  </a:cubicBezTo>
                  <a:cubicBezTo>
                    <a:pt x="257" y="206"/>
                    <a:pt x="257" y="207"/>
                    <a:pt x="257" y="209"/>
                  </a:cubicBezTo>
                  <a:close/>
                  <a:moveTo>
                    <a:pt x="47" y="39"/>
                  </a:moveTo>
                  <a:cubicBezTo>
                    <a:pt x="47" y="39"/>
                    <a:pt x="47" y="39"/>
                    <a:pt x="47" y="39"/>
                  </a:cubicBezTo>
                  <a:cubicBezTo>
                    <a:pt x="47" y="39"/>
                    <a:pt x="47" y="39"/>
                    <a:pt x="47" y="38"/>
                  </a:cubicBezTo>
                  <a:cubicBezTo>
                    <a:pt x="50" y="36"/>
                    <a:pt x="52" y="33"/>
                    <a:pt x="55" y="30"/>
                  </a:cubicBezTo>
                  <a:cubicBezTo>
                    <a:pt x="57" y="28"/>
                    <a:pt x="59" y="25"/>
                    <a:pt x="61" y="23"/>
                  </a:cubicBezTo>
                  <a:cubicBezTo>
                    <a:pt x="62" y="22"/>
                    <a:pt x="62" y="22"/>
                    <a:pt x="63" y="21"/>
                  </a:cubicBezTo>
                  <a:cubicBezTo>
                    <a:pt x="63" y="21"/>
                    <a:pt x="64" y="21"/>
                    <a:pt x="64" y="21"/>
                  </a:cubicBezTo>
                  <a:cubicBezTo>
                    <a:pt x="65" y="22"/>
                    <a:pt x="65" y="22"/>
                    <a:pt x="65" y="23"/>
                  </a:cubicBezTo>
                  <a:cubicBezTo>
                    <a:pt x="65" y="23"/>
                    <a:pt x="65" y="24"/>
                    <a:pt x="64" y="24"/>
                  </a:cubicBezTo>
                  <a:cubicBezTo>
                    <a:pt x="63" y="26"/>
                    <a:pt x="62" y="28"/>
                    <a:pt x="61" y="30"/>
                  </a:cubicBezTo>
                  <a:cubicBezTo>
                    <a:pt x="59" y="34"/>
                    <a:pt x="57" y="37"/>
                    <a:pt x="55" y="41"/>
                  </a:cubicBezTo>
                  <a:cubicBezTo>
                    <a:pt x="55" y="41"/>
                    <a:pt x="55" y="42"/>
                    <a:pt x="54" y="42"/>
                  </a:cubicBezTo>
                  <a:cubicBezTo>
                    <a:pt x="56" y="41"/>
                    <a:pt x="71" y="22"/>
                    <a:pt x="71" y="21"/>
                  </a:cubicBezTo>
                  <a:cubicBezTo>
                    <a:pt x="67" y="20"/>
                    <a:pt x="62" y="21"/>
                    <a:pt x="57" y="21"/>
                  </a:cubicBezTo>
                  <a:cubicBezTo>
                    <a:pt x="53" y="27"/>
                    <a:pt x="50" y="33"/>
                    <a:pt x="47" y="39"/>
                  </a:cubicBezTo>
                  <a:close/>
                  <a:moveTo>
                    <a:pt x="61" y="198"/>
                  </a:moveTo>
                  <a:cubicBezTo>
                    <a:pt x="60" y="198"/>
                    <a:pt x="60" y="198"/>
                    <a:pt x="60" y="198"/>
                  </a:cubicBezTo>
                  <a:cubicBezTo>
                    <a:pt x="52" y="204"/>
                    <a:pt x="44" y="212"/>
                    <a:pt x="35" y="220"/>
                  </a:cubicBezTo>
                  <a:cubicBezTo>
                    <a:pt x="35" y="220"/>
                    <a:pt x="35" y="220"/>
                    <a:pt x="35" y="220"/>
                  </a:cubicBezTo>
                  <a:cubicBezTo>
                    <a:pt x="39" y="220"/>
                    <a:pt x="43" y="220"/>
                    <a:pt x="47" y="220"/>
                  </a:cubicBezTo>
                  <a:cubicBezTo>
                    <a:pt x="46" y="218"/>
                    <a:pt x="47" y="217"/>
                    <a:pt x="48" y="216"/>
                  </a:cubicBezTo>
                  <a:cubicBezTo>
                    <a:pt x="51" y="212"/>
                    <a:pt x="53" y="208"/>
                    <a:pt x="56" y="204"/>
                  </a:cubicBezTo>
                  <a:cubicBezTo>
                    <a:pt x="58" y="202"/>
                    <a:pt x="59" y="200"/>
                    <a:pt x="61" y="198"/>
                  </a:cubicBezTo>
                  <a:close/>
                  <a:moveTo>
                    <a:pt x="20" y="177"/>
                  </a:moveTo>
                  <a:cubicBezTo>
                    <a:pt x="24" y="169"/>
                    <a:pt x="30" y="161"/>
                    <a:pt x="35" y="153"/>
                  </a:cubicBezTo>
                  <a:cubicBezTo>
                    <a:pt x="29" y="157"/>
                    <a:pt x="24" y="162"/>
                    <a:pt x="18" y="166"/>
                  </a:cubicBezTo>
                  <a:cubicBezTo>
                    <a:pt x="19" y="170"/>
                    <a:pt x="19" y="173"/>
                    <a:pt x="20" y="177"/>
                  </a:cubicBezTo>
                  <a:close/>
                  <a:moveTo>
                    <a:pt x="199" y="216"/>
                  </a:moveTo>
                  <a:cubicBezTo>
                    <a:pt x="199" y="216"/>
                    <a:pt x="199" y="216"/>
                    <a:pt x="199" y="216"/>
                  </a:cubicBezTo>
                  <a:cubicBezTo>
                    <a:pt x="198" y="216"/>
                    <a:pt x="197" y="216"/>
                    <a:pt x="196" y="216"/>
                  </a:cubicBezTo>
                  <a:cubicBezTo>
                    <a:pt x="190" y="216"/>
                    <a:pt x="185" y="217"/>
                    <a:pt x="179" y="217"/>
                  </a:cubicBezTo>
                  <a:cubicBezTo>
                    <a:pt x="168" y="217"/>
                    <a:pt x="157" y="218"/>
                    <a:pt x="145" y="218"/>
                  </a:cubicBezTo>
                  <a:cubicBezTo>
                    <a:pt x="145" y="218"/>
                    <a:pt x="144" y="218"/>
                    <a:pt x="144" y="219"/>
                  </a:cubicBezTo>
                  <a:cubicBezTo>
                    <a:pt x="143" y="220"/>
                    <a:pt x="142" y="220"/>
                    <a:pt x="141" y="219"/>
                  </a:cubicBezTo>
                  <a:cubicBezTo>
                    <a:pt x="141" y="219"/>
                    <a:pt x="140" y="219"/>
                    <a:pt x="139" y="219"/>
                  </a:cubicBezTo>
                  <a:cubicBezTo>
                    <a:pt x="135" y="219"/>
                    <a:pt x="130" y="220"/>
                    <a:pt x="125" y="220"/>
                  </a:cubicBezTo>
                  <a:cubicBezTo>
                    <a:pt x="124" y="220"/>
                    <a:pt x="122" y="220"/>
                    <a:pt x="120" y="221"/>
                  </a:cubicBezTo>
                  <a:cubicBezTo>
                    <a:pt x="122" y="221"/>
                    <a:pt x="125" y="221"/>
                    <a:pt x="127" y="221"/>
                  </a:cubicBezTo>
                  <a:cubicBezTo>
                    <a:pt x="132" y="221"/>
                    <a:pt x="136" y="221"/>
                    <a:pt x="141" y="221"/>
                  </a:cubicBezTo>
                  <a:cubicBezTo>
                    <a:pt x="149" y="220"/>
                    <a:pt x="157" y="219"/>
                    <a:pt x="165" y="219"/>
                  </a:cubicBezTo>
                  <a:cubicBezTo>
                    <a:pt x="171" y="218"/>
                    <a:pt x="178" y="218"/>
                    <a:pt x="184" y="217"/>
                  </a:cubicBezTo>
                  <a:cubicBezTo>
                    <a:pt x="189" y="217"/>
                    <a:pt x="194" y="216"/>
                    <a:pt x="199" y="216"/>
                  </a:cubicBezTo>
                  <a:close/>
                  <a:moveTo>
                    <a:pt x="17" y="157"/>
                  </a:moveTo>
                  <a:cubicBezTo>
                    <a:pt x="17" y="157"/>
                    <a:pt x="17" y="157"/>
                    <a:pt x="17" y="157"/>
                  </a:cubicBezTo>
                  <a:cubicBezTo>
                    <a:pt x="17" y="156"/>
                    <a:pt x="18" y="156"/>
                    <a:pt x="18" y="155"/>
                  </a:cubicBezTo>
                  <a:cubicBezTo>
                    <a:pt x="19" y="153"/>
                    <a:pt x="21" y="150"/>
                    <a:pt x="23" y="147"/>
                  </a:cubicBezTo>
                  <a:cubicBezTo>
                    <a:pt x="25" y="144"/>
                    <a:pt x="27" y="140"/>
                    <a:pt x="30" y="137"/>
                  </a:cubicBezTo>
                  <a:cubicBezTo>
                    <a:pt x="30" y="136"/>
                    <a:pt x="30" y="136"/>
                    <a:pt x="30" y="135"/>
                  </a:cubicBezTo>
                  <a:cubicBezTo>
                    <a:pt x="30" y="136"/>
                    <a:pt x="30" y="136"/>
                    <a:pt x="29" y="136"/>
                  </a:cubicBezTo>
                  <a:cubicBezTo>
                    <a:pt x="26" y="138"/>
                    <a:pt x="23" y="141"/>
                    <a:pt x="20" y="143"/>
                  </a:cubicBezTo>
                  <a:cubicBezTo>
                    <a:pt x="19" y="144"/>
                    <a:pt x="17" y="145"/>
                    <a:pt x="15" y="146"/>
                  </a:cubicBezTo>
                  <a:cubicBezTo>
                    <a:pt x="16" y="149"/>
                    <a:pt x="16" y="153"/>
                    <a:pt x="17" y="157"/>
                  </a:cubicBezTo>
                  <a:close/>
                  <a:moveTo>
                    <a:pt x="35" y="49"/>
                  </a:moveTo>
                  <a:cubicBezTo>
                    <a:pt x="35" y="49"/>
                    <a:pt x="35" y="49"/>
                    <a:pt x="36" y="49"/>
                  </a:cubicBezTo>
                  <a:cubicBezTo>
                    <a:pt x="40" y="48"/>
                    <a:pt x="44" y="48"/>
                    <a:pt x="48" y="47"/>
                  </a:cubicBezTo>
                  <a:cubicBezTo>
                    <a:pt x="49" y="47"/>
                    <a:pt x="50" y="46"/>
                    <a:pt x="50" y="46"/>
                  </a:cubicBezTo>
                  <a:cubicBezTo>
                    <a:pt x="52" y="41"/>
                    <a:pt x="55" y="36"/>
                    <a:pt x="57" y="32"/>
                  </a:cubicBezTo>
                  <a:cubicBezTo>
                    <a:pt x="58" y="31"/>
                    <a:pt x="58" y="31"/>
                    <a:pt x="58" y="31"/>
                  </a:cubicBezTo>
                  <a:cubicBezTo>
                    <a:pt x="57" y="31"/>
                    <a:pt x="57" y="31"/>
                    <a:pt x="57" y="32"/>
                  </a:cubicBezTo>
                  <a:cubicBezTo>
                    <a:pt x="53" y="36"/>
                    <a:pt x="49" y="41"/>
                    <a:pt x="45" y="45"/>
                  </a:cubicBezTo>
                  <a:cubicBezTo>
                    <a:pt x="44" y="46"/>
                    <a:pt x="43" y="47"/>
                    <a:pt x="42" y="47"/>
                  </a:cubicBezTo>
                  <a:cubicBezTo>
                    <a:pt x="42" y="48"/>
                    <a:pt x="41" y="48"/>
                    <a:pt x="40" y="47"/>
                  </a:cubicBezTo>
                  <a:cubicBezTo>
                    <a:pt x="40" y="47"/>
                    <a:pt x="40" y="46"/>
                    <a:pt x="40" y="46"/>
                  </a:cubicBezTo>
                  <a:cubicBezTo>
                    <a:pt x="40" y="45"/>
                    <a:pt x="40" y="44"/>
                    <a:pt x="41" y="43"/>
                  </a:cubicBezTo>
                  <a:cubicBezTo>
                    <a:pt x="43" y="40"/>
                    <a:pt x="45" y="37"/>
                    <a:pt x="46" y="34"/>
                  </a:cubicBezTo>
                  <a:cubicBezTo>
                    <a:pt x="47" y="33"/>
                    <a:pt x="47" y="33"/>
                    <a:pt x="47" y="33"/>
                  </a:cubicBezTo>
                  <a:cubicBezTo>
                    <a:pt x="47" y="33"/>
                    <a:pt x="47" y="33"/>
                    <a:pt x="47" y="32"/>
                  </a:cubicBezTo>
                  <a:cubicBezTo>
                    <a:pt x="43" y="38"/>
                    <a:pt x="39" y="43"/>
                    <a:pt x="35" y="49"/>
                  </a:cubicBezTo>
                  <a:close/>
                  <a:moveTo>
                    <a:pt x="4" y="176"/>
                  </a:moveTo>
                  <a:cubicBezTo>
                    <a:pt x="4" y="177"/>
                    <a:pt x="4" y="177"/>
                    <a:pt x="4" y="177"/>
                  </a:cubicBezTo>
                  <a:cubicBezTo>
                    <a:pt x="4" y="180"/>
                    <a:pt x="5" y="183"/>
                    <a:pt x="5" y="186"/>
                  </a:cubicBezTo>
                  <a:cubicBezTo>
                    <a:pt x="5" y="190"/>
                    <a:pt x="5" y="194"/>
                    <a:pt x="6" y="197"/>
                  </a:cubicBezTo>
                  <a:cubicBezTo>
                    <a:pt x="6" y="198"/>
                    <a:pt x="6" y="198"/>
                    <a:pt x="6" y="198"/>
                  </a:cubicBezTo>
                  <a:cubicBezTo>
                    <a:pt x="7" y="191"/>
                    <a:pt x="7" y="184"/>
                    <a:pt x="7" y="177"/>
                  </a:cubicBezTo>
                  <a:cubicBezTo>
                    <a:pt x="6" y="177"/>
                    <a:pt x="5" y="177"/>
                    <a:pt x="4" y="176"/>
                  </a:cubicBezTo>
                  <a:close/>
                  <a:moveTo>
                    <a:pt x="79" y="21"/>
                  </a:moveTo>
                  <a:cubicBezTo>
                    <a:pt x="78" y="21"/>
                    <a:pt x="77" y="21"/>
                    <a:pt x="76" y="21"/>
                  </a:cubicBezTo>
                  <a:cubicBezTo>
                    <a:pt x="75" y="21"/>
                    <a:pt x="75" y="21"/>
                    <a:pt x="74" y="22"/>
                  </a:cubicBezTo>
                  <a:cubicBezTo>
                    <a:pt x="72" y="27"/>
                    <a:pt x="69" y="32"/>
                    <a:pt x="66" y="37"/>
                  </a:cubicBezTo>
                  <a:cubicBezTo>
                    <a:pt x="65" y="37"/>
                    <a:pt x="65" y="38"/>
                    <a:pt x="65" y="38"/>
                  </a:cubicBezTo>
                  <a:cubicBezTo>
                    <a:pt x="65" y="38"/>
                    <a:pt x="65" y="38"/>
                    <a:pt x="65" y="38"/>
                  </a:cubicBezTo>
                  <a:cubicBezTo>
                    <a:pt x="70" y="33"/>
                    <a:pt x="74" y="27"/>
                    <a:pt x="79" y="21"/>
                  </a:cubicBezTo>
                  <a:close/>
                  <a:moveTo>
                    <a:pt x="76" y="35"/>
                  </a:moveTo>
                  <a:cubicBezTo>
                    <a:pt x="76" y="35"/>
                    <a:pt x="76" y="35"/>
                    <a:pt x="76" y="35"/>
                  </a:cubicBezTo>
                  <a:cubicBezTo>
                    <a:pt x="76" y="35"/>
                    <a:pt x="77" y="34"/>
                    <a:pt x="77" y="34"/>
                  </a:cubicBezTo>
                  <a:cubicBezTo>
                    <a:pt x="80" y="30"/>
                    <a:pt x="83" y="26"/>
                    <a:pt x="87" y="21"/>
                  </a:cubicBezTo>
                  <a:cubicBezTo>
                    <a:pt x="87" y="21"/>
                    <a:pt x="87" y="21"/>
                    <a:pt x="88" y="20"/>
                  </a:cubicBezTo>
                  <a:cubicBezTo>
                    <a:pt x="88" y="20"/>
                    <a:pt x="89" y="20"/>
                    <a:pt x="90" y="20"/>
                  </a:cubicBezTo>
                  <a:cubicBezTo>
                    <a:pt x="90" y="20"/>
                    <a:pt x="90" y="20"/>
                    <a:pt x="91" y="20"/>
                  </a:cubicBezTo>
                  <a:cubicBezTo>
                    <a:pt x="91" y="20"/>
                    <a:pt x="91" y="19"/>
                    <a:pt x="91" y="19"/>
                  </a:cubicBezTo>
                  <a:cubicBezTo>
                    <a:pt x="89" y="19"/>
                    <a:pt x="88" y="19"/>
                    <a:pt x="86" y="19"/>
                  </a:cubicBezTo>
                  <a:cubicBezTo>
                    <a:pt x="86" y="20"/>
                    <a:pt x="85" y="21"/>
                    <a:pt x="84" y="21"/>
                  </a:cubicBezTo>
                  <a:cubicBezTo>
                    <a:pt x="83" y="21"/>
                    <a:pt x="83" y="22"/>
                    <a:pt x="83" y="22"/>
                  </a:cubicBezTo>
                  <a:cubicBezTo>
                    <a:pt x="81" y="26"/>
                    <a:pt x="79" y="30"/>
                    <a:pt x="76" y="34"/>
                  </a:cubicBezTo>
                  <a:cubicBezTo>
                    <a:pt x="76" y="34"/>
                    <a:pt x="76" y="34"/>
                    <a:pt x="76" y="35"/>
                  </a:cubicBezTo>
                  <a:close/>
                  <a:moveTo>
                    <a:pt x="34" y="36"/>
                  </a:moveTo>
                  <a:cubicBezTo>
                    <a:pt x="38" y="31"/>
                    <a:pt x="41" y="26"/>
                    <a:pt x="45" y="21"/>
                  </a:cubicBezTo>
                  <a:cubicBezTo>
                    <a:pt x="44" y="21"/>
                    <a:pt x="43" y="21"/>
                    <a:pt x="42" y="21"/>
                  </a:cubicBezTo>
                  <a:cubicBezTo>
                    <a:pt x="41" y="21"/>
                    <a:pt x="41" y="21"/>
                    <a:pt x="40" y="22"/>
                  </a:cubicBezTo>
                  <a:cubicBezTo>
                    <a:pt x="38" y="26"/>
                    <a:pt x="36" y="31"/>
                    <a:pt x="34" y="35"/>
                  </a:cubicBezTo>
                  <a:cubicBezTo>
                    <a:pt x="34" y="35"/>
                    <a:pt x="34" y="35"/>
                    <a:pt x="34" y="36"/>
                  </a:cubicBezTo>
                  <a:close/>
                  <a:moveTo>
                    <a:pt x="259" y="15"/>
                  </a:moveTo>
                  <a:cubicBezTo>
                    <a:pt x="259" y="15"/>
                    <a:pt x="259" y="15"/>
                    <a:pt x="259" y="15"/>
                  </a:cubicBezTo>
                  <a:cubicBezTo>
                    <a:pt x="259" y="13"/>
                    <a:pt x="259" y="10"/>
                    <a:pt x="258" y="7"/>
                  </a:cubicBezTo>
                  <a:cubicBezTo>
                    <a:pt x="258" y="7"/>
                    <a:pt x="258" y="7"/>
                    <a:pt x="258" y="7"/>
                  </a:cubicBezTo>
                  <a:cubicBezTo>
                    <a:pt x="256" y="6"/>
                    <a:pt x="255" y="5"/>
                    <a:pt x="253" y="5"/>
                  </a:cubicBezTo>
                  <a:cubicBezTo>
                    <a:pt x="253" y="6"/>
                    <a:pt x="253" y="6"/>
                    <a:pt x="253" y="7"/>
                  </a:cubicBezTo>
                  <a:cubicBezTo>
                    <a:pt x="253" y="7"/>
                    <a:pt x="253" y="8"/>
                    <a:pt x="253" y="8"/>
                  </a:cubicBezTo>
                  <a:cubicBezTo>
                    <a:pt x="256" y="10"/>
                    <a:pt x="258" y="13"/>
                    <a:pt x="259" y="15"/>
                  </a:cubicBezTo>
                  <a:close/>
                  <a:moveTo>
                    <a:pt x="65" y="43"/>
                  </a:moveTo>
                  <a:cubicBezTo>
                    <a:pt x="65" y="43"/>
                    <a:pt x="65" y="43"/>
                    <a:pt x="65" y="43"/>
                  </a:cubicBezTo>
                  <a:cubicBezTo>
                    <a:pt x="66" y="43"/>
                    <a:pt x="67" y="43"/>
                    <a:pt x="68" y="43"/>
                  </a:cubicBezTo>
                  <a:cubicBezTo>
                    <a:pt x="69" y="43"/>
                    <a:pt x="69" y="42"/>
                    <a:pt x="70" y="42"/>
                  </a:cubicBezTo>
                  <a:cubicBezTo>
                    <a:pt x="71" y="38"/>
                    <a:pt x="73" y="34"/>
                    <a:pt x="75" y="31"/>
                  </a:cubicBezTo>
                  <a:cubicBezTo>
                    <a:pt x="75" y="30"/>
                    <a:pt x="75" y="30"/>
                    <a:pt x="76" y="30"/>
                  </a:cubicBezTo>
                  <a:cubicBezTo>
                    <a:pt x="75" y="30"/>
                    <a:pt x="75" y="30"/>
                    <a:pt x="75" y="30"/>
                  </a:cubicBezTo>
                  <a:cubicBezTo>
                    <a:pt x="72" y="34"/>
                    <a:pt x="68" y="39"/>
                    <a:pt x="65" y="43"/>
                  </a:cubicBezTo>
                  <a:close/>
                  <a:moveTo>
                    <a:pt x="13" y="211"/>
                  </a:moveTo>
                  <a:cubicBezTo>
                    <a:pt x="13" y="210"/>
                    <a:pt x="13" y="209"/>
                    <a:pt x="13" y="208"/>
                  </a:cubicBezTo>
                  <a:cubicBezTo>
                    <a:pt x="13" y="206"/>
                    <a:pt x="13" y="204"/>
                    <a:pt x="13" y="202"/>
                  </a:cubicBezTo>
                  <a:cubicBezTo>
                    <a:pt x="13" y="192"/>
                    <a:pt x="13" y="183"/>
                    <a:pt x="13" y="173"/>
                  </a:cubicBezTo>
                  <a:cubicBezTo>
                    <a:pt x="13" y="173"/>
                    <a:pt x="12" y="172"/>
                    <a:pt x="12" y="171"/>
                  </a:cubicBezTo>
                  <a:cubicBezTo>
                    <a:pt x="12" y="171"/>
                    <a:pt x="12" y="170"/>
                    <a:pt x="12" y="169"/>
                  </a:cubicBezTo>
                  <a:cubicBezTo>
                    <a:pt x="12" y="183"/>
                    <a:pt x="12" y="197"/>
                    <a:pt x="13" y="211"/>
                  </a:cubicBezTo>
                  <a:close/>
                  <a:moveTo>
                    <a:pt x="4" y="97"/>
                  </a:moveTo>
                  <a:cubicBezTo>
                    <a:pt x="3" y="97"/>
                    <a:pt x="3" y="96"/>
                    <a:pt x="3" y="96"/>
                  </a:cubicBezTo>
                  <a:cubicBezTo>
                    <a:pt x="3" y="113"/>
                    <a:pt x="3" y="129"/>
                    <a:pt x="3" y="145"/>
                  </a:cubicBezTo>
                  <a:cubicBezTo>
                    <a:pt x="4" y="143"/>
                    <a:pt x="4" y="141"/>
                    <a:pt x="4" y="138"/>
                  </a:cubicBezTo>
                  <a:cubicBezTo>
                    <a:pt x="4" y="125"/>
                    <a:pt x="4" y="113"/>
                    <a:pt x="4" y="100"/>
                  </a:cubicBezTo>
                  <a:cubicBezTo>
                    <a:pt x="4" y="99"/>
                    <a:pt x="4" y="98"/>
                    <a:pt x="4" y="97"/>
                  </a:cubicBezTo>
                  <a:close/>
                  <a:moveTo>
                    <a:pt x="41" y="35"/>
                  </a:moveTo>
                  <a:cubicBezTo>
                    <a:pt x="41" y="35"/>
                    <a:pt x="42" y="35"/>
                    <a:pt x="42" y="35"/>
                  </a:cubicBezTo>
                  <a:cubicBezTo>
                    <a:pt x="45" y="30"/>
                    <a:pt x="48" y="26"/>
                    <a:pt x="52" y="21"/>
                  </a:cubicBezTo>
                  <a:cubicBezTo>
                    <a:pt x="51" y="21"/>
                    <a:pt x="50" y="21"/>
                    <a:pt x="49" y="21"/>
                  </a:cubicBezTo>
                  <a:cubicBezTo>
                    <a:pt x="46" y="25"/>
                    <a:pt x="44" y="30"/>
                    <a:pt x="41" y="35"/>
                  </a:cubicBezTo>
                  <a:close/>
                  <a:moveTo>
                    <a:pt x="28" y="49"/>
                  </a:moveTo>
                  <a:cubicBezTo>
                    <a:pt x="30" y="49"/>
                    <a:pt x="31" y="49"/>
                    <a:pt x="32" y="49"/>
                  </a:cubicBezTo>
                  <a:cubicBezTo>
                    <a:pt x="32" y="48"/>
                    <a:pt x="32" y="47"/>
                    <a:pt x="33" y="46"/>
                  </a:cubicBezTo>
                  <a:cubicBezTo>
                    <a:pt x="34" y="43"/>
                    <a:pt x="36" y="40"/>
                    <a:pt x="38" y="36"/>
                  </a:cubicBezTo>
                  <a:cubicBezTo>
                    <a:pt x="38" y="36"/>
                    <a:pt x="38" y="36"/>
                    <a:pt x="38" y="35"/>
                  </a:cubicBezTo>
                  <a:cubicBezTo>
                    <a:pt x="38" y="35"/>
                    <a:pt x="38" y="35"/>
                    <a:pt x="38" y="35"/>
                  </a:cubicBezTo>
                  <a:cubicBezTo>
                    <a:pt x="35" y="39"/>
                    <a:pt x="32" y="44"/>
                    <a:pt x="28" y="49"/>
                  </a:cubicBezTo>
                  <a:close/>
                  <a:moveTo>
                    <a:pt x="265" y="193"/>
                  </a:moveTo>
                  <a:cubicBezTo>
                    <a:pt x="263" y="198"/>
                    <a:pt x="263" y="203"/>
                    <a:pt x="264" y="208"/>
                  </a:cubicBezTo>
                  <a:cubicBezTo>
                    <a:pt x="264" y="208"/>
                    <a:pt x="264" y="207"/>
                    <a:pt x="265" y="207"/>
                  </a:cubicBezTo>
                  <a:cubicBezTo>
                    <a:pt x="265" y="205"/>
                    <a:pt x="266" y="204"/>
                    <a:pt x="266" y="202"/>
                  </a:cubicBezTo>
                  <a:cubicBezTo>
                    <a:pt x="265" y="199"/>
                    <a:pt x="265" y="196"/>
                    <a:pt x="265" y="193"/>
                  </a:cubicBezTo>
                  <a:close/>
                  <a:moveTo>
                    <a:pt x="32" y="21"/>
                  </a:moveTo>
                  <a:cubicBezTo>
                    <a:pt x="30" y="21"/>
                    <a:pt x="30" y="21"/>
                    <a:pt x="29" y="22"/>
                  </a:cubicBezTo>
                  <a:cubicBezTo>
                    <a:pt x="29" y="23"/>
                    <a:pt x="28" y="23"/>
                    <a:pt x="28" y="23"/>
                  </a:cubicBezTo>
                  <a:cubicBezTo>
                    <a:pt x="27" y="23"/>
                    <a:pt x="27" y="23"/>
                    <a:pt x="27" y="24"/>
                  </a:cubicBezTo>
                  <a:cubicBezTo>
                    <a:pt x="26" y="25"/>
                    <a:pt x="26" y="27"/>
                    <a:pt x="25" y="28"/>
                  </a:cubicBezTo>
                  <a:cubicBezTo>
                    <a:pt x="25" y="29"/>
                    <a:pt x="25" y="30"/>
                    <a:pt x="25" y="30"/>
                  </a:cubicBezTo>
                  <a:cubicBezTo>
                    <a:pt x="27" y="27"/>
                    <a:pt x="29" y="25"/>
                    <a:pt x="32" y="21"/>
                  </a:cubicBezTo>
                  <a:close/>
                  <a:moveTo>
                    <a:pt x="35" y="21"/>
                  </a:moveTo>
                  <a:cubicBezTo>
                    <a:pt x="34" y="22"/>
                    <a:pt x="34" y="22"/>
                    <a:pt x="34" y="23"/>
                  </a:cubicBezTo>
                  <a:cubicBezTo>
                    <a:pt x="32" y="27"/>
                    <a:pt x="30" y="31"/>
                    <a:pt x="28" y="35"/>
                  </a:cubicBezTo>
                  <a:cubicBezTo>
                    <a:pt x="27" y="36"/>
                    <a:pt x="27" y="36"/>
                    <a:pt x="27" y="36"/>
                  </a:cubicBezTo>
                  <a:cubicBezTo>
                    <a:pt x="27" y="36"/>
                    <a:pt x="27" y="36"/>
                    <a:pt x="28" y="36"/>
                  </a:cubicBezTo>
                  <a:cubicBezTo>
                    <a:pt x="31" y="31"/>
                    <a:pt x="34" y="26"/>
                    <a:pt x="37" y="21"/>
                  </a:cubicBezTo>
                  <a:cubicBezTo>
                    <a:pt x="36" y="21"/>
                    <a:pt x="36" y="21"/>
                    <a:pt x="35" y="21"/>
                  </a:cubicBezTo>
                  <a:close/>
                  <a:moveTo>
                    <a:pt x="110" y="223"/>
                  </a:moveTo>
                  <a:cubicBezTo>
                    <a:pt x="110" y="223"/>
                    <a:pt x="110" y="223"/>
                    <a:pt x="110" y="223"/>
                  </a:cubicBezTo>
                  <a:cubicBezTo>
                    <a:pt x="109" y="223"/>
                    <a:pt x="107" y="223"/>
                    <a:pt x="106" y="223"/>
                  </a:cubicBezTo>
                  <a:cubicBezTo>
                    <a:pt x="104" y="222"/>
                    <a:pt x="103" y="222"/>
                    <a:pt x="101" y="222"/>
                  </a:cubicBezTo>
                  <a:cubicBezTo>
                    <a:pt x="100" y="222"/>
                    <a:pt x="99" y="223"/>
                    <a:pt x="97" y="223"/>
                  </a:cubicBezTo>
                  <a:cubicBezTo>
                    <a:pt x="96" y="223"/>
                    <a:pt x="94" y="223"/>
                    <a:pt x="93" y="223"/>
                  </a:cubicBezTo>
                  <a:cubicBezTo>
                    <a:pt x="91" y="223"/>
                    <a:pt x="90" y="223"/>
                    <a:pt x="88" y="223"/>
                  </a:cubicBezTo>
                  <a:cubicBezTo>
                    <a:pt x="88" y="223"/>
                    <a:pt x="88" y="224"/>
                    <a:pt x="88" y="224"/>
                  </a:cubicBezTo>
                  <a:cubicBezTo>
                    <a:pt x="96" y="224"/>
                    <a:pt x="103" y="223"/>
                    <a:pt x="110" y="223"/>
                  </a:cubicBezTo>
                  <a:close/>
                  <a:moveTo>
                    <a:pt x="31" y="37"/>
                  </a:moveTo>
                  <a:cubicBezTo>
                    <a:pt x="31" y="37"/>
                    <a:pt x="31" y="37"/>
                    <a:pt x="30" y="36"/>
                  </a:cubicBezTo>
                  <a:cubicBezTo>
                    <a:pt x="29" y="39"/>
                    <a:pt x="28" y="41"/>
                    <a:pt x="26" y="43"/>
                  </a:cubicBezTo>
                  <a:cubicBezTo>
                    <a:pt x="25" y="44"/>
                    <a:pt x="25" y="46"/>
                    <a:pt x="25" y="48"/>
                  </a:cubicBezTo>
                  <a:cubicBezTo>
                    <a:pt x="26" y="48"/>
                    <a:pt x="26" y="47"/>
                    <a:pt x="26" y="47"/>
                  </a:cubicBezTo>
                  <a:cubicBezTo>
                    <a:pt x="27" y="44"/>
                    <a:pt x="28" y="42"/>
                    <a:pt x="29" y="39"/>
                  </a:cubicBezTo>
                  <a:cubicBezTo>
                    <a:pt x="30" y="38"/>
                    <a:pt x="30" y="38"/>
                    <a:pt x="31" y="37"/>
                  </a:cubicBezTo>
                  <a:close/>
                  <a:moveTo>
                    <a:pt x="9" y="186"/>
                  </a:moveTo>
                  <a:cubicBezTo>
                    <a:pt x="9" y="186"/>
                    <a:pt x="9" y="186"/>
                    <a:pt x="9" y="186"/>
                  </a:cubicBezTo>
                  <a:cubicBezTo>
                    <a:pt x="9" y="191"/>
                    <a:pt x="9" y="196"/>
                    <a:pt x="9" y="201"/>
                  </a:cubicBezTo>
                  <a:cubicBezTo>
                    <a:pt x="9" y="203"/>
                    <a:pt x="9" y="204"/>
                    <a:pt x="9" y="205"/>
                  </a:cubicBezTo>
                  <a:cubicBezTo>
                    <a:pt x="9" y="206"/>
                    <a:pt x="9" y="207"/>
                    <a:pt x="10" y="208"/>
                  </a:cubicBezTo>
                  <a:cubicBezTo>
                    <a:pt x="10" y="201"/>
                    <a:pt x="10" y="193"/>
                    <a:pt x="9" y="186"/>
                  </a:cubicBezTo>
                  <a:close/>
                  <a:moveTo>
                    <a:pt x="59" y="45"/>
                  </a:moveTo>
                  <a:cubicBezTo>
                    <a:pt x="60" y="42"/>
                    <a:pt x="61" y="40"/>
                    <a:pt x="63" y="37"/>
                  </a:cubicBezTo>
                  <a:cubicBezTo>
                    <a:pt x="62" y="37"/>
                    <a:pt x="62" y="37"/>
                    <a:pt x="62" y="37"/>
                  </a:cubicBezTo>
                  <a:cubicBezTo>
                    <a:pt x="60" y="40"/>
                    <a:pt x="58" y="43"/>
                    <a:pt x="56" y="45"/>
                  </a:cubicBezTo>
                  <a:cubicBezTo>
                    <a:pt x="56" y="45"/>
                    <a:pt x="56" y="46"/>
                    <a:pt x="56" y="46"/>
                  </a:cubicBezTo>
                  <a:cubicBezTo>
                    <a:pt x="57" y="45"/>
                    <a:pt x="58" y="45"/>
                    <a:pt x="59" y="45"/>
                  </a:cubicBezTo>
                  <a:close/>
                  <a:moveTo>
                    <a:pt x="16" y="218"/>
                  </a:moveTo>
                  <a:cubicBezTo>
                    <a:pt x="16" y="219"/>
                    <a:pt x="16" y="220"/>
                    <a:pt x="16" y="222"/>
                  </a:cubicBezTo>
                  <a:cubicBezTo>
                    <a:pt x="16" y="222"/>
                    <a:pt x="16" y="222"/>
                    <a:pt x="16" y="222"/>
                  </a:cubicBezTo>
                  <a:cubicBezTo>
                    <a:pt x="17" y="223"/>
                    <a:pt x="18" y="223"/>
                    <a:pt x="19" y="224"/>
                  </a:cubicBezTo>
                  <a:cubicBezTo>
                    <a:pt x="19" y="221"/>
                    <a:pt x="18" y="218"/>
                    <a:pt x="16" y="218"/>
                  </a:cubicBezTo>
                  <a:close/>
                  <a:moveTo>
                    <a:pt x="260" y="53"/>
                  </a:moveTo>
                  <a:cubicBezTo>
                    <a:pt x="259" y="57"/>
                    <a:pt x="259" y="67"/>
                    <a:pt x="259" y="69"/>
                  </a:cubicBezTo>
                  <a:cubicBezTo>
                    <a:pt x="260" y="64"/>
                    <a:pt x="260" y="58"/>
                    <a:pt x="260" y="53"/>
                  </a:cubicBezTo>
                  <a:close/>
                  <a:moveTo>
                    <a:pt x="23" y="228"/>
                  </a:moveTo>
                  <a:cubicBezTo>
                    <a:pt x="24" y="229"/>
                    <a:pt x="25" y="229"/>
                    <a:pt x="26" y="229"/>
                  </a:cubicBezTo>
                  <a:cubicBezTo>
                    <a:pt x="27" y="229"/>
                    <a:pt x="28" y="230"/>
                    <a:pt x="29" y="230"/>
                  </a:cubicBezTo>
                  <a:cubicBezTo>
                    <a:pt x="31" y="230"/>
                    <a:pt x="33" y="230"/>
                    <a:pt x="35" y="230"/>
                  </a:cubicBezTo>
                  <a:cubicBezTo>
                    <a:pt x="35" y="230"/>
                    <a:pt x="35" y="230"/>
                    <a:pt x="35" y="230"/>
                  </a:cubicBezTo>
                  <a:cubicBezTo>
                    <a:pt x="31" y="229"/>
                    <a:pt x="27" y="229"/>
                    <a:pt x="23" y="228"/>
                  </a:cubicBezTo>
                  <a:close/>
                  <a:moveTo>
                    <a:pt x="85" y="224"/>
                  </a:moveTo>
                  <a:cubicBezTo>
                    <a:pt x="85" y="224"/>
                    <a:pt x="85" y="223"/>
                    <a:pt x="85" y="223"/>
                  </a:cubicBezTo>
                  <a:cubicBezTo>
                    <a:pt x="80" y="223"/>
                    <a:pt x="76" y="223"/>
                    <a:pt x="71" y="224"/>
                  </a:cubicBezTo>
                  <a:cubicBezTo>
                    <a:pt x="71" y="224"/>
                    <a:pt x="71" y="224"/>
                    <a:pt x="71" y="224"/>
                  </a:cubicBezTo>
                  <a:cubicBezTo>
                    <a:pt x="76" y="224"/>
                    <a:pt x="80" y="224"/>
                    <a:pt x="85" y="224"/>
                  </a:cubicBezTo>
                  <a:close/>
                  <a:moveTo>
                    <a:pt x="222" y="4"/>
                  </a:moveTo>
                  <a:cubicBezTo>
                    <a:pt x="225" y="5"/>
                    <a:pt x="229" y="5"/>
                    <a:pt x="232" y="4"/>
                  </a:cubicBezTo>
                  <a:cubicBezTo>
                    <a:pt x="229" y="4"/>
                    <a:pt x="225" y="4"/>
                    <a:pt x="222" y="4"/>
                  </a:cubicBezTo>
                  <a:close/>
                  <a:moveTo>
                    <a:pt x="9" y="137"/>
                  </a:moveTo>
                  <a:cubicBezTo>
                    <a:pt x="9" y="142"/>
                    <a:pt x="9" y="147"/>
                    <a:pt x="9" y="151"/>
                  </a:cubicBezTo>
                  <a:cubicBezTo>
                    <a:pt x="9" y="147"/>
                    <a:pt x="10" y="142"/>
                    <a:pt x="9" y="137"/>
                  </a:cubicBezTo>
                  <a:close/>
                  <a:moveTo>
                    <a:pt x="92" y="41"/>
                  </a:moveTo>
                  <a:cubicBezTo>
                    <a:pt x="91" y="42"/>
                    <a:pt x="90" y="44"/>
                    <a:pt x="90" y="45"/>
                  </a:cubicBezTo>
                  <a:cubicBezTo>
                    <a:pt x="92" y="44"/>
                    <a:pt x="92" y="42"/>
                    <a:pt x="92" y="41"/>
                  </a:cubicBezTo>
                  <a:close/>
                  <a:moveTo>
                    <a:pt x="10" y="212"/>
                  </a:moveTo>
                  <a:cubicBezTo>
                    <a:pt x="10" y="214"/>
                    <a:pt x="10" y="215"/>
                    <a:pt x="11" y="215"/>
                  </a:cubicBezTo>
                  <a:cubicBezTo>
                    <a:pt x="11" y="213"/>
                    <a:pt x="11" y="213"/>
                    <a:pt x="10" y="212"/>
                  </a:cubicBezTo>
                  <a:close/>
                  <a:moveTo>
                    <a:pt x="17" y="214"/>
                  </a:moveTo>
                  <a:cubicBezTo>
                    <a:pt x="17" y="214"/>
                    <a:pt x="17" y="213"/>
                    <a:pt x="16" y="212"/>
                  </a:cubicBezTo>
                  <a:cubicBezTo>
                    <a:pt x="16" y="214"/>
                    <a:pt x="16" y="214"/>
                    <a:pt x="17" y="214"/>
                  </a:cubicBezTo>
                  <a:close/>
                  <a:moveTo>
                    <a:pt x="22" y="22"/>
                  </a:moveTo>
                  <a:cubicBezTo>
                    <a:pt x="22" y="22"/>
                    <a:pt x="22" y="22"/>
                    <a:pt x="22" y="22"/>
                  </a:cubicBezTo>
                  <a:cubicBezTo>
                    <a:pt x="22" y="22"/>
                    <a:pt x="22" y="23"/>
                    <a:pt x="22" y="24"/>
                  </a:cubicBezTo>
                  <a:cubicBezTo>
                    <a:pt x="22" y="24"/>
                    <a:pt x="22" y="24"/>
                    <a:pt x="22" y="24"/>
                  </a:cubicBezTo>
                  <a:cubicBezTo>
                    <a:pt x="22" y="23"/>
                    <a:pt x="22" y="22"/>
                    <a:pt x="22" y="22"/>
                  </a:cubicBezTo>
                  <a:close/>
                  <a:moveTo>
                    <a:pt x="95" y="23"/>
                  </a:moveTo>
                  <a:cubicBezTo>
                    <a:pt x="94" y="23"/>
                    <a:pt x="94" y="23"/>
                    <a:pt x="94" y="24"/>
                  </a:cubicBezTo>
                  <a:cubicBezTo>
                    <a:pt x="94" y="24"/>
                    <a:pt x="95" y="23"/>
                    <a:pt x="95" y="23"/>
                  </a:cubicBezTo>
                  <a:close/>
                  <a:moveTo>
                    <a:pt x="102" y="13"/>
                  </a:moveTo>
                  <a:cubicBezTo>
                    <a:pt x="102" y="13"/>
                    <a:pt x="102" y="13"/>
                    <a:pt x="102" y="13"/>
                  </a:cubicBezTo>
                  <a:cubicBezTo>
                    <a:pt x="101" y="14"/>
                    <a:pt x="101" y="14"/>
                    <a:pt x="101" y="15"/>
                  </a:cubicBezTo>
                  <a:cubicBezTo>
                    <a:pt x="101" y="14"/>
                    <a:pt x="102" y="14"/>
                    <a:pt x="102" y="13"/>
                  </a:cubicBezTo>
                  <a:close/>
                  <a:moveTo>
                    <a:pt x="201" y="216"/>
                  </a:moveTo>
                  <a:cubicBezTo>
                    <a:pt x="201" y="216"/>
                    <a:pt x="201" y="216"/>
                    <a:pt x="201" y="216"/>
                  </a:cubicBezTo>
                  <a:cubicBezTo>
                    <a:pt x="201" y="216"/>
                    <a:pt x="202" y="216"/>
                    <a:pt x="202" y="216"/>
                  </a:cubicBezTo>
                  <a:cubicBezTo>
                    <a:pt x="202" y="216"/>
                    <a:pt x="202" y="216"/>
                    <a:pt x="202" y="216"/>
                  </a:cubicBezTo>
                  <a:cubicBezTo>
                    <a:pt x="202" y="216"/>
                    <a:pt x="201" y="216"/>
                    <a:pt x="201" y="216"/>
                  </a:cubicBezTo>
                  <a:close/>
                  <a:moveTo>
                    <a:pt x="91" y="30"/>
                  </a:moveTo>
                  <a:cubicBezTo>
                    <a:pt x="91" y="30"/>
                    <a:pt x="91" y="30"/>
                    <a:pt x="91" y="30"/>
                  </a:cubicBezTo>
                  <a:cubicBezTo>
                    <a:pt x="91" y="30"/>
                    <a:pt x="91" y="31"/>
                    <a:pt x="91" y="31"/>
                  </a:cubicBezTo>
                  <a:cubicBezTo>
                    <a:pt x="91" y="31"/>
                    <a:pt x="91" y="31"/>
                    <a:pt x="91" y="31"/>
                  </a:cubicBezTo>
                  <a:cubicBezTo>
                    <a:pt x="91" y="31"/>
                    <a:pt x="91" y="30"/>
                    <a:pt x="91"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1">
                <a:ln>
                  <a:noFill/>
                </a:ln>
                <a:solidFill>
                  <a:prstClr val="black"/>
                </a:solidFill>
                <a:effectLst/>
                <a:uLnTx/>
                <a:uFillTx/>
              </a:endParaRPr>
            </a:p>
          </p:txBody>
        </p:sp>
        <p:sp>
          <p:nvSpPr>
            <p:cNvPr id="77" name="Freeform 35"/>
            <p:cNvSpPr>
              <a:spLocks noEditPoints="1"/>
            </p:cNvSpPr>
            <p:nvPr/>
          </p:nvSpPr>
          <p:spPr bwMode="auto">
            <a:xfrm>
              <a:off x="6254" y="1770"/>
              <a:ext cx="299" cy="299"/>
            </a:xfrm>
            <a:custGeom>
              <a:avLst/>
              <a:gdLst>
                <a:gd name="T0" fmla="*/ 124 w 145"/>
                <a:gd name="T1" fmla="*/ 110 h 145"/>
                <a:gd name="T2" fmla="*/ 128 w 145"/>
                <a:gd name="T3" fmla="*/ 109 h 145"/>
                <a:gd name="T4" fmla="*/ 110 w 145"/>
                <a:gd name="T5" fmla="*/ 131 h 145"/>
                <a:gd name="T6" fmla="*/ 72 w 145"/>
                <a:gd name="T7" fmla="*/ 144 h 145"/>
                <a:gd name="T8" fmla="*/ 25 w 145"/>
                <a:gd name="T9" fmla="*/ 131 h 145"/>
                <a:gd name="T10" fmla="*/ 0 w 145"/>
                <a:gd name="T11" fmla="*/ 71 h 145"/>
                <a:gd name="T12" fmla="*/ 24 w 145"/>
                <a:gd name="T13" fmla="*/ 19 h 145"/>
                <a:gd name="T14" fmla="*/ 72 w 145"/>
                <a:gd name="T15" fmla="*/ 0 h 145"/>
                <a:gd name="T16" fmla="*/ 114 w 145"/>
                <a:gd name="T17" fmla="*/ 10 h 145"/>
                <a:gd name="T18" fmla="*/ 132 w 145"/>
                <a:gd name="T19" fmla="*/ 23 h 145"/>
                <a:gd name="T20" fmla="*/ 144 w 145"/>
                <a:gd name="T21" fmla="*/ 54 h 145"/>
                <a:gd name="T22" fmla="*/ 126 w 145"/>
                <a:gd name="T23" fmla="*/ 84 h 145"/>
                <a:gd name="T24" fmla="*/ 103 w 145"/>
                <a:gd name="T25" fmla="*/ 94 h 145"/>
                <a:gd name="T26" fmla="*/ 84 w 145"/>
                <a:gd name="T27" fmla="*/ 81 h 145"/>
                <a:gd name="T28" fmla="*/ 66 w 145"/>
                <a:gd name="T29" fmla="*/ 91 h 145"/>
                <a:gd name="T30" fmla="*/ 46 w 145"/>
                <a:gd name="T31" fmla="*/ 85 h 145"/>
                <a:gd name="T32" fmla="*/ 44 w 145"/>
                <a:gd name="T33" fmla="*/ 66 h 145"/>
                <a:gd name="T34" fmla="*/ 78 w 145"/>
                <a:gd name="T35" fmla="*/ 45 h 145"/>
                <a:gd name="T36" fmla="*/ 88 w 145"/>
                <a:gd name="T37" fmla="*/ 47 h 145"/>
                <a:gd name="T38" fmla="*/ 92 w 145"/>
                <a:gd name="T39" fmla="*/ 47 h 145"/>
                <a:gd name="T40" fmla="*/ 93 w 145"/>
                <a:gd name="T41" fmla="*/ 54 h 145"/>
                <a:gd name="T42" fmla="*/ 90 w 145"/>
                <a:gd name="T43" fmla="*/ 63 h 145"/>
                <a:gd name="T44" fmla="*/ 99 w 145"/>
                <a:gd name="T45" fmla="*/ 82 h 145"/>
                <a:gd name="T46" fmla="*/ 122 w 145"/>
                <a:gd name="T47" fmla="*/ 81 h 145"/>
                <a:gd name="T48" fmla="*/ 132 w 145"/>
                <a:gd name="T49" fmla="*/ 42 h 145"/>
                <a:gd name="T50" fmla="*/ 85 w 145"/>
                <a:gd name="T51" fmla="*/ 12 h 145"/>
                <a:gd name="T52" fmla="*/ 22 w 145"/>
                <a:gd name="T53" fmla="*/ 41 h 145"/>
                <a:gd name="T54" fmla="*/ 9 w 145"/>
                <a:gd name="T55" fmla="*/ 89 h 145"/>
                <a:gd name="T56" fmla="*/ 33 w 145"/>
                <a:gd name="T57" fmla="*/ 129 h 145"/>
                <a:gd name="T58" fmla="*/ 59 w 145"/>
                <a:gd name="T59" fmla="*/ 134 h 145"/>
                <a:gd name="T60" fmla="*/ 108 w 145"/>
                <a:gd name="T61" fmla="*/ 121 h 145"/>
                <a:gd name="T62" fmla="*/ 119 w 145"/>
                <a:gd name="T63" fmla="*/ 108 h 145"/>
                <a:gd name="T64" fmla="*/ 123 w 145"/>
                <a:gd name="T65" fmla="*/ 107 h 145"/>
                <a:gd name="T66" fmla="*/ 115 w 145"/>
                <a:gd name="T67" fmla="*/ 119 h 145"/>
                <a:gd name="T68" fmla="*/ 79 w 145"/>
                <a:gd name="T69" fmla="*/ 51 h 145"/>
                <a:gd name="T70" fmla="*/ 56 w 145"/>
                <a:gd name="T71" fmla="*/ 62 h 145"/>
                <a:gd name="T72" fmla="*/ 73 w 145"/>
                <a:gd name="T73" fmla="*/ 81 h 145"/>
                <a:gd name="T74" fmla="*/ 82 w 145"/>
                <a:gd name="T75" fmla="*/ 66 h 145"/>
                <a:gd name="T76" fmla="*/ 4 w 145"/>
                <a:gd name="T77" fmla="*/ 82 h 145"/>
                <a:gd name="T78" fmla="*/ 11 w 145"/>
                <a:gd name="T79" fmla="*/ 43 h 145"/>
                <a:gd name="T80" fmla="*/ 42 w 145"/>
                <a:gd name="T81" fmla="*/ 12 h 145"/>
                <a:gd name="T82" fmla="*/ 85 w 145"/>
                <a:gd name="T83" fmla="*/ 4 h 145"/>
                <a:gd name="T84" fmla="*/ 62 w 145"/>
                <a:gd name="T85" fmla="*/ 4 h 145"/>
                <a:gd name="T86" fmla="*/ 9 w 145"/>
                <a:gd name="T87" fmla="*/ 39 h 145"/>
                <a:gd name="T88" fmla="*/ 4 w 145"/>
                <a:gd name="T89" fmla="*/ 82 h 145"/>
                <a:gd name="T90" fmla="*/ 70 w 145"/>
                <a:gd name="T91" fmla="*/ 8 h 145"/>
                <a:gd name="T92" fmla="*/ 49 w 145"/>
                <a:gd name="T93" fmla="*/ 137 h 145"/>
                <a:gd name="T94" fmla="*/ 77 w 145"/>
                <a:gd name="T95" fmla="*/ 136 h 145"/>
                <a:gd name="T96" fmla="*/ 56 w 145"/>
                <a:gd name="T97" fmla="*/ 59 h 145"/>
                <a:gd name="T98" fmla="*/ 112 w 145"/>
                <a:gd name="T99" fmla="*/ 124 h 145"/>
                <a:gd name="T100" fmla="*/ 99 w 145"/>
                <a:gd name="T101" fmla="*/ 133 h 145"/>
                <a:gd name="T102" fmla="*/ 139 w 145"/>
                <a:gd name="T103" fmla="*/ 38 h 145"/>
                <a:gd name="T104" fmla="*/ 62 w 145"/>
                <a:gd name="T105" fmla="*/ 142 h 145"/>
                <a:gd name="T106" fmla="*/ 62 w 145"/>
                <a:gd name="T107" fmla="*/ 142 h 145"/>
                <a:gd name="T108" fmla="*/ 89 w 145"/>
                <a:gd name="T109" fmla="*/ 83 h 145"/>
                <a:gd name="T110" fmla="*/ 47 w 145"/>
                <a:gd name="T111" fmla="*/ 81 h 145"/>
                <a:gd name="T112" fmla="*/ 51 w 145"/>
                <a:gd name="T113" fmla="*/ 88 h 145"/>
                <a:gd name="T114" fmla="*/ 133 w 145"/>
                <a:gd name="T115" fmla="*/ 29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5" h="145">
                  <a:moveTo>
                    <a:pt x="113" y="124"/>
                  </a:moveTo>
                  <a:cubicBezTo>
                    <a:pt x="113" y="124"/>
                    <a:pt x="113" y="123"/>
                    <a:pt x="114" y="123"/>
                  </a:cubicBezTo>
                  <a:cubicBezTo>
                    <a:pt x="117" y="119"/>
                    <a:pt x="121" y="115"/>
                    <a:pt x="124" y="110"/>
                  </a:cubicBezTo>
                  <a:cubicBezTo>
                    <a:pt x="124" y="109"/>
                    <a:pt x="124" y="109"/>
                    <a:pt x="125" y="108"/>
                  </a:cubicBezTo>
                  <a:cubicBezTo>
                    <a:pt x="125" y="108"/>
                    <a:pt x="126" y="107"/>
                    <a:pt x="127" y="108"/>
                  </a:cubicBezTo>
                  <a:cubicBezTo>
                    <a:pt x="127" y="108"/>
                    <a:pt x="128" y="109"/>
                    <a:pt x="128" y="109"/>
                  </a:cubicBezTo>
                  <a:cubicBezTo>
                    <a:pt x="127" y="111"/>
                    <a:pt x="127" y="112"/>
                    <a:pt x="127" y="113"/>
                  </a:cubicBezTo>
                  <a:cubicBezTo>
                    <a:pt x="125" y="117"/>
                    <a:pt x="123" y="121"/>
                    <a:pt x="120" y="124"/>
                  </a:cubicBezTo>
                  <a:cubicBezTo>
                    <a:pt x="117" y="127"/>
                    <a:pt x="114" y="129"/>
                    <a:pt x="110" y="131"/>
                  </a:cubicBezTo>
                  <a:cubicBezTo>
                    <a:pt x="107" y="133"/>
                    <a:pt x="105" y="134"/>
                    <a:pt x="102" y="136"/>
                  </a:cubicBezTo>
                  <a:cubicBezTo>
                    <a:pt x="95" y="140"/>
                    <a:pt x="87" y="143"/>
                    <a:pt x="79" y="143"/>
                  </a:cubicBezTo>
                  <a:cubicBezTo>
                    <a:pt x="77" y="143"/>
                    <a:pt x="74" y="144"/>
                    <a:pt x="72" y="144"/>
                  </a:cubicBezTo>
                  <a:cubicBezTo>
                    <a:pt x="67" y="144"/>
                    <a:pt x="62" y="145"/>
                    <a:pt x="57" y="145"/>
                  </a:cubicBezTo>
                  <a:cubicBezTo>
                    <a:pt x="53" y="144"/>
                    <a:pt x="50" y="144"/>
                    <a:pt x="46" y="142"/>
                  </a:cubicBezTo>
                  <a:cubicBezTo>
                    <a:pt x="38" y="140"/>
                    <a:pt x="31" y="136"/>
                    <a:pt x="25" y="131"/>
                  </a:cubicBezTo>
                  <a:cubicBezTo>
                    <a:pt x="22" y="128"/>
                    <a:pt x="19" y="125"/>
                    <a:pt x="16" y="122"/>
                  </a:cubicBezTo>
                  <a:cubicBezTo>
                    <a:pt x="9" y="113"/>
                    <a:pt x="5" y="103"/>
                    <a:pt x="2" y="92"/>
                  </a:cubicBezTo>
                  <a:cubicBezTo>
                    <a:pt x="1" y="85"/>
                    <a:pt x="1" y="78"/>
                    <a:pt x="0" y="71"/>
                  </a:cubicBezTo>
                  <a:cubicBezTo>
                    <a:pt x="0" y="69"/>
                    <a:pt x="0" y="67"/>
                    <a:pt x="0" y="65"/>
                  </a:cubicBezTo>
                  <a:cubicBezTo>
                    <a:pt x="0" y="54"/>
                    <a:pt x="3" y="43"/>
                    <a:pt x="10" y="34"/>
                  </a:cubicBezTo>
                  <a:cubicBezTo>
                    <a:pt x="14" y="28"/>
                    <a:pt x="19" y="23"/>
                    <a:pt x="24" y="19"/>
                  </a:cubicBezTo>
                  <a:cubicBezTo>
                    <a:pt x="28" y="15"/>
                    <a:pt x="32" y="12"/>
                    <a:pt x="36" y="9"/>
                  </a:cubicBezTo>
                  <a:cubicBezTo>
                    <a:pt x="43" y="6"/>
                    <a:pt x="50" y="3"/>
                    <a:pt x="58" y="2"/>
                  </a:cubicBezTo>
                  <a:cubicBezTo>
                    <a:pt x="62" y="1"/>
                    <a:pt x="67" y="0"/>
                    <a:pt x="72" y="0"/>
                  </a:cubicBezTo>
                  <a:cubicBezTo>
                    <a:pt x="80" y="0"/>
                    <a:pt x="87" y="1"/>
                    <a:pt x="94" y="3"/>
                  </a:cubicBezTo>
                  <a:cubicBezTo>
                    <a:pt x="97" y="3"/>
                    <a:pt x="100" y="4"/>
                    <a:pt x="104" y="5"/>
                  </a:cubicBezTo>
                  <a:cubicBezTo>
                    <a:pt x="107" y="6"/>
                    <a:pt x="111" y="8"/>
                    <a:pt x="114" y="10"/>
                  </a:cubicBezTo>
                  <a:cubicBezTo>
                    <a:pt x="115" y="11"/>
                    <a:pt x="116" y="11"/>
                    <a:pt x="117" y="12"/>
                  </a:cubicBezTo>
                  <a:cubicBezTo>
                    <a:pt x="122" y="14"/>
                    <a:pt x="126" y="17"/>
                    <a:pt x="130" y="20"/>
                  </a:cubicBezTo>
                  <a:cubicBezTo>
                    <a:pt x="131" y="21"/>
                    <a:pt x="131" y="22"/>
                    <a:pt x="132" y="23"/>
                  </a:cubicBezTo>
                  <a:cubicBezTo>
                    <a:pt x="134" y="25"/>
                    <a:pt x="135" y="26"/>
                    <a:pt x="136" y="28"/>
                  </a:cubicBezTo>
                  <a:cubicBezTo>
                    <a:pt x="140" y="33"/>
                    <a:pt x="143" y="38"/>
                    <a:pt x="144" y="45"/>
                  </a:cubicBezTo>
                  <a:cubicBezTo>
                    <a:pt x="145" y="48"/>
                    <a:pt x="144" y="51"/>
                    <a:pt x="144" y="54"/>
                  </a:cubicBezTo>
                  <a:cubicBezTo>
                    <a:pt x="142" y="60"/>
                    <a:pt x="140" y="66"/>
                    <a:pt x="137" y="71"/>
                  </a:cubicBezTo>
                  <a:cubicBezTo>
                    <a:pt x="135" y="75"/>
                    <a:pt x="131" y="79"/>
                    <a:pt x="128" y="82"/>
                  </a:cubicBezTo>
                  <a:cubicBezTo>
                    <a:pt x="127" y="82"/>
                    <a:pt x="126" y="83"/>
                    <a:pt x="126" y="84"/>
                  </a:cubicBezTo>
                  <a:cubicBezTo>
                    <a:pt x="124" y="86"/>
                    <a:pt x="122" y="87"/>
                    <a:pt x="119" y="89"/>
                  </a:cubicBezTo>
                  <a:cubicBezTo>
                    <a:pt x="118" y="89"/>
                    <a:pt x="117" y="90"/>
                    <a:pt x="116" y="91"/>
                  </a:cubicBezTo>
                  <a:cubicBezTo>
                    <a:pt x="112" y="92"/>
                    <a:pt x="108" y="94"/>
                    <a:pt x="103" y="94"/>
                  </a:cubicBezTo>
                  <a:cubicBezTo>
                    <a:pt x="99" y="95"/>
                    <a:pt x="96" y="94"/>
                    <a:pt x="92" y="92"/>
                  </a:cubicBezTo>
                  <a:cubicBezTo>
                    <a:pt x="92" y="91"/>
                    <a:pt x="92" y="91"/>
                    <a:pt x="92" y="91"/>
                  </a:cubicBezTo>
                  <a:cubicBezTo>
                    <a:pt x="87" y="89"/>
                    <a:pt x="85" y="86"/>
                    <a:pt x="84" y="81"/>
                  </a:cubicBezTo>
                  <a:cubicBezTo>
                    <a:pt x="84" y="80"/>
                    <a:pt x="83" y="80"/>
                    <a:pt x="83" y="79"/>
                  </a:cubicBezTo>
                  <a:cubicBezTo>
                    <a:pt x="83" y="79"/>
                    <a:pt x="83" y="79"/>
                    <a:pt x="82" y="79"/>
                  </a:cubicBezTo>
                  <a:cubicBezTo>
                    <a:pt x="78" y="85"/>
                    <a:pt x="73" y="89"/>
                    <a:pt x="66" y="91"/>
                  </a:cubicBezTo>
                  <a:cubicBezTo>
                    <a:pt x="65" y="91"/>
                    <a:pt x="64" y="91"/>
                    <a:pt x="64" y="92"/>
                  </a:cubicBezTo>
                  <a:cubicBezTo>
                    <a:pt x="61" y="93"/>
                    <a:pt x="58" y="93"/>
                    <a:pt x="55" y="93"/>
                  </a:cubicBezTo>
                  <a:cubicBezTo>
                    <a:pt x="51" y="92"/>
                    <a:pt x="48" y="89"/>
                    <a:pt x="46" y="85"/>
                  </a:cubicBezTo>
                  <a:cubicBezTo>
                    <a:pt x="45" y="85"/>
                    <a:pt x="45" y="84"/>
                    <a:pt x="44" y="83"/>
                  </a:cubicBezTo>
                  <a:cubicBezTo>
                    <a:pt x="43" y="81"/>
                    <a:pt x="42" y="78"/>
                    <a:pt x="42" y="75"/>
                  </a:cubicBezTo>
                  <a:cubicBezTo>
                    <a:pt x="43" y="72"/>
                    <a:pt x="43" y="69"/>
                    <a:pt x="44" y="66"/>
                  </a:cubicBezTo>
                  <a:cubicBezTo>
                    <a:pt x="46" y="61"/>
                    <a:pt x="49" y="57"/>
                    <a:pt x="52" y="54"/>
                  </a:cubicBezTo>
                  <a:cubicBezTo>
                    <a:pt x="55" y="50"/>
                    <a:pt x="59" y="48"/>
                    <a:pt x="64" y="46"/>
                  </a:cubicBezTo>
                  <a:cubicBezTo>
                    <a:pt x="68" y="43"/>
                    <a:pt x="73" y="43"/>
                    <a:pt x="78" y="45"/>
                  </a:cubicBezTo>
                  <a:cubicBezTo>
                    <a:pt x="79" y="45"/>
                    <a:pt x="80" y="45"/>
                    <a:pt x="81" y="45"/>
                  </a:cubicBezTo>
                  <a:cubicBezTo>
                    <a:pt x="83" y="46"/>
                    <a:pt x="84" y="46"/>
                    <a:pt x="86" y="47"/>
                  </a:cubicBezTo>
                  <a:cubicBezTo>
                    <a:pt x="87" y="47"/>
                    <a:pt x="87" y="47"/>
                    <a:pt x="88" y="47"/>
                  </a:cubicBezTo>
                  <a:cubicBezTo>
                    <a:pt x="88" y="47"/>
                    <a:pt x="89" y="47"/>
                    <a:pt x="89" y="47"/>
                  </a:cubicBezTo>
                  <a:cubicBezTo>
                    <a:pt x="89" y="47"/>
                    <a:pt x="89" y="47"/>
                    <a:pt x="90" y="47"/>
                  </a:cubicBezTo>
                  <a:cubicBezTo>
                    <a:pt x="90" y="46"/>
                    <a:pt x="92" y="46"/>
                    <a:pt x="92" y="47"/>
                  </a:cubicBezTo>
                  <a:cubicBezTo>
                    <a:pt x="92" y="48"/>
                    <a:pt x="92" y="48"/>
                    <a:pt x="92" y="49"/>
                  </a:cubicBezTo>
                  <a:cubicBezTo>
                    <a:pt x="92" y="49"/>
                    <a:pt x="92" y="50"/>
                    <a:pt x="92" y="50"/>
                  </a:cubicBezTo>
                  <a:cubicBezTo>
                    <a:pt x="92" y="51"/>
                    <a:pt x="92" y="53"/>
                    <a:pt x="93" y="54"/>
                  </a:cubicBezTo>
                  <a:cubicBezTo>
                    <a:pt x="93" y="55"/>
                    <a:pt x="93" y="56"/>
                    <a:pt x="93" y="57"/>
                  </a:cubicBezTo>
                  <a:cubicBezTo>
                    <a:pt x="94" y="59"/>
                    <a:pt x="93" y="60"/>
                    <a:pt x="91" y="59"/>
                  </a:cubicBezTo>
                  <a:cubicBezTo>
                    <a:pt x="91" y="61"/>
                    <a:pt x="90" y="62"/>
                    <a:pt x="90" y="63"/>
                  </a:cubicBezTo>
                  <a:cubicBezTo>
                    <a:pt x="90" y="65"/>
                    <a:pt x="90" y="67"/>
                    <a:pt x="90" y="70"/>
                  </a:cubicBezTo>
                  <a:cubicBezTo>
                    <a:pt x="90" y="73"/>
                    <a:pt x="91" y="75"/>
                    <a:pt x="93" y="78"/>
                  </a:cubicBezTo>
                  <a:cubicBezTo>
                    <a:pt x="95" y="80"/>
                    <a:pt x="97" y="81"/>
                    <a:pt x="99" y="82"/>
                  </a:cubicBezTo>
                  <a:cubicBezTo>
                    <a:pt x="104" y="84"/>
                    <a:pt x="108" y="85"/>
                    <a:pt x="113" y="85"/>
                  </a:cubicBezTo>
                  <a:cubicBezTo>
                    <a:pt x="114" y="85"/>
                    <a:pt x="115" y="85"/>
                    <a:pt x="116" y="84"/>
                  </a:cubicBezTo>
                  <a:cubicBezTo>
                    <a:pt x="118" y="83"/>
                    <a:pt x="120" y="82"/>
                    <a:pt x="122" y="81"/>
                  </a:cubicBezTo>
                  <a:cubicBezTo>
                    <a:pt x="126" y="79"/>
                    <a:pt x="129" y="75"/>
                    <a:pt x="130" y="70"/>
                  </a:cubicBezTo>
                  <a:cubicBezTo>
                    <a:pt x="133" y="64"/>
                    <a:pt x="134" y="58"/>
                    <a:pt x="133" y="51"/>
                  </a:cubicBezTo>
                  <a:cubicBezTo>
                    <a:pt x="133" y="48"/>
                    <a:pt x="133" y="45"/>
                    <a:pt x="132" y="42"/>
                  </a:cubicBezTo>
                  <a:cubicBezTo>
                    <a:pt x="132" y="38"/>
                    <a:pt x="130" y="35"/>
                    <a:pt x="128" y="32"/>
                  </a:cubicBezTo>
                  <a:cubicBezTo>
                    <a:pt x="122" y="26"/>
                    <a:pt x="116" y="22"/>
                    <a:pt x="109" y="19"/>
                  </a:cubicBezTo>
                  <a:cubicBezTo>
                    <a:pt x="101" y="16"/>
                    <a:pt x="93" y="13"/>
                    <a:pt x="85" y="12"/>
                  </a:cubicBezTo>
                  <a:cubicBezTo>
                    <a:pt x="81" y="12"/>
                    <a:pt x="77" y="11"/>
                    <a:pt x="72" y="11"/>
                  </a:cubicBezTo>
                  <a:cubicBezTo>
                    <a:pt x="63" y="11"/>
                    <a:pt x="54" y="13"/>
                    <a:pt x="46" y="18"/>
                  </a:cubicBezTo>
                  <a:cubicBezTo>
                    <a:pt x="36" y="24"/>
                    <a:pt x="28" y="32"/>
                    <a:pt x="22" y="41"/>
                  </a:cubicBezTo>
                  <a:cubicBezTo>
                    <a:pt x="18" y="46"/>
                    <a:pt x="15" y="51"/>
                    <a:pt x="14" y="57"/>
                  </a:cubicBezTo>
                  <a:cubicBezTo>
                    <a:pt x="11" y="65"/>
                    <a:pt x="9" y="73"/>
                    <a:pt x="8" y="82"/>
                  </a:cubicBezTo>
                  <a:cubicBezTo>
                    <a:pt x="8" y="84"/>
                    <a:pt x="9" y="87"/>
                    <a:pt x="9" y="89"/>
                  </a:cubicBezTo>
                  <a:cubicBezTo>
                    <a:pt x="9" y="93"/>
                    <a:pt x="10" y="97"/>
                    <a:pt x="11" y="101"/>
                  </a:cubicBezTo>
                  <a:cubicBezTo>
                    <a:pt x="13" y="106"/>
                    <a:pt x="16" y="111"/>
                    <a:pt x="19" y="116"/>
                  </a:cubicBezTo>
                  <a:cubicBezTo>
                    <a:pt x="23" y="121"/>
                    <a:pt x="28" y="126"/>
                    <a:pt x="33" y="129"/>
                  </a:cubicBezTo>
                  <a:cubicBezTo>
                    <a:pt x="34" y="130"/>
                    <a:pt x="35" y="130"/>
                    <a:pt x="36" y="131"/>
                  </a:cubicBezTo>
                  <a:cubicBezTo>
                    <a:pt x="39" y="133"/>
                    <a:pt x="42" y="133"/>
                    <a:pt x="45" y="134"/>
                  </a:cubicBezTo>
                  <a:cubicBezTo>
                    <a:pt x="50" y="134"/>
                    <a:pt x="55" y="134"/>
                    <a:pt x="59" y="134"/>
                  </a:cubicBezTo>
                  <a:cubicBezTo>
                    <a:pt x="64" y="133"/>
                    <a:pt x="69" y="133"/>
                    <a:pt x="74" y="133"/>
                  </a:cubicBezTo>
                  <a:cubicBezTo>
                    <a:pt x="84" y="132"/>
                    <a:pt x="92" y="130"/>
                    <a:pt x="101" y="126"/>
                  </a:cubicBezTo>
                  <a:cubicBezTo>
                    <a:pt x="104" y="125"/>
                    <a:pt x="106" y="123"/>
                    <a:pt x="108" y="121"/>
                  </a:cubicBezTo>
                  <a:cubicBezTo>
                    <a:pt x="109" y="120"/>
                    <a:pt x="109" y="120"/>
                    <a:pt x="110" y="119"/>
                  </a:cubicBezTo>
                  <a:cubicBezTo>
                    <a:pt x="111" y="119"/>
                    <a:pt x="111" y="119"/>
                    <a:pt x="111" y="118"/>
                  </a:cubicBezTo>
                  <a:cubicBezTo>
                    <a:pt x="114" y="115"/>
                    <a:pt x="116" y="111"/>
                    <a:pt x="119" y="108"/>
                  </a:cubicBezTo>
                  <a:cubicBezTo>
                    <a:pt x="119" y="107"/>
                    <a:pt x="120" y="107"/>
                    <a:pt x="120" y="106"/>
                  </a:cubicBezTo>
                  <a:cubicBezTo>
                    <a:pt x="121" y="106"/>
                    <a:pt x="121" y="105"/>
                    <a:pt x="122" y="106"/>
                  </a:cubicBezTo>
                  <a:cubicBezTo>
                    <a:pt x="123" y="106"/>
                    <a:pt x="123" y="106"/>
                    <a:pt x="123" y="107"/>
                  </a:cubicBezTo>
                  <a:cubicBezTo>
                    <a:pt x="123" y="109"/>
                    <a:pt x="122" y="110"/>
                    <a:pt x="122" y="111"/>
                  </a:cubicBezTo>
                  <a:cubicBezTo>
                    <a:pt x="121" y="114"/>
                    <a:pt x="119" y="115"/>
                    <a:pt x="118" y="117"/>
                  </a:cubicBezTo>
                  <a:cubicBezTo>
                    <a:pt x="117" y="118"/>
                    <a:pt x="116" y="119"/>
                    <a:pt x="115" y="119"/>
                  </a:cubicBezTo>
                  <a:cubicBezTo>
                    <a:pt x="114" y="120"/>
                    <a:pt x="113" y="122"/>
                    <a:pt x="113" y="124"/>
                  </a:cubicBezTo>
                  <a:close/>
                  <a:moveTo>
                    <a:pt x="84" y="53"/>
                  </a:moveTo>
                  <a:cubicBezTo>
                    <a:pt x="82" y="52"/>
                    <a:pt x="81" y="51"/>
                    <a:pt x="79" y="51"/>
                  </a:cubicBezTo>
                  <a:cubicBezTo>
                    <a:pt x="76" y="51"/>
                    <a:pt x="73" y="51"/>
                    <a:pt x="70" y="51"/>
                  </a:cubicBezTo>
                  <a:cubicBezTo>
                    <a:pt x="68" y="51"/>
                    <a:pt x="65" y="52"/>
                    <a:pt x="64" y="54"/>
                  </a:cubicBezTo>
                  <a:cubicBezTo>
                    <a:pt x="61" y="56"/>
                    <a:pt x="58" y="59"/>
                    <a:pt x="56" y="62"/>
                  </a:cubicBezTo>
                  <a:cubicBezTo>
                    <a:pt x="54" y="67"/>
                    <a:pt x="53" y="73"/>
                    <a:pt x="52" y="78"/>
                  </a:cubicBezTo>
                  <a:cubicBezTo>
                    <a:pt x="52" y="79"/>
                    <a:pt x="52" y="80"/>
                    <a:pt x="53" y="80"/>
                  </a:cubicBezTo>
                  <a:cubicBezTo>
                    <a:pt x="60" y="84"/>
                    <a:pt x="66" y="85"/>
                    <a:pt x="73" y="81"/>
                  </a:cubicBezTo>
                  <a:cubicBezTo>
                    <a:pt x="73" y="81"/>
                    <a:pt x="74" y="81"/>
                    <a:pt x="74" y="80"/>
                  </a:cubicBezTo>
                  <a:cubicBezTo>
                    <a:pt x="77" y="77"/>
                    <a:pt x="80" y="72"/>
                    <a:pt x="81" y="68"/>
                  </a:cubicBezTo>
                  <a:cubicBezTo>
                    <a:pt x="82" y="67"/>
                    <a:pt x="82" y="67"/>
                    <a:pt x="82" y="66"/>
                  </a:cubicBezTo>
                  <a:cubicBezTo>
                    <a:pt x="82" y="64"/>
                    <a:pt x="82" y="62"/>
                    <a:pt x="82" y="59"/>
                  </a:cubicBezTo>
                  <a:cubicBezTo>
                    <a:pt x="82" y="57"/>
                    <a:pt x="83" y="55"/>
                    <a:pt x="84" y="53"/>
                  </a:cubicBezTo>
                  <a:close/>
                  <a:moveTo>
                    <a:pt x="4" y="82"/>
                  </a:moveTo>
                  <a:cubicBezTo>
                    <a:pt x="4" y="82"/>
                    <a:pt x="4" y="82"/>
                    <a:pt x="4" y="82"/>
                  </a:cubicBezTo>
                  <a:cubicBezTo>
                    <a:pt x="4" y="77"/>
                    <a:pt x="4" y="73"/>
                    <a:pt x="5" y="68"/>
                  </a:cubicBezTo>
                  <a:cubicBezTo>
                    <a:pt x="5" y="59"/>
                    <a:pt x="8" y="51"/>
                    <a:pt x="11" y="43"/>
                  </a:cubicBezTo>
                  <a:cubicBezTo>
                    <a:pt x="12" y="41"/>
                    <a:pt x="13" y="39"/>
                    <a:pt x="14" y="37"/>
                  </a:cubicBezTo>
                  <a:cubicBezTo>
                    <a:pt x="18" y="32"/>
                    <a:pt x="22" y="27"/>
                    <a:pt x="27" y="23"/>
                  </a:cubicBezTo>
                  <a:cubicBezTo>
                    <a:pt x="32" y="19"/>
                    <a:pt x="36" y="15"/>
                    <a:pt x="42" y="12"/>
                  </a:cubicBezTo>
                  <a:cubicBezTo>
                    <a:pt x="48" y="9"/>
                    <a:pt x="54" y="6"/>
                    <a:pt x="61" y="5"/>
                  </a:cubicBezTo>
                  <a:cubicBezTo>
                    <a:pt x="68" y="3"/>
                    <a:pt x="74" y="3"/>
                    <a:pt x="81" y="4"/>
                  </a:cubicBezTo>
                  <a:cubicBezTo>
                    <a:pt x="82" y="4"/>
                    <a:pt x="83" y="4"/>
                    <a:pt x="85" y="4"/>
                  </a:cubicBezTo>
                  <a:cubicBezTo>
                    <a:pt x="85" y="4"/>
                    <a:pt x="85" y="4"/>
                    <a:pt x="86" y="4"/>
                  </a:cubicBezTo>
                  <a:cubicBezTo>
                    <a:pt x="81" y="3"/>
                    <a:pt x="77" y="2"/>
                    <a:pt x="72" y="3"/>
                  </a:cubicBezTo>
                  <a:cubicBezTo>
                    <a:pt x="69" y="3"/>
                    <a:pt x="65" y="3"/>
                    <a:pt x="62" y="4"/>
                  </a:cubicBezTo>
                  <a:cubicBezTo>
                    <a:pt x="50" y="5"/>
                    <a:pt x="38" y="10"/>
                    <a:pt x="29" y="18"/>
                  </a:cubicBezTo>
                  <a:cubicBezTo>
                    <a:pt x="26" y="21"/>
                    <a:pt x="23" y="24"/>
                    <a:pt x="20" y="27"/>
                  </a:cubicBezTo>
                  <a:cubicBezTo>
                    <a:pt x="16" y="31"/>
                    <a:pt x="12" y="35"/>
                    <a:pt x="9" y="39"/>
                  </a:cubicBezTo>
                  <a:cubicBezTo>
                    <a:pt x="5" y="46"/>
                    <a:pt x="3" y="52"/>
                    <a:pt x="3" y="59"/>
                  </a:cubicBezTo>
                  <a:cubicBezTo>
                    <a:pt x="3" y="63"/>
                    <a:pt x="3" y="66"/>
                    <a:pt x="3" y="69"/>
                  </a:cubicBezTo>
                  <a:cubicBezTo>
                    <a:pt x="3" y="74"/>
                    <a:pt x="3" y="78"/>
                    <a:pt x="4" y="82"/>
                  </a:cubicBezTo>
                  <a:close/>
                  <a:moveTo>
                    <a:pt x="115" y="15"/>
                  </a:moveTo>
                  <a:cubicBezTo>
                    <a:pt x="113" y="13"/>
                    <a:pt x="103" y="10"/>
                    <a:pt x="96" y="8"/>
                  </a:cubicBezTo>
                  <a:cubicBezTo>
                    <a:pt x="88" y="6"/>
                    <a:pt x="79" y="6"/>
                    <a:pt x="70" y="8"/>
                  </a:cubicBezTo>
                  <a:cubicBezTo>
                    <a:pt x="85" y="8"/>
                    <a:pt x="100" y="10"/>
                    <a:pt x="115" y="15"/>
                  </a:cubicBezTo>
                  <a:close/>
                  <a:moveTo>
                    <a:pt x="85" y="134"/>
                  </a:moveTo>
                  <a:cubicBezTo>
                    <a:pt x="73" y="136"/>
                    <a:pt x="61" y="136"/>
                    <a:pt x="49" y="137"/>
                  </a:cubicBezTo>
                  <a:cubicBezTo>
                    <a:pt x="50" y="137"/>
                    <a:pt x="51" y="137"/>
                    <a:pt x="51" y="137"/>
                  </a:cubicBezTo>
                  <a:cubicBezTo>
                    <a:pt x="54" y="138"/>
                    <a:pt x="57" y="138"/>
                    <a:pt x="60" y="138"/>
                  </a:cubicBezTo>
                  <a:cubicBezTo>
                    <a:pt x="66" y="139"/>
                    <a:pt x="72" y="139"/>
                    <a:pt x="77" y="136"/>
                  </a:cubicBezTo>
                  <a:cubicBezTo>
                    <a:pt x="77" y="136"/>
                    <a:pt x="78" y="136"/>
                    <a:pt x="78" y="136"/>
                  </a:cubicBezTo>
                  <a:cubicBezTo>
                    <a:pt x="80" y="136"/>
                    <a:pt x="83" y="135"/>
                    <a:pt x="85" y="134"/>
                  </a:cubicBezTo>
                  <a:close/>
                  <a:moveTo>
                    <a:pt x="56" y="59"/>
                  </a:moveTo>
                  <a:cubicBezTo>
                    <a:pt x="50" y="62"/>
                    <a:pt x="49" y="68"/>
                    <a:pt x="50" y="74"/>
                  </a:cubicBezTo>
                  <a:cubicBezTo>
                    <a:pt x="51" y="68"/>
                    <a:pt x="53" y="64"/>
                    <a:pt x="56" y="59"/>
                  </a:cubicBezTo>
                  <a:close/>
                  <a:moveTo>
                    <a:pt x="112" y="124"/>
                  </a:moveTo>
                  <a:cubicBezTo>
                    <a:pt x="112" y="125"/>
                    <a:pt x="111" y="125"/>
                    <a:pt x="110" y="125"/>
                  </a:cubicBezTo>
                  <a:cubicBezTo>
                    <a:pt x="109" y="126"/>
                    <a:pt x="108" y="127"/>
                    <a:pt x="106" y="128"/>
                  </a:cubicBezTo>
                  <a:cubicBezTo>
                    <a:pt x="104" y="130"/>
                    <a:pt x="101" y="132"/>
                    <a:pt x="99" y="133"/>
                  </a:cubicBezTo>
                  <a:cubicBezTo>
                    <a:pt x="98" y="134"/>
                    <a:pt x="98" y="134"/>
                    <a:pt x="98" y="134"/>
                  </a:cubicBezTo>
                  <a:cubicBezTo>
                    <a:pt x="102" y="133"/>
                    <a:pt x="109" y="128"/>
                    <a:pt x="112" y="124"/>
                  </a:cubicBezTo>
                  <a:close/>
                  <a:moveTo>
                    <a:pt x="139" y="38"/>
                  </a:moveTo>
                  <a:cubicBezTo>
                    <a:pt x="140" y="42"/>
                    <a:pt x="140" y="46"/>
                    <a:pt x="142" y="50"/>
                  </a:cubicBezTo>
                  <a:cubicBezTo>
                    <a:pt x="142" y="46"/>
                    <a:pt x="141" y="42"/>
                    <a:pt x="139" y="38"/>
                  </a:cubicBezTo>
                  <a:close/>
                  <a:moveTo>
                    <a:pt x="62" y="142"/>
                  </a:moveTo>
                  <a:cubicBezTo>
                    <a:pt x="59" y="142"/>
                    <a:pt x="56" y="141"/>
                    <a:pt x="53" y="141"/>
                  </a:cubicBezTo>
                  <a:cubicBezTo>
                    <a:pt x="50" y="140"/>
                    <a:pt x="47" y="139"/>
                    <a:pt x="44" y="139"/>
                  </a:cubicBezTo>
                  <a:cubicBezTo>
                    <a:pt x="50" y="141"/>
                    <a:pt x="56" y="142"/>
                    <a:pt x="62" y="142"/>
                  </a:cubicBezTo>
                  <a:close/>
                  <a:moveTo>
                    <a:pt x="89" y="83"/>
                  </a:moveTo>
                  <a:cubicBezTo>
                    <a:pt x="90" y="86"/>
                    <a:pt x="92" y="89"/>
                    <a:pt x="94" y="89"/>
                  </a:cubicBezTo>
                  <a:cubicBezTo>
                    <a:pt x="92" y="87"/>
                    <a:pt x="91" y="85"/>
                    <a:pt x="89" y="83"/>
                  </a:cubicBezTo>
                  <a:close/>
                  <a:moveTo>
                    <a:pt x="47" y="81"/>
                  </a:moveTo>
                  <a:cubicBezTo>
                    <a:pt x="47" y="83"/>
                    <a:pt x="48" y="84"/>
                    <a:pt x="51" y="85"/>
                  </a:cubicBezTo>
                  <a:cubicBezTo>
                    <a:pt x="50" y="83"/>
                    <a:pt x="48" y="82"/>
                    <a:pt x="47" y="81"/>
                  </a:cubicBezTo>
                  <a:close/>
                  <a:moveTo>
                    <a:pt x="51" y="88"/>
                  </a:moveTo>
                  <a:cubicBezTo>
                    <a:pt x="53" y="89"/>
                    <a:pt x="54" y="90"/>
                    <a:pt x="56" y="90"/>
                  </a:cubicBezTo>
                  <a:cubicBezTo>
                    <a:pt x="54" y="89"/>
                    <a:pt x="53" y="89"/>
                    <a:pt x="51" y="88"/>
                  </a:cubicBezTo>
                  <a:close/>
                  <a:moveTo>
                    <a:pt x="131" y="27"/>
                  </a:moveTo>
                  <a:cubicBezTo>
                    <a:pt x="132" y="27"/>
                    <a:pt x="132" y="28"/>
                    <a:pt x="133" y="29"/>
                  </a:cubicBezTo>
                  <a:cubicBezTo>
                    <a:pt x="133" y="29"/>
                    <a:pt x="133" y="29"/>
                    <a:pt x="133" y="29"/>
                  </a:cubicBezTo>
                  <a:cubicBezTo>
                    <a:pt x="132" y="28"/>
                    <a:pt x="132" y="27"/>
                    <a:pt x="13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1">
                <a:ln>
                  <a:noFill/>
                </a:ln>
                <a:solidFill>
                  <a:prstClr val="black"/>
                </a:solidFill>
                <a:effectLst/>
                <a:uLnTx/>
                <a:uFillTx/>
              </a:endParaRPr>
            </a:p>
          </p:txBody>
        </p:sp>
        <p:sp>
          <p:nvSpPr>
            <p:cNvPr id="78" name="Freeform 36"/>
            <p:cNvSpPr/>
            <p:nvPr/>
          </p:nvSpPr>
          <p:spPr bwMode="auto">
            <a:xfrm>
              <a:off x="6585" y="1704"/>
              <a:ext cx="60" cy="82"/>
            </a:xfrm>
            <a:custGeom>
              <a:avLst/>
              <a:gdLst>
                <a:gd name="T0" fmla="*/ 29 w 29"/>
                <a:gd name="T1" fmla="*/ 2 h 40"/>
                <a:gd name="T2" fmla="*/ 28 w 29"/>
                <a:gd name="T3" fmla="*/ 3 h 40"/>
                <a:gd name="T4" fmla="*/ 18 w 29"/>
                <a:gd name="T5" fmla="*/ 15 h 40"/>
                <a:gd name="T6" fmla="*/ 8 w 29"/>
                <a:gd name="T7" fmla="*/ 29 h 40"/>
                <a:gd name="T8" fmla="*/ 4 w 29"/>
                <a:gd name="T9" fmla="*/ 37 h 40"/>
                <a:gd name="T10" fmla="*/ 3 w 29"/>
                <a:gd name="T11" fmla="*/ 38 h 40"/>
                <a:gd name="T12" fmla="*/ 1 w 29"/>
                <a:gd name="T13" fmla="*/ 40 h 40"/>
                <a:gd name="T14" fmla="*/ 0 w 29"/>
                <a:gd name="T15" fmla="*/ 37 h 40"/>
                <a:gd name="T16" fmla="*/ 1 w 29"/>
                <a:gd name="T17" fmla="*/ 36 h 40"/>
                <a:gd name="T18" fmla="*/ 22 w 29"/>
                <a:gd name="T19" fmla="*/ 7 h 40"/>
                <a:gd name="T20" fmla="*/ 25 w 29"/>
                <a:gd name="T21" fmla="*/ 1 h 40"/>
                <a:gd name="T22" fmla="*/ 27 w 29"/>
                <a:gd name="T23" fmla="*/ 0 h 40"/>
                <a:gd name="T24" fmla="*/ 29 w 29"/>
                <a:gd name="T25"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40">
                  <a:moveTo>
                    <a:pt x="29" y="2"/>
                  </a:moveTo>
                  <a:cubicBezTo>
                    <a:pt x="29" y="2"/>
                    <a:pt x="28" y="3"/>
                    <a:pt x="28" y="3"/>
                  </a:cubicBezTo>
                  <a:cubicBezTo>
                    <a:pt x="24" y="6"/>
                    <a:pt x="21" y="11"/>
                    <a:pt x="18" y="15"/>
                  </a:cubicBezTo>
                  <a:cubicBezTo>
                    <a:pt x="15" y="20"/>
                    <a:pt x="11" y="24"/>
                    <a:pt x="8" y="29"/>
                  </a:cubicBezTo>
                  <a:cubicBezTo>
                    <a:pt x="6" y="32"/>
                    <a:pt x="5" y="35"/>
                    <a:pt x="4" y="37"/>
                  </a:cubicBezTo>
                  <a:cubicBezTo>
                    <a:pt x="3" y="38"/>
                    <a:pt x="3" y="38"/>
                    <a:pt x="3" y="38"/>
                  </a:cubicBezTo>
                  <a:cubicBezTo>
                    <a:pt x="3" y="39"/>
                    <a:pt x="2" y="40"/>
                    <a:pt x="1" y="40"/>
                  </a:cubicBezTo>
                  <a:cubicBezTo>
                    <a:pt x="0" y="39"/>
                    <a:pt x="0" y="38"/>
                    <a:pt x="0" y="37"/>
                  </a:cubicBezTo>
                  <a:cubicBezTo>
                    <a:pt x="0" y="37"/>
                    <a:pt x="1" y="36"/>
                    <a:pt x="1" y="36"/>
                  </a:cubicBezTo>
                  <a:cubicBezTo>
                    <a:pt x="8" y="26"/>
                    <a:pt x="15" y="16"/>
                    <a:pt x="22" y="7"/>
                  </a:cubicBezTo>
                  <a:cubicBezTo>
                    <a:pt x="24" y="5"/>
                    <a:pt x="25" y="3"/>
                    <a:pt x="25" y="1"/>
                  </a:cubicBezTo>
                  <a:cubicBezTo>
                    <a:pt x="26" y="1"/>
                    <a:pt x="26" y="0"/>
                    <a:pt x="27" y="0"/>
                  </a:cubicBezTo>
                  <a:cubicBezTo>
                    <a:pt x="28" y="0"/>
                    <a:pt x="29" y="1"/>
                    <a:pt x="2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1">
                <a:ln>
                  <a:noFill/>
                </a:ln>
                <a:solidFill>
                  <a:prstClr val="black"/>
                </a:solidFill>
                <a:effectLst/>
                <a:uLnTx/>
                <a:uFillTx/>
              </a:endParaRPr>
            </a:p>
          </p:txBody>
        </p:sp>
        <p:sp>
          <p:nvSpPr>
            <p:cNvPr id="79" name="Freeform 37"/>
            <p:cNvSpPr/>
            <p:nvPr/>
          </p:nvSpPr>
          <p:spPr bwMode="auto">
            <a:xfrm>
              <a:off x="6559" y="1696"/>
              <a:ext cx="59" cy="70"/>
            </a:xfrm>
            <a:custGeom>
              <a:avLst/>
              <a:gdLst>
                <a:gd name="T0" fmla="*/ 29 w 29"/>
                <a:gd name="T1" fmla="*/ 2 h 34"/>
                <a:gd name="T2" fmla="*/ 28 w 29"/>
                <a:gd name="T3" fmla="*/ 4 h 34"/>
                <a:gd name="T4" fmla="*/ 23 w 29"/>
                <a:gd name="T5" fmla="*/ 7 h 34"/>
                <a:gd name="T6" fmla="*/ 11 w 29"/>
                <a:gd name="T7" fmla="*/ 20 h 34"/>
                <a:gd name="T8" fmla="*/ 5 w 29"/>
                <a:gd name="T9" fmla="*/ 31 h 34"/>
                <a:gd name="T10" fmla="*/ 4 w 29"/>
                <a:gd name="T11" fmla="*/ 33 h 34"/>
                <a:gd name="T12" fmla="*/ 2 w 29"/>
                <a:gd name="T13" fmla="*/ 34 h 34"/>
                <a:gd name="T14" fmla="*/ 1 w 29"/>
                <a:gd name="T15" fmla="*/ 33 h 34"/>
                <a:gd name="T16" fmla="*/ 1 w 29"/>
                <a:gd name="T17" fmla="*/ 31 h 34"/>
                <a:gd name="T18" fmla="*/ 5 w 29"/>
                <a:gd name="T19" fmla="*/ 26 h 34"/>
                <a:gd name="T20" fmla="*/ 13 w 29"/>
                <a:gd name="T21" fmla="*/ 15 h 34"/>
                <a:gd name="T22" fmla="*/ 20 w 29"/>
                <a:gd name="T23" fmla="*/ 8 h 34"/>
                <a:gd name="T24" fmla="*/ 25 w 29"/>
                <a:gd name="T25" fmla="*/ 1 h 34"/>
                <a:gd name="T26" fmla="*/ 27 w 29"/>
                <a:gd name="T27" fmla="*/ 0 h 34"/>
                <a:gd name="T28" fmla="*/ 29 w 29"/>
                <a:gd name="T29"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34">
                  <a:moveTo>
                    <a:pt x="29" y="2"/>
                  </a:moveTo>
                  <a:cubicBezTo>
                    <a:pt x="28" y="3"/>
                    <a:pt x="28" y="3"/>
                    <a:pt x="28" y="4"/>
                  </a:cubicBezTo>
                  <a:cubicBezTo>
                    <a:pt x="26" y="5"/>
                    <a:pt x="24" y="6"/>
                    <a:pt x="23" y="7"/>
                  </a:cubicBezTo>
                  <a:cubicBezTo>
                    <a:pt x="18" y="11"/>
                    <a:pt x="15" y="16"/>
                    <a:pt x="11" y="20"/>
                  </a:cubicBezTo>
                  <a:cubicBezTo>
                    <a:pt x="8" y="24"/>
                    <a:pt x="6" y="27"/>
                    <a:pt x="5" y="31"/>
                  </a:cubicBezTo>
                  <a:cubicBezTo>
                    <a:pt x="5" y="31"/>
                    <a:pt x="4" y="32"/>
                    <a:pt x="4" y="33"/>
                  </a:cubicBezTo>
                  <a:cubicBezTo>
                    <a:pt x="4" y="33"/>
                    <a:pt x="3" y="34"/>
                    <a:pt x="2" y="34"/>
                  </a:cubicBezTo>
                  <a:cubicBezTo>
                    <a:pt x="2" y="34"/>
                    <a:pt x="1" y="34"/>
                    <a:pt x="1" y="33"/>
                  </a:cubicBezTo>
                  <a:cubicBezTo>
                    <a:pt x="0" y="32"/>
                    <a:pt x="1" y="32"/>
                    <a:pt x="1" y="31"/>
                  </a:cubicBezTo>
                  <a:cubicBezTo>
                    <a:pt x="2" y="29"/>
                    <a:pt x="4" y="28"/>
                    <a:pt x="5" y="26"/>
                  </a:cubicBezTo>
                  <a:cubicBezTo>
                    <a:pt x="8" y="22"/>
                    <a:pt x="10" y="18"/>
                    <a:pt x="13" y="15"/>
                  </a:cubicBezTo>
                  <a:cubicBezTo>
                    <a:pt x="15" y="12"/>
                    <a:pt x="18" y="10"/>
                    <a:pt x="20" y="8"/>
                  </a:cubicBezTo>
                  <a:cubicBezTo>
                    <a:pt x="22" y="5"/>
                    <a:pt x="24" y="3"/>
                    <a:pt x="25" y="1"/>
                  </a:cubicBezTo>
                  <a:cubicBezTo>
                    <a:pt x="26" y="0"/>
                    <a:pt x="27" y="0"/>
                    <a:pt x="27" y="0"/>
                  </a:cubicBezTo>
                  <a:cubicBezTo>
                    <a:pt x="28" y="1"/>
                    <a:pt x="29" y="1"/>
                    <a:pt x="2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1">
                <a:ln>
                  <a:noFill/>
                </a:ln>
                <a:solidFill>
                  <a:prstClr val="black"/>
                </a:solidFill>
                <a:effectLst/>
                <a:uLnTx/>
                <a:uFillTx/>
              </a:endParaRPr>
            </a:p>
          </p:txBody>
        </p:sp>
        <p:sp>
          <p:nvSpPr>
            <p:cNvPr id="80" name="Freeform 38"/>
            <p:cNvSpPr/>
            <p:nvPr/>
          </p:nvSpPr>
          <p:spPr bwMode="auto">
            <a:xfrm>
              <a:off x="6602" y="1741"/>
              <a:ext cx="49" cy="66"/>
            </a:xfrm>
            <a:custGeom>
              <a:avLst/>
              <a:gdLst>
                <a:gd name="T0" fmla="*/ 0 w 24"/>
                <a:gd name="T1" fmla="*/ 30 h 32"/>
                <a:gd name="T2" fmla="*/ 1 w 24"/>
                <a:gd name="T3" fmla="*/ 29 h 32"/>
                <a:gd name="T4" fmla="*/ 4 w 24"/>
                <a:gd name="T5" fmla="*/ 25 h 32"/>
                <a:gd name="T6" fmla="*/ 8 w 24"/>
                <a:gd name="T7" fmla="*/ 21 h 32"/>
                <a:gd name="T8" fmla="*/ 19 w 24"/>
                <a:gd name="T9" fmla="*/ 7 h 32"/>
                <a:gd name="T10" fmla="*/ 21 w 24"/>
                <a:gd name="T11" fmla="*/ 1 h 32"/>
                <a:gd name="T12" fmla="*/ 22 w 24"/>
                <a:gd name="T13" fmla="*/ 0 h 32"/>
                <a:gd name="T14" fmla="*/ 24 w 24"/>
                <a:gd name="T15" fmla="*/ 1 h 32"/>
                <a:gd name="T16" fmla="*/ 24 w 24"/>
                <a:gd name="T17" fmla="*/ 2 h 32"/>
                <a:gd name="T18" fmla="*/ 13 w 24"/>
                <a:gd name="T19" fmla="*/ 18 h 32"/>
                <a:gd name="T20" fmla="*/ 6 w 24"/>
                <a:gd name="T21" fmla="*/ 27 h 32"/>
                <a:gd name="T22" fmla="*/ 3 w 24"/>
                <a:gd name="T23" fmla="*/ 31 h 32"/>
                <a:gd name="T24" fmla="*/ 1 w 24"/>
                <a:gd name="T25" fmla="*/ 32 h 32"/>
                <a:gd name="T26" fmla="*/ 0 w 24"/>
                <a:gd name="T27"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32">
                  <a:moveTo>
                    <a:pt x="0" y="30"/>
                  </a:moveTo>
                  <a:cubicBezTo>
                    <a:pt x="0" y="30"/>
                    <a:pt x="0" y="29"/>
                    <a:pt x="1" y="29"/>
                  </a:cubicBezTo>
                  <a:cubicBezTo>
                    <a:pt x="2" y="28"/>
                    <a:pt x="3" y="26"/>
                    <a:pt x="4" y="25"/>
                  </a:cubicBezTo>
                  <a:cubicBezTo>
                    <a:pt x="5" y="24"/>
                    <a:pt x="7" y="22"/>
                    <a:pt x="8" y="21"/>
                  </a:cubicBezTo>
                  <a:cubicBezTo>
                    <a:pt x="12" y="16"/>
                    <a:pt x="15" y="11"/>
                    <a:pt x="19" y="7"/>
                  </a:cubicBezTo>
                  <a:cubicBezTo>
                    <a:pt x="20" y="5"/>
                    <a:pt x="21" y="3"/>
                    <a:pt x="21" y="1"/>
                  </a:cubicBezTo>
                  <a:cubicBezTo>
                    <a:pt x="21" y="1"/>
                    <a:pt x="21" y="0"/>
                    <a:pt x="22" y="0"/>
                  </a:cubicBezTo>
                  <a:cubicBezTo>
                    <a:pt x="23" y="0"/>
                    <a:pt x="24" y="0"/>
                    <a:pt x="24" y="1"/>
                  </a:cubicBezTo>
                  <a:cubicBezTo>
                    <a:pt x="24" y="1"/>
                    <a:pt x="24" y="2"/>
                    <a:pt x="24" y="2"/>
                  </a:cubicBezTo>
                  <a:cubicBezTo>
                    <a:pt x="20" y="8"/>
                    <a:pt x="16" y="13"/>
                    <a:pt x="13" y="18"/>
                  </a:cubicBezTo>
                  <a:cubicBezTo>
                    <a:pt x="10" y="21"/>
                    <a:pt x="8" y="24"/>
                    <a:pt x="6" y="27"/>
                  </a:cubicBezTo>
                  <a:cubicBezTo>
                    <a:pt x="5" y="28"/>
                    <a:pt x="4" y="30"/>
                    <a:pt x="3" y="31"/>
                  </a:cubicBezTo>
                  <a:cubicBezTo>
                    <a:pt x="3" y="32"/>
                    <a:pt x="2" y="32"/>
                    <a:pt x="1" y="32"/>
                  </a:cubicBezTo>
                  <a:cubicBezTo>
                    <a:pt x="0" y="32"/>
                    <a:pt x="0" y="31"/>
                    <a:pt x="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1">
                <a:ln>
                  <a:noFill/>
                </a:ln>
                <a:solidFill>
                  <a:prstClr val="black"/>
                </a:solidFill>
                <a:effectLst/>
                <a:uLnTx/>
                <a:uFillTx/>
              </a:endParaRPr>
            </a:p>
          </p:txBody>
        </p:sp>
        <p:sp>
          <p:nvSpPr>
            <p:cNvPr id="81" name="Freeform 39"/>
            <p:cNvSpPr/>
            <p:nvPr/>
          </p:nvSpPr>
          <p:spPr bwMode="auto">
            <a:xfrm>
              <a:off x="6550" y="2055"/>
              <a:ext cx="27" cy="56"/>
            </a:xfrm>
            <a:custGeom>
              <a:avLst/>
              <a:gdLst>
                <a:gd name="T0" fmla="*/ 9 w 13"/>
                <a:gd name="T1" fmla="*/ 2 h 27"/>
                <a:gd name="T2" fmla="*/ 13 w 13"/>
                <a:gd name="T3" fmla="*/ 1 h 27"/>
                <a:gd name="T4" fmla="*/ 13 w 13"/>
                <a:gd name="T5" fmla="*/ 3 h 27"/>
                <a:gd name="T6" fmla="*/ 4 w 13"/>
                <a:gd name="T7" fmla="*/ 20 h 27"/>
                <a:gd name="T8" fmla="*/ 4 w 13"/>
                <a:gd name="T9" fmla="*/ 22 h 27"/>
                <a:gd name="T10" fmla="*/ 4 w 13"/>
                <a:gd name="T11" fmla="*/ 23 h 27"/>
                <a:gd name="T12" fmla="*/ 4 w 13"/>
                <a:gd name="T13" fmla="*/ 26 h 27"/>
                <a:gd name="T14" fmla="*/ 1 w 13"/>
                <a:gd name="T15" fmla="*/ 26 h 27"/>
                <a:gd name="T16" fmla="*/ 0 w 13"/>
                <a:gd name="T17" fmla="*/ 24 h 27"/>
                <a:gd name="T18" fmla="*/ 8 w 13"/>
                <a:gd name="T19" fmla="*/ 8 h 27"/>
                <a:gd name="T20" fmla="*/ 10 w 13"/>
                <a:gd name="T21" fmla="*/ 4 h 27"/>
                <a:gd name="T22" fmla="*/ 9 w 13"/>
                <a:gd name="T23"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27">
                  <a:moveTo>
                    <a:pt x="9" y="2"/>
                  </a:moveTo>
                  <a:cubicBezTo>
                    <a:pt x="10" y="0"/>
                    <a:pt x="12" y="0"/>
                    <a:pt x="13" y="1"/>
                  </a:cubicBezTo>
                  <a:cubicBezTo>
                    <a:pt x="13" y="1"/>
                    <a:pt x="13" y="2"/>
                    <a:pt x="13" y="3"/>
                  </a:cubicBezTo>
                  <a:cubicBezTo>
                    <a:pt x="10" y="8"/>
                    <a:pt x="7" y="14"/>
                    <a:pt x="4" y="20"/>
                  </a:cubicBezTo>
                  <a:cubicBezTo>
                    <a:pt x="4" y="21"/>
                    <a:pt x="4" y="21"/>
                    <a:pt x="4" y="22"/>
                  </a:cubicBezTo>
                  <a:cubicBezTo>
                    <a:pt x="4" y="22"/>
                    <a:pt x="4" y="23"/>
                    <a:pt x="4" y="23"/>
                  </a:cubicBezTo>
                  <a:cubicBezTo>
                    <a:pt x="5" y="24"/>
                    <a:pt x="5" y="25"/>
                    <a:pt x="4" y="26"/>
                  </a:cubicBezTo>
                  <a:cubicBezTo>
                    <a:pt x="3" y="27"/>
                    <a:pt x="2" y="27"/>
                    <a:pt x="1" y="26"/>
                  </a:cubicBezTo>
                  <a:cubicBezTo>
                    <a:pt x="0" y="26"/>
                    <a:pt x="0" y="25"/>
                    <a:pt x="0" y="24"/>
                  </a:cubicBezTo>
                  <a:cubicBezTo>
                    <a:pt x="3" y="19"/>
                    <a:pt x="5" y="13"/>
                    <a:pt x="8" y="8"/>
                  </a:cubicBezTo>
                  <a:cubicBezTo>
                    <a:pt x="9" y="7"/>
                    <a:pt x="9" y="6"/>
                    <a:pt x="10" y="4"/>
                  </a:cubicBezTo>
                  <a:cubicBezTo>
                    <a:pt x="10" y="4"/>
                    <a:pt x="10" y="3"/>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1">
                <a:ln>
                  <a:noFill/>
                </a:ln>
                <a:solidFill>
                  <a:prstClr val="black"/>
                </a:solidFill>
                <a:effectLst/>
                <a:uLnTx/>
                <a:uFillTx/>
              </a:endParaRPr>
            </a:p>
          </p:txBody>
        </p:sp>
        <p:sp>
          <p:nvSpPr>
            <p:cNvPr id="82" name="Freeform 40"/>
            <p:cNvSpPr/>
            <p:nvPr/>
          </p:nvSpPr>
          <p:spPr bwMode="auto">
            <a:xfrm>
              <a:off x="6485" y="2067"/>
              <a:ext cx="30" cy="52"/>
            </a:xfrm>
            <a:custGeom>
              <a:avLst/>
              <a:gdLst>
                <a:gd name="T0" fmla="*/ 2 w 15"/>
                <a:gd name="T1" fmla="*/ 25 h 25"/>
                <a:gd name="T2" fmla="*/ 0 w 15"/>
                <a:gd name="T3" fmla="*/ 23 h 25"/>
                <a:gd name="T4" fmla="*/ 1 w 15"/>
                <a:gd name="T5" fmla="*/ 21 h 25"/>
                <a:gd name="T6" fmla="*/ 6 w 15"/>
                <a:gd name="T7" fmla="*/ 14 h 25"/>
                <a:gd name="T8" fmla="*/ 10 w 15"/>
                <a:gd name="T9" fmla="*/ 6 h 25"/>
                <a:gd name="T10" fmla="*/ 11 w 15"/>
                <a:gd name="T11" fmla="*/ 3 h 25"/>
                <a:gd name="T12" fmla="*/ 14 w 15"/>
                <a:gd name="T13" fmla="*/ 1 h 25"/>
                <a:gd name="T14" fmla="*/ 15 w 15"/>
                <a:gd name="T15" fmla="*/ 3 h 25"/>
                <a:gd name="T16" fmla="*/ 14 w 15"/>
                <a:gd name="T17" fmla="*/ 4 h 25"/>
                <a:gd name="T18" fmla="*/ 12 w 15"/>
                <a:gd name="T19" fmla="*/ 6 h 25"/>
                <a:gd name="T20" fmla="*/ 7 w 15"/>
                <a:gd name="T21" fmla="*/ 16 h 25"/>
                <a:gd name="T22" fmla="*/ 4 w 15"/>
                <a:gd name="T23" fmla="*/ 24 h 25"/>
                <a:gd name="T24" fmla="*/ 2 w 15"/>
                <a:gd name="T25"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25">
                  <a:moveTo>
                    <a:pt x="2" y="25"/>
                  </a:moveTo>
                  <a:cubicBezTo>
                    <a:pt x="1" y="25"/>
                    <a:pt x="0" y="24"/>
                    <a:pt x="0" y="23"/>
                  </a:cubicBezTo>
                  <a:cubicBezTo>
                    <a:pt x="1" y="22"/>
                    <a:pt x="1" y="22"/>
                    <a:pt x="1" y="21"/>
                  </a:cubicBezTo>
                  <a:cubicBezTo>
                    <a:pt x="3" y="19"/>
                    <a:pt x="5" y="17"/>
                    <a:pt x="6" y="14"/>
                  </a:cubicBezTo>
                  <a:cubicBezTo>
                    <a:pt x="7" y="11"/>
                    <a:pt x="9" y="9"/>
                    <a:pt x="10" y="6"/>
                  </a:cubicBezTo>
                  <a:cubicBezTo>
                    <a:pt x="11" y="5"/>
                    <a:pt x="11" y="4"/>
                    <a:pt x="11" y="3"/>
                  </a:cubicBezTo>
                  <a:cubicBezTo>
                    <a:pt x="11" y="1"/>
                    <a:pt x="12" y="0"/>
                    <a:pt x="14" y="1"/>
                  </a:cubicBezTo>
                  <a:cubicBezTo>
                    <a:pt x="14" y="1"/>
                    <a:pt x="15" y="2"/>
                    <a:pt x="15" y="3"/>
                  </a:cubicBezTo>
                  <a:cubicBezTo>
                    <a:pt x="15" y="3"/>
                    <a:pt x="15" y="4"/>
                    <a:pt x="14" y="4"/>
                  </a:cubicBezTo>
                  <a:cubicBezTo>
                    <a:pt x="13" y="5"/>
                    <a:pt x="13" y="6"/>
                    <a:pt x="12" y="6"/>
                  </a:cubicBezTo>
                  <a:cubicBezTo>
                    <a:pt x="10" y="10"/>
                    <a:pt x="9" y="13"/>
                    <a:pt x="7" y="16"/>
                  </a:cubicBezTo>
                  <a:cubicBezTo>
                    <a:pt x="6" y="19"/>
                    <a:pt x="5" y="21"/>
                    <a:pt x="4" y="24"/>
                  </a:cubicBezTo>
                  <a:cubicBezTo>
                    <a:pt x="4" y="25"/>
                    <a:pt x="3" y="25"/>
                    <a:pt x="2"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1">
                <a:ln>
                  <a:noFill/>
                </a:ln>
                <a:solidFill>
                  <a:prstClr val="black"/>
                </a:solidFill>
                <a:effectLst/>
                <a:uLnTx/>
                <a:uFillTx/>
              </a:endParaRPr>
            </a:p>
          </p:txBody>
        </p:sp>
        <p:sp>
          <p:nvSpPr>
            <p:cNvPr id="83" name="Freeform 41"/>
            <p:cNvSpPr/>
            <p:nvPr/>
          </p:nvSpPr>
          <p:spPr bwMode="auto">
            <a:xfrm>
              <a:off x="6515" y="2067"/>
              <a:ext cx="25" cy="48"/>
            </a:xfrm>
            <a:custGeom>
              <a:avLst/>
              <a:gdLst>
                <a:gd name="T0" fmla="*/ 10 w 12"/>
                <a:gd name="T1" fmla="*/ 3 h 23"/>
                <a:gd name="T2" fmla="*/ 9 w 12"/>
                <a:gd name="T3" fmla="*/ 2 h 23"/>
                <a:gd name="T4" fmla="*/ 12 w 12"/>
                <a:gd name="T5" fmla="*/ 1 h 23"/>
                <a:gd name="T6" fmla="*/ 12 w 12"/>
                <a:gd name="T7" fmla="*/ 1 h 23"/>
                <a:gd name="T8" fmla="*/ 11 w 12"/>
                <a:gd name="T9" fmla="*/ 5 h 23"/>
                <a:gd name="T10" fmla="*/ 7 w 12"/>
                <a:gd name="T11" fmla="*/ 13 h 23"/>
                <a:gd name="T12" fmla="*/ 5 w 12"/>
                <a:gd name="T13" fmla="*/ 19 h 23"/>
                <a:gd name="T14" fmla="*/ 4 w 12"/>
                <a:gd name="T15" fmla="*/ 21 h 23"/>
                <a:gd name="T16" fmla="*/ 3 w 12"/>
                <a:gd name="T17" fmla="*/ 23 h 23"/>
                <a:gd name="T18" fmla="*/ 1 w 12"/>
                <a:gd name="T19" fmla="*/ 23 h 23"/>
                <a:gd name="T20" fmla="*/ 1 w 12"/>
                <a:gd name="T21" fmla="*/ 21 h 23"/>
                <a:gd name="T22" fmla="*/ 2 w 12"/>
                <a:gd name="T23" fmla="*/ 18 h 23"/>
                <a:gd name="T24" fmla="*/ 5 w 12"/>
                <a:gd name="T25" fmla="*/ 13 h 23"/>
                <a:gd name="T26" fmla="*/ 9 w 12"/>
                <a:gd name="T27" fmla="*/ 4 h 23"/>
                <a:gd name="T28" fmla="*/ 10 w 12"/>
                <a:gd name="T29"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23">
                  <a:moveTo>
                    <a:pt x="10" y="3"/>
                  </a:moveTo>
                  <a:cubicBezTo>
                    <a:pt x="9" y="3"/>
                    <a:pt x="8" y="2"/>
                    <a:pt x="9" y="2"/>
                  </a:cubicBezTo>
                  <a:cubicBezTo>
                    <a:pt x="9" y="0"/>
                    <a:pt x="11" y="0"/>
                    <a:pt x="12" y="1"/>
                  </a:cubicBezTo>
                  <a:cubicBezTo>
                    <a:pt x="12" y="1"/>
                    <a:pt x="12" y="1"/>
                    <a:pt x="12" y="1"/>
                  </a:cubicBezTo>
                  <a:cubicBezTo>
                    <a:pt x="12" y="3"/>
                    <a:pt x="12" y="4"/>
                    <a:pt x="11" y="5"/>
                  </a:cubicBezTo>
                  <a:cubicBezTo>
                    <a:pt x="10" y="8"/>
                    <a:pt x="8" y="10"/>
                    <a:pt x="7" y="13"/>
                  </a:cubicBezTo>
                  <a:cubicBezTo>
                    <a:pt x="6" y="15"/>
                    <a:pt x="5" y="17"/>
                    <a:pt x="5" y="19"/>
                  </a:cubicBezTo>
                  <a:cubicBezTo>
                    <a:pt x="4" y="20"/>
                    <a:pt x="4" y="21"/>
                    <a:pt x="4" y="21"/>
                  </a:cubicBezTo>
                  <a:cubicBezTo>
                    <a:pt x="4" y="22"/>
                    <a:pt x="4" y="23"/>
                    <a:pt x="3" y="23"/>
                  </a:cubicBezTo>
                  <a:cubicBezTo>
                    <a:pt x="2" y="23"/>
                    <a:pt x="2" y="23"/>
                    <a:pt x="1" y="23"/>
                  </a:cubicBezTo>
                  <a:cubicBezTo>
                    <a:pt x="1" y="22"/>
                    <a:pt x="0" y="21"/>
                    <a:pt x="1" y="21"/>
                  </a:cubicBezTo>
                  <a:cubicBezTo>
                    <a:pt x="1" y="20"/>
                    <a:pt x="1" y="19"/>
                    <a:pt x="2" y="18"/>
                  </a:cubicBezTo>
                  <a:cubicBezTo>
                    <a:pt x="3" y="17"/>
                    <a:pt x="4" y="15"/>
                    <a:pt x="5" y="13"/>
                  </a:cubicBezTo>
                  <a:cubicBezTo>
                    <a:pt x="7" y="10"/>
                    <a:pt x="8" y="7"/>
                    <a:pt x="9" y="4"/>
                  </a:cubicBezTo>
                  <a:cubicBezTo>
                    <a:pt x="10" y="4"/>
                    <a:pt x="10" y="3"/>
                    <a:pt x="1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1">
                <a:ln>
                  <a:noFill/>
                </a:ln>
                <a:solidFill>
                  <a:prstClr val="black"/>
                </a:solidFill>
                <a:effectLst/>
                <a:uLnTx/>
                <a:uFillTx/>
              </a:endParaRPr>
            </a:p>
          </p:txBody>
        </p:sp>
        <p:sp>
          <p:nvSpPr>
            <p:cNvPr id="84" name="Freeform 42"/>
            <p:cNvSpPr/>
            <p:nvPr/>
          </p:nvSpPr>
          <p:spPr bwMode="auto">
            <a:xfrm>
              <a:off x="6612" y="1784"/>
              <a:ext cx="37" cy="48"/>
            </a:xfrm>
            <a:custGeom>
              <a:avLst/>
              <a:gdLst>
                <a:gd name="T0" fmla="*/ 2 w 18"/>
                <a:gd name="T1" fmla="*/ 23 h 23"/>
                <a:gd name="T2" fmla="*/ 0 w 18"/>
                <a:gd name="T3" fmla="*/ 22 h 23"/>
                <a:gd name="T4" fmla="*/ 0 w 18"/>
                <a:gd name="T5" fmla="*/ 21 h 23"/>
                <a:gd name="T6" fmla="*/ 1 w 18"/>
                <a:gd name="T7" fmla="*/ 19 h 23"/>
                <a:gd name="T8" fmla="*/ 13 w 18"/>
                <a:gd name="T9" fmla="*/ 5 h 23"/>
                <a:gd name="T10" fmla="*/ 14 w 18"/>
                <a:gd name="T11" fmla="*/ 1 h 23"/>
                <a:gd name="T12" fmla="*/ 15 w 18"/>
                <a:gd name="T13" fmla="*/ 0 h 23"/>
                <a:gd name="T14" fmla="*/ 17 w 18"/>
                <a:gd name="T15" fmla="*/ 1 h 23"/>
                <a:gd name="T16" fmla="*/ 17 w 18"/>
                <a:gd name="T17" fmla="*/ 2 h 23"/>
                <a:gd name="T18" fmla="*/ 8 w 18"/>
                <a:gd name="T19" fmla="*/ 14 h 23"/>
                <a:gd name="T20" fmla="*/ 3 w 18"/>
                <a:gd name="T21" fmla="*/ 22 h 23"/>
                <a:gd name="T22" fmla="*/ 2 w 18"/>
                <a:gd name="T2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23">
                  <a:moveTo>
                    <a:pt x="2" y="23"/>
                  </a:moveTo>
                  <a:cubicBezTo>
                    <a:pt x="1" y="23"/>
                    <a:pt x="1" y="23"/>
                    <a:pt x="0" y="22"/>
                  </a:cubicBezTo>
                  <a:cubicBezTo>
                    <a:pt x="0" y="22"/>
                    <a:pt x="0" y="21"/>
                    <a:pt x="0" y="21"/>
                  </a:cubicBezTo>
                  <a:cubicBezTo>
                    <a:pt x="1" y="20"/>
                    <a:pt x="1" y="20"/>
                    <a:pt x="1" y="19"/>
                  </a:cubicBezTo>
                  <a:cubicBezTo>
                    <a:pt x="6" y="15"/>
                    <a:pt x="9" y="10"/>
                    <a:pt x="13" y="5"/>
                  </a:cubicBezTo>
                  <a:cubicBezTo>
                    <a:pt x="14" y="4"/>
                    <a:pt x="15" y="3"/>
                    <a:pt x="14" y="1"/>
                  </a:cubicBezTo>
                  <a:cubicBezTo>
                    <a:pt x="14" y="0"/>
                    <a:pt x="15" y="0"/>
                    <a:pt x="15" y="0"/>
                  </a:cubicBezTo>
                  <a:cubicBezTo>
                    <a:pt x="16" y="0"/>
                    <a:pt x="17" y="0"/>
                    <a:pt x="17" y="1"/>
                  </a:cubicBezTo>
                  <a:cubicBezTo>
                    <a:pt x="18" y="1"/>
                    <a:pt x="18" y="2"/>
                    <a:pt x="17" y="2"/>
                  </a:cubicBezTo>
                  <a:cubicBezTo>
                    <a:pt x="14" y="6"/>
                    <a:pt x="11" y="10"/>
                    <a:pt x="8" y="14"/>
                  </a:cubicBezTo>
                  <a:cubicBezTo>
                    <a:pt x="6" y="16"/>
                    <a:pt x="4" y="19"/>
                    <a:pt x="3" y="22"/>
                  </a:cubicBezTo>
                  <a:cubicBezTo>
                    <a:pt x="3" y="23"/>
                    <a:pt x="2" y="23"/>
                    <a:pt x="2"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1">
                <a:ln>
                  <a:noFill/>
                </a:ln>
                <a:solidFill>
                  <a:prstClr val="black"/>
                </a:solidFill>
                <a:effectLst/>
                <a:uLnTx/>
                <a:uFillTx/>
              </a:endParaRPr>
            </a:p>
          </p:txBody>
        </p:sp>
        <p:sp>
          <p:nvSpPr>
            <p:cNvPr id="85" name="Freeform 43"/>
            <p:cNvSpPr/>
            <p:nvPr/>
          </p:nvSpPr>
          <p:spPr bwMode="auto">
            <a:xfrm>
              <a:off x="6507" y="1700"/>
              <a:ext cx="35" cy="43"/>
            </a:xfrm>
            <a:custGeom>
              <a:avLst/>
              <a:gdLst>
                <a:gd name="T0" fmla="*/ 15 w 17"/>
                <a:gd name="T1" fmla="*/ 0 h 21"/>
                <a:gd name="T2" fmla="*/ 17 w 17"/>
                <a:gd name="T3" fmla="*/ 1 h 21"/>
                <a:gd name="T4" fmla="*/ 16 w 17"/>
                <a:gd name="T5" fmla="*/ 3 h 21"/>
                <a:gd name="T6" fmla="*/ 14 w 17"/>
                <a:gd name="T7" fmla="*/ 3 h 21"/>
                <a:gd name="T8" fmla="*/ 12 w 17"/>
                <a:gd name="T9" fmla="*/ 6 h 21"/>
                <a:gd name="T10" fmla="*/ 3 w 17"/>
                <a:gd name="T11" fmla="*/ 20 h 21"/>
                <a:gd name="T12" fmla="*/ 3 w 17"/>
                <a:gd name="T13" fmla="*/ 20 h 21"/>
                <a:gd name="T14" fmla="*/ 1 w 17"/>
                <a:gd name="T15" fmla="*/ 21 h 21"/>
                <a:gd name="T16" fmla="*/ 0 w 17"/>
                <a:gd name="T17" fmla="*/ 18 h 21"/>
                <a:gd name="T18" fmla="*/ 1 w 17"/>
                <a:gd name="T19" fmla="*/ 17 h 21"/>
                <a:gd name="T20" fmla="*/ 9 w 17"/>
                <a:gd name="T21" fmla="*/ 7 h 21"/>
                <a:gd name="T22" fmla="*/ 14 w 17"/>
                <a:gd name="T23" fmla="*/ 2 h 21"/>
                <a:gd name="T24" fmla="*/ 15 w 17"/>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21">
                  <a:moveTo>
                    <a:pt x="15" y="0"/>
                  </a:moveTo>
                  <a:cubicBezTo>
                    <a:pt x="16" y="0"/>
                    <a:pt x="17" y="0"/>
                    <a:pt x="17" y="1"/>
                  </a:cubicBezTo>
                  <a:cubicBezTo>
                    <a:pt x="17" y="1"/>
                    <a:pt x="17" y="2"/>
                    <a:pt x="16" y="3"/>
                  </a:cubicBezTo>
                  <a:cubicBezTo>
                    <a:pt x="16" y="2"/>
                    <a:pt x="15" y="3"/>
                    <a:pt x="14" y="3"/>
                  </a:cubicBezTo>
                  <a:cubicBezTo>
                    <a:pt x="14" y="4"/>
                    <a:pt x="13" y="5"/>
                    <a:pt x="12" y="6"/>
                  </a:cubicBezTo>
                  <a:cubicBezTo>
                    <a:pt x="9" y="10"/>
                    <a:pt x="6" y="15"/>
                    <a:pt x="3" y="20"/>
                  </a:cubicBezTo>
                  <a:cubicBezTo>
                    <a:pt x="3" y="20"/>
                    <a:pt x="3" y="20"/>
                    <a:pt x="3" y="20"/>
                  </a:cubicBezTo>
                  <a:cubicBezTo>
                    <a:pt x="2" y="21"/>
                    <a:pt x="1" y="21"/>
                    <a:pt x="1" y="21"/>
                  </a:cubicBezTo>
                  <a:cubicBezTo>
                    <a:pt x="0" y="20"/>
                    <a:pt x="0" y="19"/>
                    <a:pt x="0" y="18"/>
                  </a:cubicBezTo>
                  <a:cubicBezTo>
                    <a:pt x="0" y="18"/>
                    <a:pt x="1" y="18"/>
                    <a:pt x="1" y="17"/>
                  </a:cubicBezTo>
                  <a:cubicBezTo>
                    <a:pt x="4" y="14"/>
                    <a:pt x="7" y="11"/>
                    <a:pt x="9" y="7"/>
                  </a:cubicBezTo>
                  <a:cubicBezTo>
                    <a:pt x="11" y="5"/>
                    <a:pt x="12" y="4"/>
                    <a:pt x="14" y="2"/>
                  </a:cubicBezTo>
                  <a:cubicBezTo>
                    <a:pt x="14" y="1"/>
                    <a:pt x="15" y="1"/>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1">
                <a:ln>
                  <a:noFill/>
                </a:ln>
                <a:solidFill>
                  <a:prstClr val="black"/>
                </a:solidFill>
                <a:effectLst/>
                <a:uLnTx/>
                <a:uFillTx/>
              </a:endParaRPr>
            </a:p>
          </p:txBody>
        </p:sp>
        <p:sp>
          <p:nvSpPr>
            <p:cNvPr id="86" name="Freeform 44"/>
            <p:cNvSpPr/>
            <p:nvPr/>
          </p:nvSpPr>
          <p:spPr bwMode="auto">
            <a:xfrm>
              <a:off x="6585" y="2061"/>
              <a:ext cx="15" cy="39"/>
            </a:xfrm>
            <a:custGeom>
              <a:avLst/>
              <a:gdLst>
                <a:gd name="T0" fmla="*/ 2 w 7"/>
                <a:gd name="T1" fmla="*/ 19 h 19"/>
                <a:gd name="T2" fmla="*/ 0 w 7"/>
                <a:gd name="T3" fmla="*/ 17 h 19"/>
                <a:gd name="T4" fmla="*/ 3 w 7"/>
                <a:gd name="T5" fmla="*/ 11 h 19"/>
                <a:gd name="T6" fmla="*/ 5 w 7"/>
                <a:gd name="T7" fmla="*/ 5 h 19"/>
                <a:gd name="T8" fmla="*/ 4 w 7"/>
                <a:gd name="T9" fmla="*/ 3 h 19"/>
                <a:gd name="T10" fmla="*/ 4 w 7"/>
                <a:gd name="T11" fmla="*/ 2 h 19"/>
                <a:gd name="T12" fmla="*/ 5 w 7"/>
                <a:gd name="T13" fmla="*/ 0 h 19"/>
                <a:gd name="T14" fmla="*/ 7 w 7"/>
                <a:gd name="T15" fmla="*/ 1 h 19"/>
                <a:gd name="T16" fmla="*/ 7 w 7"/>
                <a:gd name="T17" fmla="*/ 2 h 19"/>
                <a:gd name="T18" fmla="*/ 6 w 7"/>
                <a:gd name="T19" fmla="*/ 6 h 19"/>
                <a:gd name="T20" fmla="*/ 4 w 7"/>
                <a:gd name="T21" fmla="*/ 12 h 19"/>
                <a:gd name="T22" fmla="*/ 3 w 7"/>
                <a:gd name="T23" fmla="*/ 15 h 19"/>
                <a:gd name="T24" fmla="*/ 3 w 7"/>
                <a:gd name="T25" fmla="*/ 16 h 19"/>
                <a:gd name="T26" fmla="*/ 4 w 7"/>
                <a:gd name="T27" fmla="*/ 18 h 19"/>
                <a:gd name="T28" fmla="*/ 2 w 7"/>
                <a:gd name="T2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19">
                  <a:moveTo>
                    <a:pt x="2" y="19"/>
                  </a:moveTo>
                  <a:cubicBezTo>
                    <a:pt x="1" y="19"/>
                    <a:pt x="0" y="18"/>
                    <a:pt x="0" y="17"/>
                  </a:cubicBezTo>
                  <a:cubicBezTo>
                    <a:pt x="1" y="15"/>
                    <a:pt x="2" y="13"/>
                    <a:pt x="3" y="11"/>
                  </a:cubicBezTo>
                  <a:cubicBezTo>
                    <a:pt x="3" y="9"/>
                    <a:pt x="4" y="7"/>
                    <a:pt x="5" y="5"/>
                  </a:cubicBezTo>
                  <a:cubicBezTo>
                    <a:pt x="5" y="4"/>
                    <a:pt x="5" y="3"/>
                    <a:pt x="4" y="3"/>
                  </a:cubicBezTo>
                  <a:cubicBezTo>
                    <a:pt x="4" y="3"/>
                    <a:pt x="4" y="2"/>
                    <a:pt x="4" y="2"/>
                  </a:cubicBezTo>
                  <a:cubicBezTo>
                    <a:pt x="4" y="1"/>
                    <a:pt x="5" y="1"/>
                    <a:pt x="5" y="0"/>
                  </a:cubicBezTo>
                  <a:cubicBezTo>
                    <a:pt x="6" y="0"/>
                    <a:pt x="7" y="0"/>
                    <a:pt x="7" y="1"/>
                  </a:cubicBezTo>
                  <a:cubicBezTo>
                    <a:pt x="7" y="1"/>
                    <a:pt x="7" y="2"/>
                    <a:pt x="7" y="2"/>
                  </a:cubicBezTo>
                  <a:cubicBezTo>
                    <a:pt x="7" y="3"/>
                    <a:pt x="7" y="5"/>
                    <a:pt x="6" y="6"/>
                  </a:cubicBezTo>
                  <a:cubicBezTo>
                    <a:pt x="5" y="8"/>
                    <a:pt x="5" y="10"/>
                    <a:pt x="4" y="12"/>
                  </a:cubicBezTo>
                  <a:cubicBezTo>
                    <a:pt x="4" y="13"/>
                    <a:pt x="3" y="14"/>
                    <a:pt x="3" y="15"/>
                  </a:cubicBezTo>
                  <a:cubicBezTo>
                    <a:pt x="3" y="15"/>
                    <a:pt x="3" y="16"/>
                    <a:pt x="3" y="16"/>
                  </a:cubicBezTo>
                  <a:cubicBezTo>
                    <a:pt x="4" y="17"/>
                    <a:pt x="4" y="18"/>
                    <a:pt x="4" y="18"/>
                  </a:cubicBezTo>
                  <a:cubicBezTo>
                    <a:pt x="3" y="19"/>
                    <a:pt x="3" y="19"/>
                    <a:pt x="2"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1">
                <a:ln>
                  <a:noFill/>
                </a:ln>
                <a:solidFill>
                  <a:prstClr val="black"/>
                </a:solidFill>
                <a:effectLst/>
                <a:uLnTx/>
                <a:uFillTx/>
              </a:endParaRPr>
            </a:p>
          </p:txBody>
        </p:sp>
        <p:sp>
          <p:nvSpPr>
            <p:cNvPr id="87" name="Freeform 45"/>
            <p:cNvSpPr/>
            <p:nvPr/>
          </p:nvSpPr>
          <p:spPr bwMode="auto">
            <a:xfrm>
              <a:off x="6151" y="1892"/>
              <a:ext cx="27" cy="41"/>
            </a:xfrm>
            <a:custGeom>
              <a:avLst/>
              <a:gdLst>
                <a:gd name="T0" fmla="*/ 3 w 13"/>
                <a:gd name="T1" fmla="*/ 17 h 20"/>
                <a:gd name="T2" fmla="*/ 3 w 13"/>
                <a:gd name="T3" fmla="*/ 17 h 20"/>
                <a:gd name="T4" fmla="*/ 3 w 13"/>
                <a:gd name="T5" fmla="*/ 19 h 20"/>
                <a:gd name="T6" fmla="*/ 1 w 13"/>
                <a:gd name="T7" fmla="*/ 20 h 20"/>
                <a:gd name="T8" fmla="*/ 0 w 13"/>
                <a:gd name="T9" fmla="*/ 18 h 20"/>
                <a:gd name="T10" fmla="*/ 1 w 13"/>
                <a:gd name="T11" fmla="*/ 17 h 20"/>
                <a:gd name="T12" fmla="*/ 7 w 13"/>
                <a:gd name="T13" fmla="*/ 7 h 20"/>
                <a:gd name="T14" fmla="*/ 10 w 13"/>
                <a:gd name="T15" fmla="*/ 1 h 20"/>
                <a:gd name="T16" fmla="*/ 12 w 13"/>
                <a:gd name="T17" fmla="*/ 0 h 20"/>
                <a:gd name="T18" fmla="*/ 13 w 13"/>
                <a:gd name="T19" fmla="*/ 1 h 20"/>
                <a:gd name="T20" fmla="*/ 13 w 13"/>
                <a:gd name="T21" fmla="*/ 2 h 20"/>
                <a:gd name="T22" fmla="*/ 10 w 13"/>
                <a:gd name="T23" fmla="*/ 6 h 20"/>
                <a:gd name="T24" fmla="*/ 4 w 13"/>
                <a:gd name="T25" fmla="*/ 15 h 20"/>
                <a:gd name="T26" fmla="*/ 3 w 13"/>
                <a:gd name="T27"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20">
                  <a:moveTo>
                    <a:pt x="3" y="17"/>
                  </a:moveTo>
                  <a:cubicBezTo>
                    <a:pt x="3" y="17"/>
                    <a:pt x="3" y="17"/>
                    <a:pt x="3" y="17"/>
                  </a:cubicBezTo>
                  <a:cubicBezTo>
                    <a:pt x="4" y="18"/>
                    <a:pt x="4" y="19"/>
                    <a:pt x="3" y="19"/>
                  </a:cubicBezTo>
                  <a:cubicBezTo>
                    <a:pt x="3" y="20"/>
                    <a:pt x="2" y="20"/>
                    <a:pt x="1" y="20"/>
                  </a:cubicBezTo>
                  <a:cubicBezTo>
                    <a:pt x="1" y="19"/>
                    <a:pt x="0" y="19"/>
                    <a:pt x="0" y="18"/>
                  </a:cubicBezTo>
                  <a:cubicBezTo>
                    <a:pt x="1" y="18"/>
                    <a:pt x="1" y="17"/>
                    <a:pt x="1" y="17"/>
                  </a:cubicBezTo>
                  <a:cubicBezTo>
                    <a:pt x="3" y="14"/>
                    <a:pt x="5" y="11"/>
                    <a:pt x="7" y="7"/>
                  </a:cubicBezTo>
                  <a:cubicBezTo>
                    <a:pt x="8" y="5"/>
                    <a:pt x="9" y="3"/>
                    <a:pt x="10" y="1"/>
                  </a:cubicBezTo>
                  <a:cubicBezTo>
                    <a:pt x="11" y="0"/>
                    <a:pt x="11" y="0"/>
                    <a:pt x="12" y="0"/>
                  </a:cubicBezTo>
                  <a:cubicBezTo>
                    <a:pt x="12" y="0"/>
                    <a:pt x="13" y="1"/>
                    <a:pt x="13" y="1"/>
                  </a:cubicBezTo>
                  <a:cubicBezTo>
                    <a:pt x="13" y="2"/>
                    <a:pt x="13" y="2"/>
                    <a:pt x="13" y="2"/>
                  </a:cubicBezTo>
                  <a:cubicBezTo>
                    <a:pt x="12" y="3"/>
                    <a:pt x="10" y="4"/>
                    <a:pt x="10" y="6"/>
                  </a:cubicBezTo>
                  <a:cubicBezTo>
                    <a:pt x="8" y="9"/>
                    <a:pt x="6" y="12"/>
                    <a:pt x="4" y="15"/>
                  </a:cubicBezTo>
                  <a:cubicBezTo>
                    <a:pt x="3" y="15"/>
                    <a:pt x="3" y="16"/>
                    <a:pt x="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1">
                <a:ln>
                  <a:noFill/>
                </a:ln>
                <a:solidFill>
                  <a:prstClr val="black"/>
                </a:solidFill>
                <a:effectLst/>
                <a:uLnTx/>
                <a:uFillTx/>
              </a:endParaRPr>
            </a:p>
          </p:txBody>
        </p:sp>
        <p:sp>
          <p:nvSpPr>
            <p:cNvPr id="88" name="Freeform 46"/>
            <p:cNvSpPr/>
            <p:nvPr/>
          </p:nvSpPr>
          <p:spPr bwMode="auto">
            <a:xfrm>
              <a:off x="6623" y="1817"/>
              <a:ext cx="22" cy="40"/>
            </a:xfrm>
            <a:custGeom>
              <a:avLst/>
              <a:gdLst>
                <a:gd name="T0" fmla="*/ 10 w 11"/>
                <a:gd name="T1" fmla="*/ 1 h 19"/>
                <a:gd name="T2" fmla="*/ 9 w 11"/>
                <a:gd name="T3" fmla="*/ 1 h 19"/>
                <a:gd name="T4" fmla="*/ 9 w 11"/>
                <a:gd name="T5" fmla="*/ 1 h 19"/>
                <a:gd name="T6" fmla="*/ 9 w 11"/>
                <a:gd name="T7" fmla="*/ 0 h 19"/>
                <a:gd name="T8" fmla="*/ 10 w 11"/>
                <a:gd name="T9" fmla="*/ 0 h 19"/>
                <a:gd name="T10" fmla="*/ 11 w 11"/>
                <a:gd name="T11" fmla="*/ 2 h 19"/>
                <a:gd name="T12" fmla="*/ 10 w 11"/>
                <a:gd name="T13" fmla="*/ 4 h 19"/>
                <a:gd name="T14" fmla="*/ 7 w 11"/>
                <a:gd name="T15" fmla="*/ 11 h 19"/>
                <a:gd name="T16" fmla="*/ 2 w 11"/>
                <a:gd name="T17" fmla="*/ 18 h 19"/>
                <a:gd name="T18" fmla="*/ 1 w 11"/>
                <a:gd name="T19" fmla="*/ 19 h 19"/>
                <a:gd name="T20" fmla="*/ 1 w 11"/>
                <a:gd name="T21" fmla="*/ 17 h 19"/>
                <a:gd name="T22" fmla="*/ 5 w 11"/>
                <a:gd name="T23" fmla="*/ 11 h 19"/>
                <a:gd name="T24" fmla="*/ 10 w 11"/>
                <a:gd name="T25" fmla="*/ 4 h 19"/>
                <a:gd name="T26" fmla="*/ 10 w 11"/>
                <a:gd name="T27"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19">
                  <a:moveTo>
                    <a:pt x="10" y="1"/>
                  </a:moveTo>
                  <a:cubicBezTo>
                    <a:pt x="10" y="1"/>
                    <a:pt x="10" y="2"/>
                    <a:pt x="9" y="1"/>
                  </a:cubicBezTo>
                  <a:cubicBezTo>
                    <a:pt x="9" y="1"/>
                    <a:pt x="9" y="1"/>
                    <a:pt x="9" y="1"/>
                  </a:cubicBezTo>
                  <a:cubicBezTo>
                    <a:pt x="9" y="0"/>
                    <a:pt x="9" y="0"/>
                    <a:pt x="9" y="0"/>
                  </a:cubicBezTo>
                  <a:cubicBezTo>
                    <a:pt x="10" y="0"/>
                    <a:pt x="10" y="0"/>
                    <a:pt x="10" y="0"/>
                  </a:cubicBezTo>
                  <a:cubicBezTo>
                    <a:pt x="11" y="0"/>
                    <a:pt x="11" y="1"/>
                    <a:pt x="11" y="2"/>
                  </a:cubicBezTo>
                  <a:cubicBezTo>
                    <a:pt x="11" y="3"/>
                    <a:pt x="11" y="4"/>
                    <a:pt x="10" y="4"/>
                  </a:cubicBezTo>
                  <a:cubicBezTo>
                    <a:pt x="9" y="7"/>
                    <a:pt x="8" y="9"/>
                    <a:pt x="7" y="11"/>
                  </a:cubicBezTo>
                  <a:cubicBezTo>
                    <a:pt x="5" y="13"/>
                    <a:pt x="4" y="16"/>
                    <a:pt x="2" y="18"/>
                  </a:cubicBezTo>
                  <a:cubicBezTo>
                    <a:pt x="2" y="19"/>
                    <a:pt x="1" y="19"/>
                    <a:pt x="1" y="19"/>
                  </a:cubicBezTo>
                  <a:cubicBezTo>
                    <a:pt x="0" y="19"/>
                    <a:pt x="0" y="18"/>
                    <a:pt x="1" y="17"/>
                  </a:cubicBezTo>
                  <a:cubicBezTo>
                    <a:pt x="2" y="15"/>
                    <a:pt x="4" y="13"/>
                    <a:pt x="5" y="11"/>
                  </a:cubicBezTo>
                  <a:cubicBezTo>
                    <a:pt x="7" y="8"/>
                    <a:pt x="8" y="6"/>
                    <a:pt x="10" y="4"/>
                  </a:cubicBezTo>
                  <a:cubicBezTo>
                    <a:pt x="10" y="3"/>
                    <a:pt x="10" y="2"/>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1">
                <a:ln>
                  <a:noFill/>
                </a:ln>
                <a:solidFill>
                  <a:prstClr val="black"/>
                </a:solidFill>
                <a:effectLst/>
                <a:uLnTx/>
                <a:uFillTx/>
              </a:endParaRPr>
            </a:p>
          </p:txBody>
        </p:sp>
        <p:sp>
          <p:nvSpPr>
            <p:cNvPr id="89" name="Freeform 47"/>
            <p:cNvSpPr/>
            <p:nvPr/>
          </p:nvSpPr>
          <p:spPr bwMode="auto">
            <a:xfrm>
              <a:off x="6610" y="2067"/>
              <a:ext cx="10" cy="27"/>
            </a:xfrm>
            <a:custGeom>
              <a:avLst/>
              <a:gdLst>
                <a:gd name="T0" fmla="*/ 5 w 5"/>
                <a:gd name="T1" fmla="*/ 1 h 13"/>
                <a:gd name="T2" fmla="*/ 3 w 5"/>
                <a:gd name="T3" fmla="*/ 11 h 13"/>
                <a:gd name="T4" fmla="*/ 3 w 5"/>
                <a:gd name="T5" fmla="*/ 12 h 13"/>
                <a:gd name="T6" fmla="*/ 1 w 5"/>
                <a:gd name="T7" fmla="*/ 13 h 13"/>
                <a:gd name="T8" fmla="*/ 1 w 5"/>
                <a:gd name="T9" fmla="*/ 11 h 13"/>
                <a:gd name="T10" fmla="*/ 1 w 5"/>
                <a:gd name="T11" fmla="*/ 11 h 13"/>
                <a:gd name="T12" fmla="*/ 4 w 5"/>
                <a:gd name="T13" fmla="*/ 4 h 13"/>
                <a:gd name="T14" fmla="*/ 4 w 5"/>
                <a:gd name="T15" fmla="*/ 2 h 13"/>
                <a:gd name="T16" fmla="*/ 4 w 5"/>
                <a:gd name="T17" fmla="*/ 1 h 13"/>
                <a:gd name="T18" fmla="*/ 5 w 5"/>
                <a:gd name="T19" fmla="*/ 1 h 13"/>
                <a:gd name="T20" fmla="*/ 5 w 5"/>
                <a:gd name="T21"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13">
                  <a:moveTo>
                    <a:pt x="5" y="1"/>
                  </a:moveTo>
                  <a:cubicBezTo>
                    <a:pt x="5" y="5"/>
                    <a:pt x="4" y="8"/>
                    <a:pt x="3" y="11"/>
                  </a:cubicBezTo>
                  <a:cubicBezTo>
                    <a:pt x="3" y="12"/>
                    <a:pt x="3" y="12"/>
                    <a:pt x="3" y="12"/>
                  </a:cubicBezTo>
                  <a:cubicBezTo>
                    <a:pt x="2" y="13"/>
                    <a:pt x="2" y="13"/>
                    <a:pt x="1" y="13"/>
                  </a:cubicBezTo>
                  <a:cubicBezTo>
                    <a:pt x="1" y="13"/>
                    <a:pt x="0" y="12"/>
                    <a:pt x="1" y="11"/>
                  </a:cubicBezTo>
                  <a:cubicBezTo>
                    <a:pt x="1" y="11"/>
                    <a:pt x="1" y="11"/>
                    <a:pt x="1" y="11"/>
                  </a:cubicBezTo>
                  <a:cubicBezTo>
                    <a:pt x="2" y="9"/>
                    <a:pt x="3" y="7"/>
                    <a:pt x="4" y="4"/>
                  </a:cubicBezTo>
                  <a:cubicBezTo>
                    <a:pt x="4" y="4"/>
                    <a:pt x="4" y="3"/>
                    <a:pt x="4" y="2"/>
                  </a:cubicBezTo>
                  <a:cubicBezTo>
                    <a:pt x="3" y="2"/>
                    <a:pt x="3" y="1"/>
                    <a:pt x="4" y="1"/>
                  </a:cubicBezTo>
                  <a:cubicBezTo>
                    <a:pt x="4" y="0"/>
                    <a:pt x="5" y="1"/>
                    <a:pt x="5" y="1"/>
                  </a:cubicBezTo>
                  <a:cubicBezTo>
                    <a:pt x="5" y="1"/>
                    <a:pt x="5" y="1"/>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1">
                <a:ln>
                  <a:noFill/>
                </a:ln>
                <a:solidFill>
                  <a:prstClr val="black"/>
                </a:solidFill>
                <a:effectLst/>
                <a:uLnTx/>
                <a:uFillTx/>
              </a:endParaRPr>
            </a:p>
          </p:txBody>
        </p:sp>
      </p:grpSp>
      <p:grpSp>
        <p:nvGrpSpPr>
          <p:cNvPr id="2" name="组合 1"/>
          <p:cNvGrpSpPr/>
          <p:nvPr/>
        </p:nvGrpSpPr>
        <p:grpSpPr>
          <a:xfrm>
            <a:off x="2040855" y="1590298"/>
            <a:ext cx="10432745" cy="1019085"/>
            <a:chOff x="2040855" y="1590298"/>
            <a:chExt cx="10432745" cy="1019085"/>
          </a:xfrm>
        </p:grpSpPr>
        <p:sp>
          <p:nvSpPr>
            <p:cNvPr id="53" name="文本框 1"/>
            <p:cNvSpPr txBox="1"/>
            <p:nvPr/>
          </p:nvSpPr>
          <p:spPr>
            <a:xfrm>
              <a:off x="2040855" y="1590298"/>
              <a:ext cx="10432745" cy="406009"/>
            </a:xfrm>
            <a:prstGeom prst="rect">
              <a:avLst/>
            </a:prstGeom>
            <a:noFill/>
            <a:ln w="9525">
              <a:noFill/>
            </a:ln>
          </p:spPr>
          <p:txBody>
            <a:bodyPr wrap="square" anchor="t" anchorCtr="0">
              <a:spAutoFit/>
            </a:bodyPr>
            <a:lstStyle/>
            <a:p>
              <a:pPr marL="514350" marR="0" lvl="0" indent="-514350" defTabSz="914400" eaLnBrk="1" fontAlgn="base" latinLnBrk="0" hangingPunct="1">
                <a:lnSpc>
                  <a:spcPct val="110000"/>
                </a:lnSpc>
                <a:spcBef>
                  <a:spcPct val="0"/>
                </a:spcBef>
                <a:spcAft>
                  <a:spcPct val="0"/>
                </a:spcAft>
                <a:buClrTx/>
                <a:buSzTx/>
                <a:buFontTx/>
                <a:buAutoNum type="arabicPeriod"/>
                <a:defRPr/>
              </a:pPr>
              <a:r>
                <a:rPr kumimoji="0" lang="en-US" altLang="zh-CN" sz="2000" b="1" i="0" u="none" strike="noStrike" kern="0" cap="none" spc="0" normalizeH="0" baseline="0" noProof="0" dirty="0">
                  <a:ln>
                    <a:noFill/>
                  </a:ln>
                  <a:solidFill>
                    <a:prstClr val="black"/>
                  </a:solidFill>
                  <a:effectLst/>
                  <a:uLnTx/>
                  <a:uFillTx/>
                  <a:latin typeface="Times New Roman" panose="02020603050405020304" charset="0"/>
                </a:rPr>
                <a:t>How did the man get the idea of using gestures to communicate?</a:t>
              </a:r>
              <a:endParaRPr kumimoji="0" lang="zh-CN" altLang="en-US" sz="2000" b="1" i="0" u="none" strike="noStrike" kern="0" cap="none" spc="0" normalizeH="0" baseline="0" noProof="0" dirty="0">
                <a:ln>
                  <a:noFill/>
                </a:ln>
                <a:solidFill>
                  <a:srgbClr val="5F7797"/>
                </a:solidFill>
                <a:effectLst/>
                <a:uLnTx/>
                <a:uFillTx/>
              </a:endParaRPr>
            </a:p>
          </p:txBody>
        </p:sp>
        <p:cxnSp>
          <p:nvCxnSpPr>
            <p:cNvPr id="90" name="直接连接符 89"/>
            <p:cNvCxnSpPr/>
            <p:nvPr/>
          </p:nvCxnSpPr>
          <p:spPr>
            <a:xfrm flipV="1">
              <a:off x="2488652" y="2561758"/>
              <a:ext cx="7424738" cy="47625"/>
            </a:xfrm>
            <a:prstGeom prst="line">
              <a:avLst/>
            </a:prstGeom>
            <a:noFill/>
            <a:ln w="19050" cap="flat" cmpd="sng" algn="ctr">
              <a:solidFill>
                <a:srgbClr val="44546A">
                  <a:lumMod val="60000"/>
                  <a:lumOff val="40000"/>
                </a:srgbClr>
              </a:solidFill>
              <a:prstDash val="solid"/>
              <a:miter lim="800000"/>
            </a:ln>
            <a:effectLst/>
          </p:spPr>
        </p:cxnSp>
      </p:grpSp>
      <p:grpSp>
        <p:nvGrpSpPr>
          <p:cNvPr id="4" name="组合 3"/>
          <p:cNvGrpSpPr/>
          <p:nvPr/>
        </p:nvGrpSpPr>
        <p:grpSpPr>
          <a:xfrm>
            <a:off x="2171247" y="3174164"/>
            <a:ext cx="10287111" cy="901053"/>
            <a:chOff x="2171247" y="3174164"/>
            <a:chExt cx="10287111" cy="901053"/>
          </a:xfrm>
        </p:grpSpPr>
        <p:sp>
          <p:nvSpPr>
            <p:cNvPr id="54" name="文本框 110"/>
            <p:cNvSpPr txBox="1"/>
            <p:nvPr/>
          </p:nvSpPr>
          <p:spPr>
            <a:xfrm>
              <a:off x="2171247" y="3174164"/>
              <a:ext cx="10287111" cy="400110"/>
            </a:xfrm>
            <a:prstGeom prst="rect">
              <a:avLst/>
            </a:prstGeom>
            <a:noFill/>
            <a:ln w="9525">
              <a:noFill/>
            </a:ln>
          </p:spPr>
          <p:txBody>
            <a:bodyPr wrap="square" anchor="t" anchorCtr="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2000" b="1" i="0" u="none" strike="noStrike" kern="0" cap="none" spc="0" normalizeH="0" baseline="0" noProof="0" dirty="0">
                  <a:ln>
                    <a:noFill/>
                  </a:ln>
                  <a:solidFill>
                    <a:prstClr val="black"/>
                  </a:solidFill>
                  <a:effectLst/>
                  <a:uLnTx/>
                  <a:uFillTx/>
                  <a:latin typeface="Times New Roman" panose="02020603050405020304" charset="0"/>
                </a:rPr>
                <a:t>2.  What did the police leader tell his team by using gestures?</a:t>
              </a:r>
              <a:endParaRPr kumimoji="0" lang="zh-CN" altLang="en-US" sz="2000" b="1" i="0" u="none" strike="noStrike" kern="0" cap="none" spc="0" normalizeH="0" baseline="0" noProof="0" dirty="0">
                <a:ln>
                  <a:noFill/>
                </a:ln>
                <a:solidFill>
                  <a:srgbClr val="5F7797"/>
                </a:solidFill>
                <a:effectLst/>
                <a:uLnTx/>
                <a:uFillTx/>
              </a:endParaRPr>
            </a:p>
          </p:txBody>
        </p:sp>
        <p:cxnSp>
          <p:nvCxnSpPr>
            <p:cNvPr id="91" name="直接连接符 90"/>
            <p:cNvCxnSpPr/>
            <p:nvPr/>
          </p:nvCxnSpPr>
          <p:spPr>
            <a:xfrm>
              <a:off x="2511975" y="4053845"/>
              <a:ext cx="7675614" cy="21372"/>
            </a:xfrm>
            <a:prstGeom prst="line">
              <a:avLst/>
            </a:prstGeom>
            <a:noFill/>
            <a:ln w="19050" cap="flat" cmpd="sng" algn="ctr">
              <a:solidFill>
                <a:srgbClr val="44546A">
                  <a:lumMod val="60000"/>
                  <a:lumOff val="40000"/>
                </a:srgbClr>
              </a:solidFill>
              <a:prstDash val="solid"/>
              <a:miter lim="800000"/>
            </a:ln>
            <a:effectLst/>
          </p:spPr>
        </p:cxnSp>
      </p:grpSp>
      <p:grpSp>
        <p:nvGrpSpPr>
          <p:cNvPr id="5" name="组合 4"/>
          <p:cNvGrpSpPr/>
          <p:nvPr/>
        </p:nvGrpSpPr>
        <p:grpSpPr>
          <a:xfrm>
            <a:off x="2227864" y="4292901"/>
            <a:ext cx="9709536" cy="973543"/>
            <a:chOff x="2227864" y="4292901"/>
            <a:chExt cx="9709536" cy="973543"/>
          </a:xfrm>
        </p:grpSpPr>
        <p:sp>
          <p:nvSpPr>
            <p:cNvPr id="55" name="文本框 112"/>
            <p:cNvSpPr txBox="1"/>
            <p:nvPr/>
          </p:nvSpPr>
          <p:spPr>
            <a:xfrm>
              <a:off x="2227864" y="4292901"/>
              <a:ext cx="9709536" cy="406009"/>
            </a:xfrm>
            <a:prstGeom prst="rect">
              <a:avLst/>
            </a:prstGeom>
            <a:noFill/>
            <a:ln w="9525">
              <a:noFill/>
            </a:ln>
          </p:spPr>
          <p:txBody>
            <a:bodyPr wrap="square" anchor="t" anchorCtr="0">
              <a:spAutoFit/>
            </a:bodyPr>
            <a:lstStyle/>
            <a:p>
              <a:pPr marL="443230" marR="0" lvl="0" indent="-443230" defTabSz="914400" eaLnBrk="1" fontAlgn="base" latinLnBrk="0" hangingPunct="1">
                <a:lnSpc>
                  <a:spcPct val="110000"/>
                </a:lnSpc>
                <a:spcBef>
                  <a:spcPct val="0"/>
                </a:spcBef>
                <a:spcAft>
                  <a:spcPct val="0"/>
                </a:spcAft>
                <a:buClrTx/>
                <a:buSzTx/>
                <a:buFontTx/>
                <a:buNone/>
                <a:defRPr/>
              </a:pPr>
              <a:r>
                <a:rPr kumimoji="0" lang="en-US" altLang="zh-CN" sz="2000" b="1" i="0" u="none" strike="noStrike" kern="0" cap="none" spc="0" normalizeH="0" baseline="0" noProof="0" dirty="0">
                  <a:ln>
                    <a:noFill/>
                  </a:ln>
                  <a:solidFill>
                    <a:prstClr val="black"/>
                  </a:solidFill>
                  <a:effectLst/>
                  <a:uLnTx/>
                  <a:uFillTx/>
                  <a:latin typeface="Times New Roman" panose="02020603050405020304" charset="0"/>
                </a:rPr>
                <a:t>3. What did the woman say about the acting classes that she's been taking?</a:t>
              </a:r>
              <a:endParaRPr kumimoji="0" lang="zh-CN" altLang="en-US" sz="2000" b="1" i="0" u="none" strike="noStrike" kern="0" cap="none" spc="0" normalizeH="0" baseline="0" noProof="0" dirty="0">
                <a:ln>
                  <a:noFill/>
                </a:ln>
                <a:solidFill>
                  <a:srgbClr val="5F7797"/>
                </a:solidFill>
                <a:effectLst/>
                <a:uLnTx/>
                <a:uFillTx/>
              </a:endParaRPr>
            </a:p>
          </p:txBody>
        </p:sp>
        <p:cxnSp>
          <p:nvCxnSpPr>
            <p:cNvPr id="92" name="直接连接符 91"/>
            <p:cNvCxnSpPr/>
            <p:nvPr/>
          </p:nvCxnSpPr>
          <p:spPr>
            <a:xfrm flipV="1">
              <a:off x="2511975" y="5209294"/>
              <a:ext cx="7331075" cy="57150"/>
            </a:xfrm>
            <a:prstGeom prst="line">
              <a:avLst/>
            </a:prstGeom>
            <a:noFill/>
            <a:ln w="19050" cap="flat" cmpd="sng" algn="ctr">
              <a:solidFill>
                <a:srgbClr val="44546A">
                  <a:lumMod val="60000"/>
                  <a:lumOff val="40000"/>
                </a:srgbClr>
              </a:solidFill>
              <a:prstDash val="solid"/>
              <a:miter lim="800000"/>
            </a:ln>
            <a:effectLst/>
          </p:spPr>
        </p:cxnSp>
      </p:grpSp>
      <p:sp>
        <p:nvSpPr>
          <p:cNvPr id="93" name="标题 5"/>
          <p:cNvSpPr txBox="1"/>
          <p:nvPr/>
        </p:nvSpPr>
        <p:spPr>
          <a:xfrm>
            <a:off x="464151" y="499626"/>
            <a:ext cx="12076101" cy="1143000"/>
          </a:xfrm>
          <a:prstGeom prst="rect">
            <a:avLst/>
          </a:prstGeom>
          <a:noFill/>
          <a:ln w="9525">
            <a:noFill/>
          </a:ln>
        </p:spPr>
        <p:txBody>
          <a:bodyPr vert="horz" lIns="91440" tIns="45720" rIns="91440" bIns="45720"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pPr>
            <a:r>
              <a:rPr lang="en-US" altLang="zh-CN" sz="2000" b="1" dirty="0">
                <a:solidFill>
                  <a:srgbClr val="0000FF"/>
                </a:solidFill>
                <a:latin typeface="Times New Roman" panose="02020603050405020304" charset="0"/>
              </a:rPr>
              <a:t>Listen to a conversation about body language. Then answer the following questions.</a:t>
            </a:r>
            <a:endParaRPr lang="en-US" altLang="zh-CN" sz="2000" b="1" dirty="0">
              <a:solidFill>
                <a:srgbClr val="0000FF"/>
              </a:solidFill>
              <a:latin typeface="Times New Roman" panose="02020603050405020304" charset="0"/>
            </a:endParaRPr>
          </a:p>
        </p:txBody>
      </p:sp>
      <p:sp>
        <p:nvSpPr>
          <p:cNvPr id="94" name="文本框 8"/>
          <p:cNvSpPr txBox="1"/>
          <p:nvPr/>
        </p:nvSpPr>
        <p:spPr>
          <a:xfrm>
            <a:off x="2218196" y="5567032"/>
            <a:ext cx="10058729" cy="406330"/>
          </a:xfrm>
          <a:prstGeom prst="rect">
            <a:avLst/>
          </a:prstGeom>
          <a:noFill/>
          <a:ln w="9525">
            <a:noFill/>
          </a:ln>
        </p:spPr>
        <p:txBody>
          <a:bodyPr wrap="square" anchor="t" anchorCtr="0">
            <a:spAutoFit/>
          </a:bodyPr>
          <a:lstStyle/>
          <a:p>
            <a:pPr marL="443230" indent="-443230" fontAlgn="base">
              <a:lnSpc>
                <a:spcPct val="110000"/>
              </a:lnSpc>
              <a:spcBef>
                <a:spcPct val="0"/>
              </a:spcBef>
              <a:spcAft>
                <a:spcPct val="0"/>
              </a:spcAft>
            </a:pPr>
            <a:r>
              <a:rPr lang="en-US" altLang="zh-CN" sz="2000" b="1" dirty="0">
                <a:solidFill>
                  <a:prstClr val="black"/>
                </a:solidFill>
                <a:latin typeface="Times New Roman" panose="02020603050405020304" charset="0"/>
              </a:rPr>
              <a:t>4. What did the man mean by saying "It's good you tried" at the end of the conversation?</a:t>
            </a:r>
            <a:endParaRPr lang="en-US" altLang="zh-CN" sz="2000" b="1" dirty="0">
              <a:solidFill>
                <a:prstClr val="black"/>
              </a:solidFill>
              <a:latin typeface="Times New Roman" panose="02020603050405020304" charset="0"/>
            </a:endParaRPr>
          </a:p>
        </p:txBody>
      </p:sp>
      <p:grpSp>
        <p:nvGrpSpPr>
          <p:cNvPr id="3" name="组合 2"/>
          <p:cNvGrpSpPr/>
          <p:nvPr/>
        </p:nvGrpSpPr>
        <p:grpSpPr>
          <a:xfrm>
            <a:off x="1520925" y="24518"/>
            <a:ext cx="4505340" cy="688319"/>
            <a:chOff x="1566387" y="21130"/>
            <a:chExt cx="4505340" cy="688319"/>
          </a:xfrm>
        </p:grpSpPr>
        <p:grpSp>
          <p:nvGrpSpPr>
            <p:cNvPr id="45" name="组合 44"/>
            <p:cNvGrpSpPr/>
            <p:nvPr/>
          </p:nvGrpSpPr>
          <p:grpSpPr>
            <a:xfrm>
              <a:off x="1566387" y="21130"/>
              <a:ext cx="4505340" cy="688319"/>
              <a:chOff x="3197731" y="-379920"/>
              <a:chExt cx="4974392" cy="688319"/>
            </a:xfrm>
          </p:grpSpPr>
          <p:grpSp>
            <p:nvGrpSpPr>
              <p:cNvPr id="46" name="组合 45"/>
              <p:cNvGrpSpPr/>
              <p:nvPr/>
            </p:nvGrpSpPr>
            <p:grpSpPr>
              <a:xfrm>
                <a:off x="3197731" y="-379920"/>
                <a:ext cx="2425580" cy="688319"/>
                <a:chOff x="163028" y="-12434"/>
                <a:chExt cx="2425580" cy="736601"/>
              </a:xfrm>
            </p:grpSpPr>
            <p:sp>
              <p:nvSpPr>
                <p:cNvPr id="50" name="Freeform 2" descr="0x786"/>
                <p:cNvSpPr/>
                <p:nvPr/>
              </p:nvSpPr>
              <p:spPr bwMode="auto">
                <a:xfrm>
                  <a:off x="163028" y="-12434"/>
                  <a:ext cx="2425580" cy="736601"/>
                </a:xfrm>
                <a:custGeom>
                  <a:avLst/>
                  <a:gdLst>
                    <a:gd name="T0" fmla="*/ 371 w 741"/>
                    <a:gd name="T1" fmla="*/ 0 h 741"/>
                    <a:gd name="T2" fmla="*/ 0 w 741"/>
                    <a:gd name="T3" fmla="*/ 371 h 741"/>
                    <a:gd name="T4" fmla="*/ 371 w 741"/>
                    <a:gd name="T5" fmla="*/ 741 h 741"/>
                    <a:gd name="T6" fmla="*/ 741 w 741"/>
                    <a:gd name="T7" fmla="*/ 371 h 741"/>
                    <a:gd name="T8" fmla="*/ 741 w 741"/>
                    <a:gd name="T9" fmla="*/ 0 h 741"/>
                    <a:gd name="T10" fmla="*/ 371 w 741"/>
                    <a:gd name="T11" fmla="*/ 0 h 741"/>
                  </a:gdLst>
                  <a:ahLst/>
                  <a:cxnLst>
                    <a:cxn ang="0">
                      <a:pos x="T0" y="T1"/>
                    </a:cxn>
                    <a:cxn ang="0">
                      <a:pos x="T2" y="T3"/>
                    </a:cxn>
                    <a:cxn ang="0">
                      <a:pos x="T4" y="T5"/>
                    </a:cxn>
                    <a:cxn ang="0">
                      <a:pos x="T6" y="T7"/>
                    </a:cxn>
                    <a:cxn ang="0">
                      <a:pos x="T8" y="T9"/>
                    </a:cxn>
                    <a:cxn ang="0">
                      <a:pos x="T10" y="T11"/>
                    </a:cxn>
                  </a:cxnLst>
                  <a:rect l="0" t="0" r="r" b="b"/>
                  <a:pathLst>
                    <a:path w="741" h="741">
                      <a:moveTo>
                        <a:pt x="371" y="0"/>
                      </a:moveTo>
                      <a:cubicBezTo>
                        <a:pt x="166" y="0"/>
                        <a:pt x="0" y="166"/>
                        <a:pt x="0" y="371"/>
                      </a:cubicBezTo>
                      <a:cubicBezTo>
                        <a:pt x="0" y="575"/>
                        <a:pt x="166" y="741"/>
                        <a:pt x="371" y="741"/>
                      </a:cubicBezTo>
                      <a:cubicBezTo>
                        <a:pt x="575" y="741"/>
                        <a:pt x="741" y="575"/>
                        <a:pt x="741" y="371"/>
                      </a:cubicBezTo>
                      <a:cubicBezTo>
                        <a:pt x="741" y="0"/>
                        <a:pt x="741" y="0"/>
                        <a:pt x="741" y="0"/>
                      </a:cubicBezTo>
                      <a:lnTo>
                        <a:pt x="371" y="0"/>
                      </a:lnTo>
                      <a:close/>
                    </a:path>
                  </a:pathLst>
                </a:custGeom>
                <a:blipFill dpi="0" rotWithShape="1">
                  <a:blip r:embed="rId1"/>
                  <a:stretch>
                    <a:fillRect/>
                  </a:stretch>
                </a:blipFill>
                <a:ln w="9525" cmpd="sng">
                  <a:solidFill>
                    <a:srgbClr val="68B54B"/>
                  </a:solidFill>
                  <a:round/>
                </a:ln>
              </p:spPr>
              <p:txBody>
                <a:bodyPr/>
                <a:lstStyle/>
                <a:p>
                  <a:endParaRPr lang="zh-CN" altLang="en-US" sz="2400" dirty="0"/>
                </a:p>
              </p:txBody>
            </p:sp>
            <p:sp>
              <p:nvSpPr>
                <p:cNvPr id="51" name="矩形 50"/>
                <p:cNvSpPr/>
                <p:nvPr/>
              </p:nvSpPr>
              <p:spPr>
                <a:xfrm>
                  <a:off x="178578" y="108843"/>
                  <a:ext cx="1695390" cy="494048"/>
                </a:xfrm>
                <a:prstGeom prst="rect">
                  <a:avLst/>
                </a:prstGeom>
                <a:noFill/>
              </p:spPr>
              <p:txBody>
                <a:bodyPr wrap="square" lIns="91440" tIns="45720" rIns="91440" bIns="45720">
                  <a:spAutoFit/>
                </a:bodyPr>
                <a:lstStyle/>
                <a:p>
                  <a:pPr algn="ctr"/>
                  <a:r>
                    <a:rPr lang="en-US" altLang="zh-CN" sz="2400" b="1" cap="none" spc="0" dirty="0">
                      <a:ln w="12700" cmpd="sng">
                        <a:solidFill>
                          <a:schemeClr val="accent4"/>
                        </a:solidFill>
                        <a:prstDash val="solid"/>
                      </a:ln>
                      <a:solidFill>
                        <a:srgbClr val="00B050"/>
                      </a:solidFill>
                      <a:effectLst/>
                      <a:latin typeface="Times New Roman" panose="02020603050405020304" charset="0"/>
                      <a:cs typeface="Times New Roman" panose="02020603050405020304" charset="0"/>
                    </a:rPr>
                    <a:t>Part 3</a:t>
                  </a:r>
                  <a:endParaRPr lang="zh-CN" altLang="en-US" sz="2400" b="1" cap="none" spc="0" dirty="0">
                    <a:ln w="12700" cmpd="sng">
                      <a:solidFill>
                        <a:schemeClr val="accent4"/>
                      </a:solidFill>
                      <a:prstDash val="solid"/>
                    </a:ln>
                    <a:solidFill>
                      <a:srgbClr val="00B050"/>
                    </a:solidFill>
                    <a:effectLst/>
                    <a:latin typeface="Times New Roman" panose="02020603050405020304" charset="0"/>
                    <a:cs typeface="Times New Roman" panose="02020603050405020304" charset="0"/>
                  </a:endParaRPr>
                </a:p>
              </p:txBody>
            </p:sp>
          </p:grpSp>
          <p:sp>
            <p:nvSpPr>
              <p:cNvPr id="48" name="对角圆角矩形 7"/>
              <p:cNvSpPr/>
              <p:nvPr>
                <p:custDataLst>
                  <p:tags r:id="rId2"/>
                </p:custDataLst>
              </p:nvPr>
            </p:nvSpPr>
            <p:spPr>
              <a:xfrm>
                <a:off x="4779763" y="-315031"/>
                <a:ext cx="3392360" cy="575776"/>
              </a:xfrm>
              <a:prstGeom prst="round2DiagRect">
                <a:avLst>
                  <a:gd name="adj1" fmla="val 45395"/>
                  <a:gd name="adj2" fmla="val 0"/>
                </a:avLst>
              </a:prstGeom>
              <a:solidFill>
                <a:srgbClr val="FFC00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sz="2400" dirty="0"/>
              </a:p>
            </p:txBody>
          </p:sp>
        </p:grpSp>
        <p:sp>
          <p:nvSpPr>
            <p:cNvPr id="95" name="文本框 94"/>
            <p:cNvSpPr txBox="1"/>
            <p:nvPr/>
          </p:nvSpPr>
          <p:spPr>
            <a:xfrm>
              <a:off x="3029207" y="107414"/>
              <a:ext cx="289640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rgbClr val="FF0000"/>
                  </a:solidFill>
                  <a:effectLst/>
                  <a:uLnTx/>
                  <a:uFillTx/>
                  <a:latin typeface="Times New Roman" panose="02020603050405020304" charset="0"/>
                  <a:ea typeface="微软雅黑" panose="020B0503020204020204" pitchFamily="34" charset="-122"/>
                  <a:cs typeface="Times New Roman" panose="02020603050405020304" charset="0"/>
                </a:rPr>
                <a:t>Listening for details</a:t>
              </a:r>
              <a:r>
                <a:rPr kumimoji="0" lang="zh-CN" altLang="en-US" sz="2400" b="1" i="0" u="none" strike="noStrike" kern="1200" cap="none" spc="0" normalizeH="0" baseline="0" noProof="0" dirty="0">
                  <a:ln>
                    <a:noFill/>
                  </a:ln>
                  <a:solidFill>
                    <a:srgbClr val="FF0000"/>
                  </a:solidFill>
                  <a:effectLst/>
                  <a:uLnTx/>
                  <a:uFillTx/>
                  <a:latin typeface="Times New Roman" panose="02020603050405020304" charset="0"/>
                  <a:ea typeface="微软雅黑" panose="020B0503020204020204" pitchFamily="34" charset="-122"/>
                  <a:cs typeface="Times New Roman" panose="02020603050405020304" charset="0"/>
                </a:rPr>
                <a:t> </a:t>
              </a:r>
              <a:endParaRPr kumimoji="0" lang="zh-CN" altLang="en-US" sz="2400" b="1" i="0" u="none" strike="noStrike" kern="1200" cap="none" spc="0" normalizeH="0" baseline="0" noProof="0" dirty="0">
                <a:ln>
                  <a:noFill/>
                </a:ln>
                <a:solidFill>
                  <a:srgbClr val="FF0000"/>
                </a:solidFill>
                <a:effectLst/>
                <a:uLnTx/>
                <a:uFillTx/>
                <a:latin typeface="Times New Roman" panose="02020603050405020304" charset="0"/>
                <a:ea typeface="微软雅黑" panose="020B0503020204020204" pitchFamily="34" charset="-122"/>
                <a:cs typeface="Times New Roman" panose="02020603050405020304" charset="0"/>
              </a:endParaRPr>
            </a:p>
          </p:txBody>
        </p:sp>
      </p:gr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p:cTn id="7" dur="500" fill="hold"/>
                                        <p:tgtEl>
                                          <p:spTgt spid="56"/>
                                        </p:tgtEl>
                                        <p:attrNameLst>
                                          <p:attrName>ppt_w</p:attrName>
                                        </p:attrNameLst>
                                      </p:cBhvr>
                                      <p:tavLst>
                                        <p:tav tm="0">
                                          <p:val>
                                            <p:fltVal val="0"/>
                                          </p:val>
                                        </p:tav>
                                        <p:tav tm="100000">
                                          <p:val>
                                            <p:strVal val="#ppt_w"/>
                                          </p:val>
                                        </p:tav>
                                      </p:tavLst>
                                    </p:anim>
                                    <p:anim calcmode="lin" valueType="num">
                                      <p:cBhvr>
                                        <p:cTn id="8" dur="500" fill="hold"/>
                                        <p:tgtEl>
                                          <p:spTgt spid="5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63"/>
                                        </p:tgtEl>
                                        <p:attrNameLst>
                                          <p:attrName>style.visibility</p:attrName>
                                        </p:attrNameLst>
                                      </p:cBhvr>
                                      <p:to>
                                        <p:strVal val="visible"/>
                                      </p:to>
                                    </p:set>
                                    <p:anim calcmode="lin" valueType="num">
                                      <p:cBhvr>
                                        <p:cTn id="12" dur="500" fill="hold"/>
                                        <p:tgtEl>
                                          <p:spTgt spid="63"/>
                                        </p:tgtEl>
                                        <p:attrNameLst>
                                          <p:attrName>ppt_w</p:attrName>
                                        </p:attrNameLst>
                                      </p:cBhvr>
                                      <p:tavLst>
                                        <p:tav tm="0">
                                          <p:val>
                                            <p:fltVal val="0"/>
                                          </p:val>
                                        </p:tav>
                                        <p:tav tm="100000">
                                          <p:val>
                                            <p:strVal val="#ppt_w"/>
                                          </p:val>
                                        </p:tav>
                                      </p:tavLst>
                                    </p:anim>
                                    <p:anim calcmode="lin" valueType="num">
                                      <p:cBhvr>
                                        <p:cTn id="13" dur="500" fill="hold"/>
                                        <p:tgtEl>
                                          <p:spTgt spid="6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93"/>
                                        </p:tgtEl>
                                        <p:attrNameLst>
                                          <p:attrName>style.visibility</p:attrName>
                                        </p:attrNameLst>
                                      </p:cBhvr>
                                      <p:to>
                                        <p:strVal val="visible"/>
                                      </p:to>
                                    </p:set>
                                    <p:animEffect transition="in" filter="fade">
                                      <p:cBhvr>
                                        <p:cTn id="30" dur="1000"/>
                                        <p:tgtEl>
                                          <p:spTgt spid="93"/>
                                        </p:tgtEl>
                                      </p:cBhvr>
                                    </p:animEffect>
                                    <p:anim calcmode="lin" valueType="num">
                                      <p:cBhvr>
                                        <p:cTn id="31" dur="1000" fill="hold"/>
                                        <p:tgtEl>
                                          <p:spTgt spid="93"/>
                                        </p:tgtEl>
                                        <p:attrNameLst>
                                          <p:attrName>ppt_x</p:attrName>
                                        </p:attrNameLst>
                                      </p:cBhvr>
                                      <p:tavLst>
                                        <p:tav tm="0">
                                          <p:val>
                                            <p:strVal val="#ppt_x"/>
                                          </p:val>
                                        </p:tav>
                                        <p:tav tm="100000">
                                          <p:val>
                                            <p:strVal val="#ppt_x"/>
                                          </p:val>
                                        </p:tav>
                                      </p:tavLst>
                                    </p:anim>
                                    <p:anim calcmode="lin" valueType="num">
                                      <p:cBhvr>
                                        <p:cTn id="32" dur="1000" fill="hold"/>
                                        <p:tgtEl>
                                          <p:spTgt spid="93"/>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down)">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barn(inVertical)">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barn(inVertical)">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94"/>
                                        </p:tgtEl>
                                        <p:attrNameLst>
                                          <p:attrName>style.visibility</p:attrName>
                                        </p:attrNameLst>
                                      </p:cBhvr>
                                      <p:to>
                                        <p:strVal val="visible"/>
                                      </p:to>
                                    </p:set>
                                    <p:animEffect transition="in" filter="barn(inVertical)">
                                      <p:cBhvr>
                                        <p:cTn id="52"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Lst>
  </p:timing>
</p:sld>
</file>

<file path=ppt/tags/tag1.xml><?xml version="1.0" encoding="utf-8"?>
<p:tagLst xmlns:p="http://schemas.openxmlformats.org/presentationml/2006/main">
  <p:tag name="AS_UNIQUEID" val="58"/>
</p:tagLst>
</file>

<file path=ppt/tags/tag10.xml><?xml version="1.0" encoding="utf-8"?>
<p:tagLst xmlns:p="http://schemas.openxmlformats.org/presentationml/2006/main">
  <p:tag name="AS_UNIQUEID" val="70"/>
</p:tagLst>
</file>

<file path=ppt/tags/tag100.xml><?xml version="1.0" encoding="utf-8"?>
<p:tagLst xmlns:p="http://schemas.openxmlformats.org/presentationml/2006/main">
  <p:tag name="KSO_WM_TEMPLATE_CATEGORY" val="custom"/>
  <p:tag name="KSO_WM_TEMPLATE_INDEX" val="20201293"/>
</p:tagLst>
</file>

<file path=ppt/tags/tag101.xml><?xml version="1.0" encoding="utf-8"?>
<p:tagLst xmlns:p="http://schemas.openxmlformats.org/presentationml/2006/main">
  <p:tag name="AS_UNIQUEID" val="270"/>
</p:tagLst>
</file>

<file path=ppt/tags/tag102.xml><?xml version="1.0" encoding="utf-8"?>
<p:tagLst xmlns:p="http://schemas.openxmlformats.org/presentationml/2006/main">
  <p:tag name="AS_UNIQUEID" val="271"/>
</p:tagLst>
</file>

<file path=ppt/tags/tag103.xml><?xml version="1.0" encoding="utf-8"?>
<p:tagLst xmlns:p="http://schemas.openxmlformats.org/presentationml/2006/main">
  <p:tag name="AS_UNIQUEID" val="272"/>
</p:tagLst>
</file>

<file path=ppt/tags/tag104.xml><?xml version="1.0" encoding="utf-8"?>
<p:tagLst xmlns:p="http://schemas.openxmlformats.org/presentationml/2006/main">
  <p:tag name="AS_UNIQUEID" val="1045"/>
</p:tagLst>
</file>

<file path=ppt/tags/tag105.xml><?xml version="1.0" encoding="utf-8"?>
<p:tagLst xmlns:p="http://schemas.openxmlformats.org/presentationml/2006/main">
  <p:tag name="AS_UNIQUEID" val="1045"/>
</p:tagLst>
</file>

<file path=ppt/tags/tag106.xml><?xml version="1.0" encoding="utf-8"?>
<p:tagLst xmlns:p="http://schemas.openxmlformats.org/presentationml/2006/main">
  <p:tag name="KSO_WM_UNIT_TABLE_BEAUTIFY" val="smartTable{7fcc83d9-72f2-42a6-8a12-e82f6256e261}"/>
</p:tagLst>
</file>

<file path=ppt/tags/tag107.xml><?xml version="1.0" encoding="utf-8"?>
<p:tagLst xmlns:p="http://schemas.openxmlformats.org/presentationml/2006/main">
  <p:tag name="AS_UNIQUEID" val="1045"/>
</p:tagLst>
</file>

<file path=ppt/tags/tag108.xml><?xml version="1.0" encoding="utf-8"?>
<p:tagLst xmlns:p="http://schemas.openxmlformats.org/presentationml/2006/main">
  <p:tag name="AS_UNIQUEID" val="879"/>
  <p:tag name="KSO_WM_UNIT_PLACING_PICTURE_USER_VIEWPORT" val="{&quot;height&quot;:2745.0015748031497,&quot;width&quot;:3691.6015748031496}"/>
  <p:tag name="REFSHAPE" val="119487060"/>
</p:tagLst>
</file>

<file path=ppt/tags/tag109.xml><?xml version="1.0" encoding="utf-8"?>
<p:tagLst xmlns:p="http://schemas.openxmlformats.org/presentationml/2006/main">
  <p:tag name="KSO_WM_TEMPLATE_CATEGORY" val="custom"/>
  <p:tag name="KSO_WM_TEMPLATE_INDEX" val="20201293"/>
</p:tagLst>
</file>

<file path=ppt/tags/tag11.xml><?xml version="1.0" encoding="utf-8"?>
<p:tagLst xmlns:p="http://schemas.openxmlformats.org/presentationml/2006/main">
  <p:tag name="AS_UNIQUEID" val="73"/>
  <p:tag name="KSO_WM_ASSEMBLE_CHIP_INDEX" val="8da15b3f4ce2483da3539565a25eaafa"/>
  <p:tag name="KSO_WM_BEAUTIFY_FLAG" val="#wm#"/>
  <p:tag name="KSO_WM_CHIP_FILLAREA_FILL_RULE" val="{&quot;fill_align&quot;:&quot;cm&quot;,&quot;fill_effect&quot;:[],&quot;fill_mode&quot;:&quot;full&quot;,&quot;sacle_strategy&quot;:&quot;stretch&quot;}"/>
  <p:tag name="KSO_WM_CHIP_GROUPID" val="5fa0fd07a8fc48be8080e791"/>
  <p:tag name="KSO_WM_CHIP_XID" val="5fa0fd07a8fc48be8080e794"/>
  <p:tag name="KSO_WM_TAG_VERSION" val="1.0"/>
  <p:tag name="KSO_WM_TEMPLATE_CATEGORY" val="chip"/>
  <p:tag name="KSO_WM_TEMPLATE_INDEX" val="20201293"/>
  <p:tag name="KSO_WM_UNIT_COMPATIBLE" val="0"/>
  <p:tag name="KSO_WM_UNIT_DEC_AREA_ID" val="34f37ec0980f47a1af3b7d3af8ed1ab9"/>
  <p:tag name="KSO_WM_UNIT_DECORATE_INFO" val=""/>
  <p:tag name="KSO_WM_UNIT_DIAGRAM_ISNUMVISUAL" val="0"/>
  <p:tag name="KSO_WM_UNIT_DIAGRAM_ISREFERUNIT" val="0"/>
  <p:tag name="KSO_WM_UNIT_HIGHLIGHT" val="0"/>
  <p:tag name="KSO_WM_UNIT_ID" val="chip20201293_3*i*1"/>
  <p:tag name="KSO_WM_UNIT_INDEX" val="1"/>
  <p:tag name="KSO_WM_UNIT_LAYERLEVEL" val="1"/>
  <p:tag name="KSO_WM_UNIT_SM_LIMIT_TYPE" val=""/>
  <p:tag name="KSO_WM_UNIT_SUBTYPE" val="t"/>
  <p:tag name="KSO_WM_UNIT_TYPE" val="i"/>
</p:tagLst>
</file>

<file path=ppt/tags/tag110.xml><?xml version="1.0" encoding="utf-8"?>
<p:tagLst xmlns:p="http://schemas.openxmlformats.org/presentationml/2006/main">
  <p:tag name="AS_UNIQUEID" val="717"/>
</p:tagLst>
</file>

<file path=ppt/tags/tag111.xml><?xml version="1.0" encoding="utf-8"?>
<p:tagLst xmlns:p="http://schemas.openxmlformats.org/presentationml/2006/main">
  <p:tag name="AS_UNIQUEID" val="718"/>
</p:tagLst>
</file>

<file path=ppt/tags/tag112.xml><?xml version="1.0" encoding="utf-8"?>
<p:tagLst xmlns:p="http://schemas.openxmlformats.org/presentationml/2006/main">
  <p:tag name="AS_UNIQUEID" val="719"/>
</p:tagLst>
</file>

<file path=ppt/tags/tag113.xml><?xml version="1.0" encoding="utf-8"?>
<p:tagLst xmlns:p="http://schemas.openxmlformats.org/presentationml/2006/main">
  <p:tag name="AS_UNIQUEID" val="1045"/>
</p:tagLst>
</file>

<file path=ppt/tags/tag114.xml><?xml version="1.0" encoding="utf-8"?>
<p:tagLst xmlns:p="http://schemas.openxmlformats.org/presentationml/2006/main">
  <p:tag name="AS_UNIQUEID" val="1045"/>
</p:tagLst>
</file>

<file path=ppt/tags/tag115.xml><?xml version="1.0" encoding="utf-8"?>
<p:tagLst xmlns:p="http://schemas.openxmlformats.org/presentationml/2006/main">
  <p:tag name="AS_UNIQUEID" val="750"/>
</p:tagLst>
</file>

<file path=ppt/tags/tag116.xml><?xml version="1.0" encoding="utf-8"?>
<p:tagLst xmlns:p="http://schemas.openxmlformats.org/presentationml/2006/main">
  <p:tag name="AS_UNIQUEID" val="751"/>
</p:tagLst>
</file>

<file path=ppt/tags/tag117.xml><?xml version="1.0" encoding="utf-8"?>
<p:tagLst xmlns:p="http://schemas.openxmlformats.org/presentationml/2006/main">
  <p:tag name="AS_UNIQUEID" val="752"/>
</p:tagLst>
</file>

<file path=ppt/tags/tag118.xml><?xml version="1.0" encoding="utf-8"?>
<p:tagLst xmlns:p="http://schemas.openxmlformats.org/presentationml/2006/main">
  <p:tag name="AS_UNIQUEID" val="753"/>
</p:tagLst>
</file>

<file path=ppt/tags/tag119.xml><?xml version="1.0" encoding="utf-8"?>
<p:tagLst xmlns:p="http://schemas.openxmlformats.org/presentationml/2006/main">
  <p:tag name="KSO_WM_TEMPLATE_CATEGORY" val="custom"/>
  <p:tag name="KSO_WM_TEMPLATE_INDEX" val="20201293"/>
</p:tagLst>
</file>

<file path=ppt/tags/tag12.xml><?xml version="1.0" encoding="utf-8"?>
<p:tagLst xmlns:p="http://schemas.openxmlformats.org/presentationml/2006/main">
  <p:tag name="AS_UNIQUEID" val="74"/>
  <p:tag name="KSO_WM_ASSEMBLE_CHIP_INDEX" val="362f32f05c4a4f00ab00d35837cf7c7a"/>
  <p:tag name="KSO_WM_BEAUTIFY_FLAG" val="#wm#"/>
  <p:tag name="KSO_WM_CHIP_FILLAREA_FILL_RULE" val="{&quot;fill_align&quot;:&quot;cm&quot;,&quot;fill_effect&quot;:[],&quot;fill_mode&quot;:&quot;full&quot;,&quot;sacle_strategy&quot;:&quot;stretch&quot;}"/>
  <p:tag name="KSO_WM_CHIP_GROUPID" val="5fa0fd07a8fc48be8080e791"/>
  <p:tag name="KSO_WM_CHIP_XID" val="5fa0fd07a8fc48be8080e795"/>
  <p:tag name="KSO_WM_TAG_VERSION" val="1.0"/>
  <p:tag name="KSO_WM_TEMPLATE_CATEGORY" val="chip"/>
  <p:tag name="KSO_WM_TEMPLATE_INDEX" val="20201293"/>
  <p:tag name="KSO_WM_UNIT_COMPATIBLE" val="0"/>
  <p:tag name="KSO_WM_UNIT_DEC_AREA_ID" val="b886f1253c3b428282adae0639e94fbb"/>
  <p:tag name="KSO_WM_UNIT_DECORATE_INFO" val=""/>
  <p:tag name="KSO_WM_UNIT_DIAGRAM_ISNUMVISUAL" val="0"/>
  <p:tag name="KSO_WM_UNIT_DIAGRAM_ISREFERUNIT" val="0"/>
  <p:tag name="KSO_WM_UNIT_HIGHLIGHT" val="0"/>
  <p:tag name="KSO_WM_UNIT_ID" val="chip20201293_4*i*1"/>
  <p:tag name="KSO_WM_UNIT_INDEX" val="1"/>
  <p:tag name="KSO_WM_UNIT_LAYERLEVEL" val="1"/>
  <p:tag name="KSO_WM_UNIT_SM_LIMIT_TYPE" val=""/>
  <p:tag name="KSO_WM_UNIT_SUBTYPE" val="t"/>
  <p:tag name="KSO_WM_UNIT_TYPE" val="i"/>
</p:tagLst>
</file>

<file path=ppt/tags/tag120.xml><?xml version="1.0" encoding="utf-8"?>
<p:tagLst xmlns:p="http://schemas.openxmlformats.org/presentationml/2006/main">
  <p:tag name="AS_UNIQUEID" val="746"/>
</p:tagLst>
</file>

<file path=ppt/tags/tag121.xml><?xml version="1.0" encoding="utf-8"?>
<p:tagLst xmlns:p="http://schemas.openxmlformats.org/presentationml/2006/main">
  <p:tag name="AS_UNIQUEID" val="747"/>
</p:tagLst>
</file>

<file path=ppt/tags/tag122.xml><?xml version="1.0" encoding="utf-8"?>
<p:tagLst xmlns:p="http://schemas.openxmlformats.org/presentationml/2006/main">
  <p:tag name="AS_UNIQUEID" val="748"/>
</p:tagLst>
</file>

<file path=ppt/tags/tag123.xml><?xml version="1.0" encoding="utf-8"?>
<p:tagLst xmlns:p="http://schemas.openxmlformats.org/presentationml/2006/main">
  <p:tag name="KSO_WM_TEMPLATE_CATEGORY" val="custom"/>
  <p:tag name="KSO_WM_TEMPLATE_INDEX" val="20201293"/>
</p:tagLst>
</file>

<file path=ppt/tags/tag124.xml><?xml version="1.0" encoding="utf-8"?>
<p:tagLst xmlns:p="http://schemas.openxmlformats.org/presentationml/2006/main">
  <p:tag name="AS_UNIQUEID" val="542"/>
</p:tagLst>
</file>

<file path=ppt/tags/tag125.xml><?xml version="1.0" encoding="utf-8"?>
<p:tagLst xmlns:p="http://schemas.openxmlformats.org/presentationml/2006/main">
  <p:tag name="AS_UNIQUEID" val="543"/>
</p:tagLst>
</file>

<file path=ppt/tags/tag126.xml><?xml version="1.0" encoding="utf-8"?>
<p:tagLst xmlns:p="http://schemas.openxmlformats.org/presentationml/2006/main">
  <p:tag name="AS_UNIQUEID" val="544"/>
</p:tagLst>
</file>

<file path=ppt/tags/tag127.xml><?xml version="1.0" encoding="utf-8"?>
<p:tagLst xmlns:p="http://schemas.openxmlformats.org/presentationml/2006/main">
  <p:tag name="AS_UNIQUEID" val="217"/>
</p:tagLst>
</file>

<file path=ppt/tags/tag128.xml><?xml version="1.0" encoding="utf-8"?>
<p:tagLst xmlns:p="http://schemas.openxmlformats.org/presentationml/2006/main">
  <p:tag name="AS_UNIQUEID" val="218"/>
</p:tagLst>
</file>

<file path=ppt/tags/tag129.xml><?xml version="1.0" encoding="utf-8"?>
<p:tagLst xmlns:p="http://schemas.openxmlformats.org/presentationml/2006/main">
  <p:tag name="AS_UNIQUEID" val="219"/>
</p:tagLst>
</file>

<file path=ppt/tags/tag13.xml><?xml version="1.0" encoding="utf-8"?>
<p:tagLst xmlns:p="http://schemas.openxmlformats.org/presentationml/2006/main">
  <p:tag name="AS_UNIQUEID" val="75"/>
</p:tagLst>
</file>

<file path=ppt/tags/tag130.xml><?xml version="1.0" encoding="utf-8"?>
<p:tagLst xmlns:p="http://schemas.openxmlformats.org/presentationml/2006/main">
  <p:tag name="AS_UNIQUEID" val="220"/>
</p:tagLst>
</file>

<file path=ppt/tags/tag131.xml><?xml version="1.0" encoding="utf-8"?>
<p:tagLst xmlns:p="http://schemas.openxmlformats.org/presentationml/2006/main">
  <p:tag name="AS_UNIQUEID" val="221"/>
</p:tagLst>
</file>

<file path=ppt/tags/tag132.xml><?xml version="1.0" encoding="utf-8"?>
<p:tagLst xmlns:p="http://schemas.openxmlformats.org/presentationml/2006/main">
  <p:tag name="AS_UNIQUEID" val="222"/>
</p:tagLst>
</file>

<file path=ppt/tags/tag133.xml><?xml version="1.0" encoding="utf-8"?>
<p:tagLst xmlns:p="http://schemas.openxmlformats.org/presentationml/2006/main">
  <p:tag name="AS_UNIQUEID" val="224"/>
</p:tagLst>
</file>

<file path=ppt/tags/tag134.xml><?xml version="1.0" encoding="utf-8"?>
<p:tagLst xmlns:p="http://schemas.openxmlformats.org/presentationml/2006/main">
  <p:tag name="AS_UNIQUEID" val="225"/>
</p:tagLst>
</file>

<file path=ppt/tags/tag135.xml><?xml version="1.0" encoding="utf-8"?>
<p:tagLst xmlns:p="http://schemas.openxmlformats.org/presentationml/2006/main">
  <p:tag name="AS_UNIQUEID" val="226"/>
</p:tagLst>
</file>

<file path=ppt/tags/tag136.xml><?xml version="1.0" encoding="utf-8"?>
<p:tagLst xmlns:p="http://schemas.openxmlformats.org/presentationml/2006/main">
  <p:tag name="AS_UNIQUEID" val="227"/>
</p:tagLst>
</file>

<file path=ppt/tags/tag14.xml><?xml version="1.0" encoding="utf-8"?>
<p:tagLst xmlns:p="http://schemas.openxmlformats.org/presentationml/2006/main">
  <p:tag name="AS_UNIQUEID" val="76"/>
</p:tagLst>
</file>

<file path=ppt/tags/tag15.xml><?xml version="1.0" encoding="utf-8"?>
<p:tagLst xmlns:p="http://schemas.openxmlformats.org/presentationml/2006/main">
  <p:tag name="AS_UNIQUEID" val="77"/>
</p:tagLst>
</file>

<file path=ppt/tags/tag16.xml><?xml version="1.0" encoding="utf-8"?>
<p:tagLst xmlns:p="http://schemas.openxmlformats.org/presentationml/2006/main">
  <p:tag name="AS_UNIQUEID" val="78"/>
  <p:tag name="KSO_WM_ASSEMBLE_CHIP_INDEX" val="82df27532dd14e25b7f604e27735c25a"/>
  <p:tag name="KSO_WM_BEAUTIFY_FLAG" val="#wm#"/>
  <p:tag name="KSO_WM_CHIP_FILLAREA_FILL_RULE" val="{&quot;fill_align&quot;:&quot;cm&quot;,&quot;fill_mode&quot;:&quot;adaptive&quot;,&quot;sacle_strategy&quot;:&quot;smart&quot;}"/>
  <p:tag name="KSO_WM_CHIP_GROUPID" val="5ebe41950ac41c4a0a525618"/>
  <p:tag name="KSO_WM_CHIP_XID" val="5ebe41950ac41c4a0a525619"/>
  <p:tag name="KSO_WM_TAG_VERSION" val="1.0"/>
  <p:tag name="KSO_WM_TEMPLATE_ASSEMBLE_GROUPID" val="5fa0fd07a8fc48be8080e791"/>
  <p:tag name="KSO_WM_TEMPLATE_ASSEMBLE_XID" val="5fa10962a8fc48be8080f8a9"/>
  <p:tag name="KSO_WM_TEMPLATE_CATEGORY" val="custom"/>
  <p:tag name="KSO_WM_TEMPLATE_INDEX" val="20201293"/>
  <p:tag name="KSO_WM_UNIT_BLOCK" val="0"/>
  <p:tag name="KSO_WM_UNIT_COMPATIBLE" val="0"/>
  <p:tag name="KSO_WM_UNIT_DEC_AREA_ID" val="babe2e0cd4c342568048a050fb317af6"/>
  <p:tag name="KSO_WM_UNIT_DEFAULT_FONT" val="24;32;2"/>
  <p:tag name="KSO_WM_UNIT_DIAGRAM_ISNUMVISUAL" val="0"/>
  <p:tag name="KSO_WM_UNIT_DIAGRAM_ISREFERUNIT" val="0"/>
  <p:tag name="KSO_WM_UNIT_HIGHLIGHT" val="0"/>
  <p:tag name="KSO_WM_UNIT_ID" val="custom20201293_1*a*1"/>
  <p:tag name="KSO_WM_UNIT_INDEX" val="1"/>
  <p:tag name="KSO_WM_UNIT_ISCONTENTSTITLE" val="0"/>
  <p:tag name="KSO_WM_UNIT_ISNUMDGMTITLE" val="0"/>
  <p:tag name="KSO_WM_UNIT_LAYERLEVEL" val="1"/>
  <p:tag name="KSO_WM_UNIT_NOCLEAR" val="0"/>
  <p:tag name="KSO_WM_UNIT_PRESET_TEXT" val="单击此处添加大标题内容"/>
  <p:tag name="KSO_WM_UNIT_TEXT_FILL_FORE_SCHEMECOLOR_INDEX" val="13"/>
  <p:tag name="KSO_WM_UNIT_TEXT_FILL_FORE_SCHEMECOLOR_INDEX_BRIGHTNESS" val="0.15"/>
  <p:tag name="KSO_WM_UNIT_TEXT_FILL_TYPE" val="1"/>
  <p:tag name="KSO_WM_UNIT_TYPE" val="a"/>
  <p:tag name="KSO_WM_UNIT_VALUE" val="19"/>
</p:tagLst>
</file>

<file path=ppt/tags/tag17.xml><?xml version="1.0" encoding="utf-8"?>
<p:tagLst xmlns:p="http://schemas.openxmlformats.org/presentationml/2006/main">
  <p:tag name="AS_UNIQUEID" val="79"/>
  <p:tag name="KSO_WM_ASSEMBLE_CHIP_INDEX" val="82df27532dd14e25b7f604e27735c25a"/>
  <p:tag name="KSO_WM_BEAUTIFY_FLAG" val="#wm#"/>
  <p:tag name="KSO_WM_CHIP_FILLAREA_FILL_RULE" val="{&quot;fill_align&quot;:&quot;cm&quot;,&quot;fill_mode&quot;:&quot;adaptive&quot;,&quot;sacle_strategy&quot;:&quot;smart&quot;}"/>
  <p:tag name="KSO_WM_CHIP_GROUPID" val="5ebe41950ac41c4a0a525618"/>
  <p:tag name="KSO_WM_CHIP_XID" val="5ebe41950ac41c4a0a525619"/>
  <p:tag name="KSO_WM_TAG_VERSION" val="1.0"/>
  <p:tag name="KSO_WM_TEMPLATE_ASSEMBLE_GROUPID" val="5fa0fd07a8fc48be8080e791"/>
  <p:tag name="KSO_WM_TEMPLATE_ASSEMBLE_XID" val="5fa10962a8fc48be8080f8a9"/>
  <p:tag name="KSO_WM_TEMPLATE_CATEGORY" val="custom"/>
  <p:tag name="KSO_WM_TEMPLATE_INDEX" val="20201293"/>
  <p:tag name="KSO_WM_UNIT_BLOCK" val="0"/>
  <p:tag name="KSO_WM_UNIT_COMPATIBLE" val="0"/>
  <p:tag name="KSO_WM_UNIT_DEC_AREA_ID" val="7a8c00639c474901b56d9777ab95a400"/>
  <p:tag name="KSO_WM_UNIT_DEFAULT_FONT" val="14;16;2"/>
  <p:tag name="KSO_WM_UNIT_DIAGRAM_ISNUMVISUAL" val="0"/>
  <p:tag name="KSO_WM_UNIT_DIAGRAM_ISREFERUNIT" val="0"/>
  <p:tag name="KSO_WM_UNIT_HIGHLIGHT" val="0"/>
  <p:tag name="KSO_WM_UNIT_ID" val="custom20201293_1*b*1"/>
  <p:tag name="KSO_WM_UNIT_INDEX" val="1"/>
  <p:tag name="KSO_WM_UNIT_ISCONTENTSTITLE" val="0"/>
  <p:tag name="KSO_WM_UNIT_ISNUMDGMTITLE" val="0"/>
  <p:tag name="KSO_WM_UNIT_LAYERLEVEL" val="1"/>
  <p:tag name="KSO_WM_UNIT_NOCLEAR" val="0"/>
  <p:tag name="KSO_WM_UNIT_PRESET_TEXT" val="单击此处输入你的正文，文字是您思想的提炼，为了最终演示发布的良好效果。"/>
  <p:tag name="KSO_WM_UNIT_TEXT_FILL_FORE_SCHEMECOLOR_INDEX" val="13"/>
  <p:tag name="KSO_WM_UNIT_TEXT_FILL_FORE_SCHEMECOLOR_INDEX_BRIGHTNESS" val="0.35"/>
  <p:tag name="KSO_WM_UNIT_TEXT_FILL_TYPE" val="1"/>
  <p:tag name="KSO_WM_UNIT_TYPE" val="b"/>
  <p:tag name="KSO_WM_UNIT_VALUE" val="165"/>
</p:tagLst>
</file>

<file path=ppt/tags/tag18.xml><?xml version="1.0" encoding="utf-8"?>
<p:tagLst xmlns:p="http://schemas.openxmlformats.org/presentationml/2006/main">
  <p:tag name="AS_UNIQUEID" val="108"/>
</p:tagLst>
</file>

<file path=ppt/tags/tag19.xml><?xml version="1.0" encoding="utf-8"?>
<p:tagLst xmlns:p="http://schemas.openxmlformats.org/presentationml/2006/main">
  <p:tag name="AS_UNIQUEID" val="109"/>
</p:tagLst>
</file>

<file path=ppt/tags/tag2.xml><?xml version="1.0" encoding="utf-8"?>
<p:tagLst xmlns:p="http://schemas.openxmlformats.org/presentationml/2006/main">
  <p:tag name="AS_UNIQUEID" val="59"/>
</p:tagLst>
</file>

<file path=ppt/tags/tag20.xml><?xml version="1.0" encoding="utf-8"?>
<p:tagLst xmlns:p="http://schemas.openxmlformats.org/presentationml/2006/main">
  <p:tag name="AS_UNIQUEID" val="110"/>
</p:tagLst>
</file>

<file path=ppt/tags/tag21.xml><?xml version="1.0" encoding="utf-8"?>
<p:tagLst xmlns:p="http://schemas.openxmlformats.org/presentationml/2006/main">
  <p:tag name="AS_UNIQUEID" val="112"/>
  <p:tag name="KSO_WM_ASSEMBLE_CHIP_INDEX" val="a065b8a75fb4407c87e632bbc8e4014b"/>
  <p:tag name="KSO_WM_BEAUTIFY_FLAG" val="#wm#"/>
  <p:tag name="KSO_WM_CHIP_FILLAREA_FILL_RULE" val="{&quot;fill_align&quot;:&quot;cm&quot;,&quot;fill_effect&quot;:[],&quot;fill_mode&quot;:&quot;full&quot;,&quot;sacle_strategy&quot;:&quot;stretch&quot;}"/>
  <p:tag name="KSO_WM_CHIP_GROUPID" val="5fa0fd07a8fc48be8080e791"/>
  <p:tag name="KSO_WM_CHIP_XID" val="5fa0fd07a8fc48be8080e794"/>
  <p:tag name="KSO_WM_TAG_VERSION" val="1.0"/>
  <p:tag name="KSO_WM_TEMPLATE_CATEGORY" val="chip"/>
  <p:tag name="KSO_WM_TEMPLATE_INDEX" val="20201293"/>
  <p:tag name="KSO_WM_UNIT_COMPATIBLE" val="0"/>
  <p:tag name="KSO_WM_UNIT_DEC_AREA_ID" val="7b966c19b8754f9f93cb9042a7a4208f"/>
  <p:tag name="KSO_WM_UNIT_DECORATE_INFO" val=""/>
  <p:tag name="KSO_WM_UNIT_DIAGRAM_ISNUMVISUAL" val="0"/>
  <p:tag name="KSO_WM_UNIT_DIAGRAM_ISREFERUNIT" val="0"/>
  <p:tag name="KSO_WM_UNIT_HIGHLIGHT" val="0"/>
  <p:tag name="KSO_WM_UNIT_ID" val="chip20201293_3*i*1"/>
  <p:tag name="KSO_WM_UNIT_INDEX" val="1"/>
  <p:tag name="KSO_WM_UNIT_LAYERLEVEL" val="1"/>
  <p:tag name="KSO_WM_UNIT_SM_LIMIT_TYPE" val=""/>
  <p:tag name="KSO_WM_UNIT_SUBTYPE" val="t"/>
  <p:tag name="KSO_WM_UNIT_TYPE" val="i"/>
</p:tagLst>
</file>

<file path=ppt/tags/tag22.xml><?xml version="1.0" encoding="utf-8"?>
<p:tagLst xmlns:p="http://schemas.openxmlformats.org/presentationml/2006/main">
  <p:tag name="AS_UNIQUEID" val="113"/>
  <p:tag name="KSO_WM_ASSEMBLE_CHIP_INDEX" val="17c9b494148b40e39254004b50a66bf2"/>
  <p:tag name="KSO_WM_BEAUTIFY_FLAG" val="#wm#"/>
  <p:tag name="KSO_WM_CHIP_FILLAREA_FILL_RULE" val="{&quot;fill_align&quot;:&quot;cm&quot;,&quot;fill_effect&quot;:[],&quot;fill_mode&quot;:&quot;full&quot;,&quot;sacle_strategy&quot;:&quot;stretch&quot;}"/>
  <p:tag name="KSO_WM_CHIP_GROUPID" val="5fa0fd07a8fc48be8080e791"/>
  <p:tag name="KSO_WM_CHIP_XID" val="5fa0fd07a8fc48be8080e795"/>
  <p:tag name="KSO_WM_TAG_VERSION" val="1.0"/>
  <p:tag name="KSO_WM_TEMPLATE_CATEGORY" val="chip"/>
  <p:tag name="KSO_WM_TEMPLATE_INDEX" val="20201293"/>
  <p:tag name="KSO_WM_UNIT_COMPATIBLE" val="0"/>
  <p:tag name="KSO_WM_UNIT_DEC_AREA_ID" val="c2735642b92e4964ba5ebc667497bbe4"/>
  <p:tag name="KSO_WM_UNIT_DECORATE_INFO" val=""/>
  <p:tag name="KSO_WM_UNIT_DIAGRAM_ISNUMVISUAL" val="0"/>
  <p:tag name="KSO_WM_UNIT_DIAGRAM_ISREFERUNIT" val="0"/>
  <p:tag name="KSO_WM_UNIT_HIGHLIGHT" val="0"/>
  <p:tag name="KSO_WM_UNIT_ID" val="chip20201293_4*i*1"/>
  <p:tag name="KSO_WM_UNIT_INDEX" val="1"/>
  <p:tag name="KSO_WM_UNIT_LAYERLEVEL" val="1"/>
  <p:tag name="KSO_WM_UNIT_SM_LIMIT_TYPE" val=""/>
  <p:tag name="KSO_WM_UNIT_SUBTYPE" val="t"/>
  <p:tag name="KSO_WM_UNIT_TYPE" val="i"/>
</p:tagLst>
</file>

<file path=ppt/tags/tag23.xml><?xml version="1.0" encoding="utf-8"?>
<p:tagLst xmlns:p="http://schemas.openxmlformats.org/presentationml/2006/main">
  <p:tag name="AS_UNIQUEID" val="114"/>
</p:tagLst>
</file>

<file path=ppt/tags/tag24.xml><?xml version="1.0" encoding="utf-8"?>
<p:tagLst xmlns:p="http://schemas.openxmlformats.org/presentationml/2006/main">
  <p:tag name="AS_UNIQUEID" val="115"/>
</p:tagLst>
</file>

<file path=ppt/tags/tag25.xml><?xml version="1.0" encoding="utf-8"?>
<p:tagLst xmlns:p="http://schemas.openxmlformats.org/presentationml/2006/main">
  <p:tag name="AS_UNIQUEID" val="116"/>
</p:tagLst>
</file>

<file path=ppt/tags/tag26.xml><?xml version="1.0" encoding="utf-8"?>
<p:tagLst xmlns:p="http://schemas.openxmlformats.org/presentationml/2006/main">
  <p:tag name="AS_UNIQUEID" val="117"/>
</p:tagLst>
</file>

<file path=ppt/tags/tag27.xml><?xml version="1.0" encoding="utf-8"?>
<p:tagLst xmlns:p="http://schemas.openxmlformats.org/presentationml/2006/main">
  <p:tag name="AS_UNIQUEID" val="118"/>
</p:tagLst>
</file>

<file path=ppt/tags/tag28.xml><?xml version="1.0" encoding="utf-8"?>
<p:tagLst xmlns:p="http://schemas.openxmlformats.org/presentationml/2006/main">
  <p:tag name="AS_UNIQUEID" val="119"/>
</p:tagLst>
</file>

<file path=ppt/tags/tag29.xml><?xml version="1.0" encoding="utf-8"?>
<p:tagLst xmlns:p="http://schemas.openxmlformats.org/presentationml/2006/main">
  <p:tag name="AS_UNIQUEID" val="121"/>
  <p:tag name="KSO_WM_ASSEMBLE_CHIP_INDEX" val="a065b8a75fb4407c87e632bbc8e4014b"/>
  <p:tag name="KSO_WM_BEAUTIFY_FLAG" val="#wm#"/>
  <p:tag name="KSO_WM_CHIP_FILLAREA_FILL_RULE" val="{&quot;fill_align&quot;:&quot;cm&quot;,&quot;fill_effect&quot;:[],&quot;fill_mode&quot;:&quot;full&quot;,&quot;sacle_strategy&quot;:&quot;stretch&quot;}"/>
  <p:tag name="KSO_WM_CHIP_GROUPID" val="5fa0fd07a8fc48be8080e791"/>
  <p:tag name="KSO_WM_CHIP_XID" val="5fa0fd07a8fc48be8080e794"/>
  <p:tag name="KSO_WM_TAG_VERSION" val="1.0"/>
  <p:tag name="KSO_WM_TEMPLATE_CATEGORY" val="chip"/>
  <p:tag name="KSO_WM_TEMPLATE_INDEX" val="20201293"/>
  <p:tag name="KSO_WM_UNIT_COMPATIBLE" val="0"/>
  <p:tag name="KSO_WM_UNIT_DEC_AREA_ID" val="7b966c19b8754f9f93cb9042a7a4208f"/>
  <p:tag name="KSO_WM_UNIT_DECORATE_INFO" val=""/>
  <p:tag name="KSO_WM_UNIT_DIAGRAM_ISNUMVISUAL" val="0"/>
  <p:tag name="KSO_WM_UNIT_DIAGRAM_ISREFERUNIT" val="0"/>
  <p:tag name="KSO_WM_UNIT_HIGHLIGHT" val="0"/>
  <p:tag name="KSO_WM_UNIT_ID" val="chip20201293_3*i*1"/>
  <p:tag name="KSO_WM_UNIT_INDEX" val="1"/>
  <p:tag name="KSO_WM_UNIT_LAYERLEVEL" val="1"/>
  <p:tag name="KSO_WM_UNIT_SM_LIMIT_TYPE" val=""/>
  <p:tag name="KSO_WM_UNIT_SUBTYPE" val="t"/>
  <p:tag name="KSO_WM_UNIT_TYPE" val="i"/>
</p:tagLst>
</file>

<file path=ppt/tags/tag3.xml><?xml version="1.0" encoding="utf-8"?>
<p:tagLst xmlns:p="http://schemas.openxmlformats.org/presentationml/2006/main">
  <p:tag name="AS_UNIQUEID" val="60"/>
</p:tagLst>
</file>

<file path=ppt/tags/tag30.xml><?xml version="1.0" encoding="utf-8"?>
<p:tagLst xmlns:p="http://schemas.openxmlformats.org/presentationml/2006/main">
  <p:tag name="AS_UNIQUEID" val="122"/>
  <p:tag name="KSO_WM_ASSEMBLE_CHIP_INDEX" val="17c9b494148b40e39254004b50a66bf2"/>
  <p:tag name="KSO_WM_BEAUTIFY_FLAG" val="#wm#"/>
  <p:tag name="KSO_WM_CHIP_FILLAREA_FILL_RULE" val="{&quot;fill_align&quot;:&quot;cm&quot;,&quot;fill_effect&quot;:[],&quot;fill_mode&quot;:&quot;full&quot;,&quot;sacle_strategy&quot;:&quot;stretch&quot;}"/>
  <p:tag name="KSO_WM_CHIP_GROUPID" val="5fa0fd07a8fc48be8080e791"/>
  <p:tag name="KSO_WM_CHIP_XID" val="5fa0fd07a8fc48be8080e795"/>
  <p:tag name="KSO_WM_TAG_VERSION" val="1.0"/>
  <p:tag name="KSO_WM_TEMPLATE_CATEGORY" val="chip"/>
  <p:tag name="KSO_WM_TEMPLATE_INDEX" val="20201293"/>
  <p:tag name="KSO_WM_UNIT_COMPATIBLE" val="0"/>
  <p:tag name="KSO_WM_UNIT_DEC_AREA_ID" val="c2735642b92e4964ba5ebc667497bbe4"/>
  <p:tag name="KSO_WM_UNIT_DECORATE_INFO" val=""/>
  <p:tag name="KSO_WM_UNIT_DIAGRAM_ISNUMVISUAL" val="0"/>
  <p:tag name="KSO_WM_UNIT_DIAGRAM_ISREFERUNIT" val="0"/>
  <p:tag name="KSO_WM_UNIT_HIGHLIGHT" val="0"/>
  <p:tag name="KSO_WM_UNIT_ID" val="chip20201293_4*i*1"/>
  <p:tag name="KSO_WM_UNIT_INDEX" val="1"/>
  <p:tag name="KSO_WM_UNIT_LAYERLEVEL" val="1"/>
  <p:tag name="KSO_WM_UNIT_SM_LIMIT_TYPE" val=""/>
  <p:tag name="KSO_WM_UNIT_SUBTYPE" val="t"/>
  <p:tag name="KSO_WM_UNIT_TYPE" val="i"/>
</p:tagLst>
</file>

<file path=ppt/tags/tag31.xml><?xml version="1.0" encoding="utf-8"?>
<p:tagLst xmlns:p="http://schemas.openxmlformats.org/presentationml/2006/main">
  <p:tag name="AS_UNIQUEID" val="123"/>
</p:tagLst>
</file>

<file path=ppt/tags/tag32.xml><?xml version="1.0" encoding="utf-8"?>
<p:tagLst xmlns:p="http://schemas.openxmlformats.org/presentationml/2006/main">
  <p:tag name="AS_UNIQUEID" val="124"/>
</p:tagLst>
</file>

<file path=ppt/tags/tag33.xml><?xml version="1.0" encoding="utf-8"?>
<p:tagLst xmlns:p="http://schemas.openxmlformats.org/presentationml/2006/main">
  <p:tag name="AS_UNIQUEID" val="125"/>
</p:tagLst>
</file>

<file path=ppt/tags/tag34.xml><?xml version="1.0" encoding="utf-8"?>
<p:tagLst xmlns:p="http://schemas.openxmlformats.org/presentationml/2006/main">
  <p:tag name="AS_UNIQUEID" val="126"/>
</p:tagLst>
</file>

<file path=ppt/tags/tag35.xml><?xml version="1.0" encoding="utf-8"?>
<p:tagLst xmlns:p="http://schemas.openxmlformats.org/presentationml/2006/main">
  <p:tag name="AS_UNIQUEID" val="127"/>
</p:tagLst>
</file>

<file path=ppt/tags/tag36.xml><?xml version="1.0" encoding="utf-8"?>
<p:tagLst xmlns:p="http://schemas.openxmlformats.org/presentationml/2006/main">
  <p:tag name="AS_UNIQUEID" val="129"/>
  <p:tag name="KSO_WM_ASSEMBLE_CHIP_INDEX" val="a065b8a75fb4407c87e632bbc8e4014b"/>
  <p:tag name="KSO_WM_BEAUTIFY_FLAG" val="#wm#"/>
  <p:tag name="KSO_WM_CHIP_FILLAREA_FILL_RULE" val="{&quot;fill_align&quot;:&quot;cm&quot;,&quot;fill_effect&quot;:[],&quot;fill_mode&quot;:&quot;full&quot;,&quot;sacle_strategy&quot;:&quot;stretch&quot;}"/>
  <p:tag name="KSO_WM_CHIP_GROUPID" val="5fa0fd07a8fc48be8080e791"/>
  <p:tag name="KSO_WM_CHIP_XID" val="5fa0fd07a8fc48be8080e794"/>
  <p:tag name="KSO_WM_TAG_VERSION" val="1.0"/>
  <p:tag name="KSO_WM_TEMPLATE_CATEGORY" val="chip"/>
  <p:tag name="KSO_WM_TEMPLATE_INDEX" val="20201293"/>
  <p:tag name="KSO_WM_UNIT_COMPATIBLE" val="0"/>
  <p:tag name="KSO_WM_UNIT_DEC_AREA_ID" val="7b966c19b8754f9f93cb9042a7a4208f"/>
  <p:tag name="KSO_WM_UNIT_DECORATE_INFO" val=""/>
  <p:tag name="KSO_WM_UNIT_DIAGRAM_ISNUMVISUAL" val="0"/>
  <p:tag name="KSO_WM_UNIT_DIAGRAM_ISREFERUNIT" val="0"/>
  <p:tag name="KSO_WM_UNIT_HIGHLIGHT" val="0"/>
  <p:tag name="KSO_WM_UNIT_ID" val="chip20201293_3*i*1"/>
  <p:tag name="KSO_WM_UNIT_INDEX" val="1"/>
  <p:tag name="KSO_WM_UNIT_LAYERLEVEL" val="1"/>
  <p:tag name="KSO_WM_UNIT_SM_LIMIT_TYPE" val=""/>
  <p:tag name="KSO_WM_UNIT_SUBTYPE" val="t"/>
  <p:tag name="KSO_WM_UNIT_TYPE" val="i"/>
</p:tagLst>
</file>

<file path=ppt/tags/tag37.xml><?xml version="1.0" encoding="utf-8"?>
<p:tagLst xmlns:p="http://schemas.openxmlformats.org/presentationml/2006/main">
  <p:tag name="AS_UNIQUEID" val="130"/>
  <p:tag name="KSO_WM_ASSEMBLE_CHIP_INDEX" val="17c9b494148b40e39254004b50a66bf2"/>
  <p:tag name="KSO_WM_BEAUTIFY_FLAG" val="#wm#"/>
  <p:tag name="KSO_WM_CHIP_FILLAREA_FILL_RULE" val="{&quot;fill_align&quot;:&quot;cm&quot;,&quot;fill_effect&quot;:[],&quot;fill_mode&quot;:&quot;full&quot;,&quot;sacle_strategy&quot;:&quot;stretch&quot;}"/>
  <p:tag name="KSO_WM_CHIP_GROUPID" val="5fa0fd07a8fc48be8080e791"/>
  <p:tag name="KSO_WM_CHIP_XID" val="5fa0fd07a8fc48be8080e795"/>
  <p:tag name="KSO_WM_TAG_VERSION" val="1.0"/>
  <p:tag name="KSO_WM_TEMPLATE_CATEGORY" val="chip"/>
  <p:tag name="KSO_WM_TEMPLATE_INDEX" val="20201293"/>
  <p:tag name="KSO_WM_UNIT_COMPATIBLE" val="0"/>
  <p:tag name="KSO_WM_UNIT_DEC_AREA_ID" val="c2735642b92e4964ba5ebc667497bbe4"/>
  <p:tag name="KSO_WM_UNIT_DECORATE_INFO" val=""/>
  <p:tag name="KSO_WM_UNIT_DIAGRAM_ISNUMVISUAL" val="0"/>
  <p:tag name="KSO_WM_UNIT_DIAGRAM_ISREFERUNIT" val="0"/>
  <p:tag name="KSO_WM_UNIT_HIGHLIGHT" val="0"/>
  <p:tag name="KSO_WM_UNIT_ID" val="chip20201293_4*i*1"/>
  <p:tag name="KSO_WM_UNIT_INDEX" val="1"/>
  <p:tag name="KSO_WM_UNIT_LAYERLEVEL" val="1"/>
  <p:tag name="KSO_WM_UNIT_SM_LIMIT_TYPE" val=""/>
  <p:tag name="KSO_WM_UNIT_SUBTYPE" val="t"/>
  <p:tag name="KSO_WM_UNIT_TYPE" val="i"/>
</p:tagLst>
</file>

<file path=ppt/tags/tag38.xml><?xml version="1.0" encoding="utf-8"?>
<p:tagLst xmlns:p="http://schemas.openxmlformats.org/presentationml/2006/main">
  <p:tag name="AS_UNIQUEID" val="131"/>
</p:tagLst>
</file>

<file path=ppt/tags/tag39.xml><?xml version="1.0" encoding="utf-8"?>
<p:tagLst xmlns:p="http://schemas.openxmlformats.org/presentationml/2006/main">
  <p:tag name="AS_UNIQUEID" val="132"/>
</p:tagLst>
</file>

<file path=ppt/tags/tag4.xml><?xml version="1.0" encoding="utf-8"?>
<p:tagLst xmlns:p="http://schemas.openxmlformats.org/presentationml/2006/main">
  <p:tag name="AS_UNIQUEID" val="61"/>
  <p:tag name="KSO_WM_ASSEMBLE_CHIP_INDEX" val="99bc15d7d3044c80a6fc7b7d9c4ac089"/>
  <p:tag name="KSO_WM_BEAUTIFY_FLAG" val="#wm#"/>
  <p:tag name="KSO_WM_CHIP_FILLAREA_FILL_RULE" val="{&quot;fill_align&quot;:&quot;cm&quot;,&quot;fill_mode&quot;:&quot;adaptive&quot;,&quot;sacle_strategy&quot;:&quot;smart&quot;}"/>
  <p:tag name="KSO_WM_CHIP_GROUPID" val="5f2a1e7645e1f15ec24fe43a"/>
  <p:tag name="KSO_WM_CHIP_XID" val="5f2a1e7645e1f15ec24fe43b"/>
  <p:tag name="KSO_WM_TAG_VERSION" val="1.0"/>
  <p:tag name="KSO_WM_TEMPLATE_ASSEMBLE_GROUPID" val="5fa0fd07a8fc48be8080e791"/>
  <p:tag name="KSO_WM_TEMPLATE_ASSEMBLE_XID" val="5fa10962a8fc48be8080f8ae"/>
  <p:tag name="KSO_WM_TEMPLATE_CATEGORY" val="custom"/>
  <p:tag name="KSO_WM_TEMPLATE_INDEX" val="20201293"/>
  <p:tag name="KSO_WM_UNIT_BLOCK" val="0"/>
  <p:tag name="KSO_WM_UNIT_COMPATIBLE" val="0"/>
  <p:tag name="KSO_WM_UNIT_DEC_AREA_ID" val="e94bd682be8b4418be03daacfb752d4c"/>
  <p:tag name="KSO_WM_UNIT_DEFAULT_FONT" val="24;60;4"/>
  <p:tag name="KSO_WM_UNIT_DIAGRAM_ISNUMVISUAL" val="0"/>
  <p:tag name="KSO_WM_UNIT_DIAGRAM_ISREFERUNIT" val="0"/>
  <p:tag name="KSO_WM_UNIT_HIGHLIGHT" val="0"/>
  <p:tag name="KSO_WM_UNIT_ID" val="custom20201293_1*a*1"/>
  <p:tag name="KSO_WM_UNIT_INDEX" val="1"/>
  <p:tag name="KSO_WM_UNIT_ISCONTENTSTITLE" val="0"/>
  <p:tag name="KSO_WM_UNIT_ISNUMDGMTITLE" val="0"/>
  <p:tag name="KSO_WM_UNIT_LAYERLEVEL" val="1"/>
  <p:tag name="KSO_WM_UNIT_NOCLEAR" val="0"/>
  <p:tag name="KSO_WM_UNIT_PRESET_TEXT" val="创意品牌推广方案"/>
  <p:tag name="KSO_WM_UNIT_TEXT_FILL_FORE_SCHEMECOLOR_INDEX" val="13"/>
  <p:tag name="KSO_WM_UNIT_TEXT_FILL_FORE_SCHEMECOLOR_INDEX_BRIGHTNESS" val="0.15"/>
  <p:tag name="KSO_WM_UNIT_TEXT_FILL_TYPE" val="1"/>
  <p:tag name="KSO_WM_UNIT_TYPE" val="a"/>
  <p:tag name="KSO_WM_UNIT_VALUE" val="14"/>
</p:tagLst>
</file>

<file path=ppt/tags/tag40.xml><?xml version="1.0" encoding="utf-8"?>
<p:tagLst xmlns:p="http://schemas.openxmlformats.org/presentationml/2006/main">
  <p:tag name="AS_UNIQUEID" val="133"/>
</p:tagLst>
</file>

<file path=ppt/tags/tag41.xml><?xml version="1.0" encoding="utf-8"?>
<p:tagLst xmlns:p="http://schemas.openxmlformats.org/presentationml/2006/main">
  <p:tag name="AS_UNIQUEID" val="134"/>
</p:tagLst>
</file>

<file path=ppt/tags/tag42.xml><?xml version="1.0" encoding="utf-8"?>
<p:tagLst xmlns:p="http://schemas.openxmlformats.org/presentationml/2006/main">
  <p:tag name="AS_UNIQUEID" val="143"/>
  <p:tag name="KSO_WM_ASSEMBLE_CHIP_INDEX" val="a065b8a75fb4407c87e632bbc8e4014b"/>
  <p:tag name="KSO_WM_BEAUTIFY_FLAG" val="#wm#"/>
  <p:tag name="KSO_WM_CHIP_FILLAREA_FILL_RULE" val="{&quot;fill_align&quot;:&quot;cm&quot;,&quot;fill_effect&quot;:[],&quot;fill_mode&quot;:&quot;full&quot;,&quot;sacle_strategy&quot;:&quot;stretch&quot;}"/>
  <p:tag name="KSO_WM_CHIP_GROUPID" val="5fa0fd07a8fc48be8080e791"/>
  <p:tag name="KSO_WM_CHIP_XID" val="5fa0fd07a8fc48be8080e794"/>
  <p:tag name="KSO_WM_SLIDE_BACKGROUND_TYPE" val="general"/>
  <p:tag name="KSO_WM_TAG_VERSION" val="1.0"/>
  <p:tag name="KSO_WM_TEMPLATE_CATEGORY" val="chip"/>
  <p:tag name="KSO_WM_TEMPLATE_INDEX" val="20201293"/>
  <p:tag name="KSO_WM_UNIT_COMPATIBLE" val="0"/>
  <p:tag name="KSO_WM_UNIT_DEC_AREA_ID" val="7b966c19b8754f9f93cb9042a7a4208f"/>
  <p:tag name="KSO_WM_UNIT_DECORATE_INFO" val=""/>
  <p:tag name="KSO_WM_UNIT_DIAGRAM_ISNUMVISUAL" val="0"/>
  <p:tag name="KSO_WM_UNIT_DIAGRAM_ISREFERUNIT" val="0"/>
  <p:tag name="KSO_WM_UNIT_HIGHLIGHT" val="0"/>
  <p:tag name="KSO_WM_UNIT_ID" val="chip20201293_3*i*1"/>
  <p:tag name="KSO_WM_UNIT_INDEX" val="1"/>
  <p:tag name="KSO_WM_UNIT_LAYERLEVEL" val="1"/>
  <p:tag name="KSO_WM_UNIT_SM_LIMIT_TYPE" val=""/>
  <p:tag name="KSO_WM_UNIT_SUBTYPE" val="t"/>
  <p:tag name="KSO_WM_UNIT_TYPE" val="i"/>
</p:tagLst>
</file>

<file path=ppt/tags/tag43.xml><?xml version="1.0" encoding="utf-8"?>
<p:tagLst xmlns:p="http://schemas.openxmlformats.org/presentationml/2006/main">
  <p:tag name="AS_UNIQUEID" val="144"/>
  <p:tag name="KSO_WM_ASSEMBLE_CHIP_INDEX" val="17c9b494148b40e39254004b50a66bf2"/>
  <p:tag name="KSO_WM_BEAUTIFY_FLAG" val="#wm#"/>
  <p:tag name="KSO_WM_CHIP_FILLAREA_FILL_RULE" val="{&quot;fill_align&quot;:&quot;cm&quot;,&quot;fill_effect&quot;:[],&quot;fill_mode&quot;:&quot;full&quot;,&quot;sacle_strategy&quot;:&quot;stretch&quot;}"/>
  <p:tag name="KSO_WM_CHIP_GROUPID" val="5fa0fd07a8fc48be8080e791"/>
  <p:tag name="KSO_WM_CHIP_XID" val="5fa0fd07a8fc48be8080e795"/>
  <p:tag name="KSO_WM_SLIDE_BACKGROUND_TYPE" val="general"/>
  <p:tag name="KSO_WM_TAG_VERSION" val="1.0"/>
  <p:tag name="KSO_WM_TEMPLATE_CATEGORY" val="chip"/>
  <p:tag name="KSO_WM_TEMPLATE_INDEX" val="20201293"/>
  <p:tag name="KSO_WM_UNIT_COMPATIBLE" val="0"/>
  <p:tag name="KSO_WM_UNIT_DEC_AREA_ID" val="c2735642b92e4964ba5ebc667497bbe4"/>
  <p:tag name="KSO_WM_UNIT_DECORATE_INFO" val=""/>
  <p:tag name="KSO_WM_UNIT_DIAGRAM_ISNUMVISUAL" val="0"/>
  <p:tag name="KSO_WM_UNIT_DIAGRAM_ISREFERUNIT" val="0"/>
  <p:tag name="KSO_WM_UNIT_HIGHLIGHT" val="0"/>
  <p:tag name="KSO_WM_UNIT_ID" val="chip20201293_4*i*1"/>
  <p:tag name="KSO_WM_UNIT_INDEX" val="1"/>
  <p:tag name="KSO_WM_UNIT_LAYERLEVEL" val="1"/>
  <p:tag name="KSO_WM_UNIT_SM_LIMIT_TYPE" val=""/>
  <p:tag name="KSO_WM_UNIT_SUBTYPE" val="t"/>
  <p:tag name="KSO_WM_UNIT_TYPE" val="i"/>
</p:tagLst>
</file>

<file path=ppt/tags/tag44.xml><?xml version="1.0" encoding="utf-8"?>
<p:tagLst xmlns:p="http://schemas.openxmlformats.org/presentationml/2006/main">
  <p:tag name="AS_UNIQUEID" val="145"/>
  <p:tag name="KSO_WM_SLIDE_BACKGROUND_TYPE" val="general"/>
</p:tagLst>
</file>

<file path=ppt/tags/tag45.xml><?xml version="1.0" encoding="utf-8"?>
<p:tagLst xmlns:p="http://schemas.openxmlformats.org/presentationml/2006/main">
  <p:tag name="AS_UNIQUEID" val="146"/>
  <p:tag name="KSO_WM_SLIDE_BACKGROUND_TYPE" val="general"/>
</p:tagLst>
</file>

<file path=ppt/tags/tag46.xml><?xml version="1.0" encoding="utf-8"?>
<p:tagLst xmlns:p="http://schemas.openxmlformats.org/presentationml/2006/main">
  <p:tag name="AS_UNIQUEID" val="147"/>
  <p:tag name="KSO_WM_SLIDE_BACKGROUND_TYPE" val="general"/>
</p:tagLst>
</file>

<file path=ppt/tags/tag47.xml><?xml version="1.0" encoding="utf-8"?>
<p:tagLst xmlns:p="http://schemas.openxmlformats.org/presentationml/2006/main">
  <p:tag name="AS_UNIQUEID" val="148"/>
  <p:tag name="KSO_WM_SLIDE_BACKGROUND_TYPE" val="general"/>
</p:tagLst>
</file>

<file path=ppt/tags/tag48.xml><?xml version="1.0" encoding="utf-8"?>
<p:tagLst xmlns:p="http://schemas.openxmlformats.org/presentationml/2006/main">
  <p:tag name="AS_UNIQUEID" val="212"/>
</p:tagLst>
</file>

<file path=ppt/tags/tag49.xml><?xml version="1.0" encoding="utf-8"?>
<p:tagLst xmlns:p="http://schemas.openxmlformats.org/presentationml/2006/main">
  <p:tag name="AS_UNIQUEID" val="213"/>
</p:tagLst>
</file>

<file path=ppt/tags/tag5.xml><?xml version="1.0" encoding="utf-8"?>
<p:tagLst xmlns:p="http://schemas.openxmlformats.org/presentationml/2006/main">
  <p:tag name="AS_UNIQUEID" val="62"/>
  <p:tag name="KSO_WM_ASSEMBLE_CHIP_INDEX" val="99bc15d7d3044c80a6fc7b7d9c4ac089"/>
  <p:tag name="KSO_WM_BEAUTIFY_FLAG" val="#wm#"/>
  <p:tag name="KSO_WM_CHIP_FILLAREA_FILL_RULE" val="{&quot;fill_align&quot;:&quot;cm&quot;,&quot;fill_mode&quot;:&quot;adaptive&quot;,&quot;sacle_strategy&quot;:&quot;smart&quot;}"/>
  <p:tag name="KSO_WM_CHIP_GROUPID" val="5f2a1e7645e1f15ec24fe43a"/>
  <p:tag name="KSO_WM_CHIP_XID" val="5f2a1e7645e1f15ec24fe43b"/>
  <p:tag name="KSO_WM_TAG_VERSION" val="1.0"/>
  <p:tag name="KSO_WM_TEMPLATE_ASSEMBLE_GROUPID" val="5fa0fd07a8fc48be8080e791"/>
  <p:tag name="KSO_WM_TEMPLATE_ASSEMBLE_XID" val="5fa10962a8fc48be8080f8ae"/>
  <p:tag name="KSO_WM_TEMPLATE_CATEGORY" val="custom"/>
  <p:tag name="KSO_WM_TEMPLATE_INDEX" val="20201293"/>
  <p:tag name="KSO_WM_UNIT_BLOCK" val="0"/>
  <p:tag name="KSO_WM_UNIT_COMPATIBLE" val="0"/>
  <p:tag name="KSO_WM_UNIT_DEC_AREA_ID" val="bbcf2772b2c343209350ea40fe9b3f86"/>
  <p:tag name="KSO_WM_UNIT_DEFAULT_FONT" val="18;24;2"/>
  <p:tag name="KSO_WM_UNIT_DIAGRAM_ISNUMVISUAL" val="0"/>
  <p:tag name="KSO_WM_UNIT_DIAGRAM_ISREFERUNIT" val="0"/>
  <p:tag name="KSO_WM_UNIT_HIGHLIGHT" val="0"/>
  <p:tag name="KSO_WM_UNIT_ID" val="custom20201293_1*b*1"/>
  <p:tag name="KSO_WM_UNIT_INDEX" val="1"/>
  <p:tag name="KSO_WM_UNIT_ISCONTENTSTITLE" val="0"/>
  <p:tag name="KSO_WM_UNIT_ISNUMDGMTITLE" val="0"/>
  <p:tag name="KSO_WM_UNIT_LAYERLEVEL" val="1"/>
  <p:tag name="KSO_WM_UNIT_NOCLEAR" val="0"/>
  <p:tag name="KSO_WM_UNIT_PRESET_TEXT" val="此处添加副标题内容"/>
  <p:tag name="KSO_WM_UNIT_TEXT_FILL_FORE_SCHEMECOLOR_INDEX" val="13"/>
  <p:tag name="KSO_WM_UNIT_TEXT_FILL_FORE_SCHEMECOLOR_INDEX_BRIGHTNESS" val="0.35"/>
  <p:tag name="KSO_WM_UNIT_TEXT_FILL_TYPE" val="1"/>
  <p:tag name="KSO_WM_UNIT_TYPE" val="b"/>
  <p:tag name="KSO_WM_UNIT_VALUE" val="19"/>
</p:tagLst>
</file>

<file path=ppt/tags/tag50.xml><?xml version="1.0" encoding="utf-8"?>
<p:tagLst xmlns:p="http://schemas.openxmlformats.org/presentationml/2006/main">
  <p:tag name="AS_UNIQUEID" val="214"/>
</p:tagLst>
</file>

<file path=ppt/tags/tag51.xml><?xml version="1.0" encoding="utf-8"?>
<p:tagLst xmlns:p="http://schemas.openxmlformats.org/presentationml/2006/main">
  <p:tag name="AS_UNIQUEID" val="215"/>
  <p:tag name="KSO_WM_BEAUTIFY_FLAG" val="#wm#"/>
  <p:tag name="KSO_WM_TAG_VERSION" val="1.0"/>
  <p:tag name="KSO_WM_TEMPLATE_CATEGORY" val="custom"/>
  <p:tag name="KSO_WM_TEMPLATE_INDEX" val="20201293"/>
</p:tagLst>
</file>

<file path=ppt/tags/tag52.xml><?xml version="1.0" encoding="utf-8"?>
<p:tagLst xmlns:p="http://schemas.openxmlformats.org/presentationml/2006/main">
  <p:tag name="AS_UNIQUEID" val="1017"/>
</p:tagLst>
</file>

<file path=ppt/tags/tag53.xml><?xml version="1.0" encoding="utf-8"?>
<p:tagLst xmlns:p="http://schemas.openxmlformats.org/presentationml/2006/main">
  <p:tag name="AS_UNIQUEID" val="640"/>
</p:tagLst>
</file>

<file path=ppt/tags/tag54.xml><?xml version="1.0" encoding="utf-8"?>
<p:tagLst xmlns:p="http://schemas.openxmlformats.org/presentationml/2006/main">
  <p:tag name="AS_UNIQUEID" val="812"/>
</p:tagLst>
</file>

<file path=ppt/tags/tag55.xml><?xml version="1.0" encoding="utf-8"?>
<p:tagLst xmlns:p="http://schemas.openxmlformats.org/presentationml/2006/main">
  <p:tag name="KSO_WM_TEMPLATE_CATEGORY" val="custom"/>
  <p:tag name="KSO_WM_TEMPLATE_INDEX" val="20201293"/>
</p:tagLst>
</file>

<file path=ppt/tags/tag56.xml><?xml version="1.0" encoding="utf-8"?>
<p:tagLst xmlns:p="http://schemas.openxmlformats.org/presentationml/2006/main">
  <p:tag name="AS_UNIQUEID" val="229"/>
</p:tagLst>
</file>

<file path=ppt/tags/tag57.xml><?xml version="1.0" encoding="utf-8"?>
<p:tagLst xmlns:p="http://schemas.openxmlformats.org/presentationml/2006/main">
  <p:tag name="AS_UNIQUEID" val="230"/>
</p:tagLst>
</file>

<file path=ppt/tags/tag58.xml><?xml version="1.0" encoding="utf-8"?>
<p:tagLst xmlns:p="http://schemas.openxmlformats.org/presentationml/2006/main">
  <p:tag name="AS_UNIQUEID" val="231"/>
</p:tagLst>
</file>

<file path=ppt/tags/tag59.xml><?xml version="1.0" encoding="utf-8"?>
<p:tagLst xmlns:p="http://schemas.openxmlformats.org/presentationml/2006/main">
  <p:tag name="AS_UNIQUEID" val="240"/>
</p:tagLst>
</file>

<file path=ppt/tags/tag6.xml><?xml version="1.0" encoding="utf-8"?>
<p:tagLst xmlns:p="http://schemas.openxmlformats.org/presentationml/2006/main">
  <p:tag name="AS_UNIQUEID" val="64"/>
  <p:tag name="KSO_WM_ASSEMBLE_CHIP_INDEX" val="a065b8a75fb4407c87e632bbc8e4014b"/>
  <p:tag name="KSO_WM_BEAUTIFY_FLAG" val="#wm#"/>
  <p:tag name="KSO_WM_CHIP_FILLAREA_FILL_RULE" val="{&quot;fill_align&quot;:&quot;cm&quot;,&quot;fill_effect&quot;:[],&quot;fill_mode&quot;:&quot;full&quot;,&quot;sacle_strategy&quot;:&quot;stretch&quot;}"/>
  <p:tag name="KSO_WM_CHIP_GROUPID" val="5fa0fd07a8fc48be8080e791"/>
  <p:tag name="KSO_WM_CHIP_XID" val="5fa0fd07a8fc48be8080e794"/>
  <p:tag name="KSO_WM_TAG_VERSION" val="1.0"/>
  <p:tag name="KSO_WM_TEMPLATE_CATEGORY" val="chip"/>
  <p:tag name="KSO_WM_TEMPLATE_INDEX" val="20201293"/>
  <p:tag name="KSO_WM_UNIT_COMPATIBLE" val="0"/>
  <p:tag name="KSO_WM_UNIT_DEC_AREA_ID" val="7b966c19b8754f9f93cb9042a7a4208f"/>
  <p:tag name="KSO_WM_UNIT_DECORATE_INFO" val=""/>
  <p:tag name="KSO_WM_UNIT_DIAGRAM_ISNUMVISUAL" val="0"/>
  <p:tag name="KSO_WM_UNIT_DIAGRAM_ISREFERUNIT" val="0"/>
  <p:tag name="KSO_WM_UNIT_HIGHLIGHT" val="0"/>
  <p:tag name="KSO_WM_UNIT_ID" val="chip20201293_3*i*1"/>
  <p:tag name="KSO_WM_UNIT_INDEX" val="1"/>
  <p:tag name="KSO_WM_UNIT_LAYERLEVEL" val="1"/>
  <p:tag name="KSO_WM_UNIT_SM_LIMIT_TYPE" val=""/>
  <p:tag name="KSO_WM_UNIT_SUBTYPE" val="t"/>
  <p:tag name="KSO_WM_UNIT_TYPE" val="i"/>
</p:tagLst>
</file>

<file path=ppt/tags/tag60.xml><?xml version="1.0" encoding="utf-8"?>
<p:tagLst xmlns:p="http://schemas.openxmlformats.org/presentationml/2006/main">
  <p:tag name="AS_UNIQUEID" val="241"/>
</p:tagLst>
</file>

<file path=ppt/tags/tag61.xml><?xml version="1.0" encoding="utf-8"?>
<p:tagLst xmlns:p="http://schemas.openxmlformats.org/presentationml/2006/main">
  <p:tag name="AS_UNIQUEID" val="242"/>
</p:tagLst>
</file>

<file path=ppt/tags/tag62.xml><?xml version="1.0" encoding="utf-8"?>
<p:tagLst xmlns:p="http://schemas.openxmlformats.org/presentationml/2006/main">
  <p:tag name="AS_UNIQUEID" val="243"/>
</p:tagLst>
</file>

<file path=ppt/tags/tag63.xml><?xml version="1.0" encoding="utf-8"?>
<p:tagLst xmlns:p="http://schemas.openxmlformats.org/presentationml/2006/main">
  <p:tag name="AS_UNIQUEID" val="244"/>
</p:tagLst>
</file>

<file path=ppt/tags/tag64.xml><?xml version="1.0" encoding="utf-8"?>
<p:tagLst xmlns:p="http://schemas.openxmlformats.org/presentationml/2006/main">
  <p:tag name="AS_UNIQUEID" val="245"/>
</p:tagLst>
</file>

<file path=ppt/tags/tag65.xml><?xml version="1.0" encoding="utf-8"?>
<p:tagLst xmlns:p="http://schemas.openxmlformats.org/presentationml/2006/main">
  <p:tag name="KSO_WM_TEMPLATE_CATEGORY" val="custom"/>
  <p:tag name="KSO_WM_TEMPLATE_INDEX" val="20201293"/>
</p:tagLst>
</file>

<file path=ppt/tags/tag66.xml><?xml version="1.0" encoding="utf-8"?>
<p:tagLst xmlns:p="http://schemas.openxmlformats.org/presentationml/2006/main">
  <p:tag name="AS_UNIQUEID" val="236"/>
</p:tagLst>
</file>

<file path=ppt/tags/tag67.xml><?xml version="1.0" encoding="utf-8"?>
<p:tagLst xmlns:p="http://schemas.openxmlformats.org/presentationml/2006/main">
  <p:tag name="AS_UNIQUEID" val="237"/>
</p:tagLst>
</file>

<file path=ppt/tags/tag68.xml><?xml version="1.0" encoding="utf-8"?>
<p:tagLst xmlns:p="http://schemas.openxmlformats.org/presentationml/2006/main">
  <p:tag name="AS_UNIQUEID" val="238"/>
</p:tagLst>
</file>

<file path=ppt/tags/tag69.xml><?xml version="1.0" encoding="utf-8"?>
<p:tagLst xmlns:p="http://schemas.openxmlformats.org/presentationml/2006/main">
  <p:tag name="AS_UNIQUEID" val="1045"/>
</p:tagLst>
</file>

<file path=ppt/tags/tag7.xml><?xml version="1.0" encoding="utf-8"?>
<p:tagLst xmlns:p="http://schemas.openxmlformats.org/presentationml/2006/main">
  <p:tag name="AS_UNIQUEID" val="65"/>
  <p:tag name="KSO_WM_ASSEMBLE_CHIP_INDEX" val="17c9b494148b40e39254004b50a66bf2"/>
  <p:tag name="KSO_WM_BEAUTIFY_FLAG" val="#wm#"/>
  <p:tag name="KSO_WM_CHIP_FILLAREA_FILL_RULE" val="{&quot;fill_align&quot;:&quot;cm&quot;,&quot;fill_effect&quot;:[],&quot;fill_mode&quot;:&quot;full&quot;,&quot;sacle_strategy&quot;:&quot;stretch&quot;}"/>
  <p:tag name="KSO_WM_CHIP_GROUPID" val="5fa0fd07a8fc48be8080e791"/>
  <p:tag name="KSO_WM_CHIP_XID" val="5fa0fd07a8fc48be8080e795"/>
  <p:tag name="KSO_WM_TAG_VERSION" val="1.0"/>
  <p:tag name="KSO_WM_TEMPLATE_CATEGORY" val="chip"/>
  <p:tag name="KSO_WM_TEMPLATE_INDEX" val="20201293"/>
  <p:tag name="KSO_WM_UNIT_COMPATIBLE" val="0"/>
  <p:tag name="KSO_WM_UNIT_DEC_AREA_ID" val="c2735642b92e4964ba5ebc667497bbe4"/>
  <p:tag name="KSO_WM_UNIT_DECORATE_INFO" val=""/>
  <p:tag name="KSO_WM_UNIT_DIAGRAM_ISNUMVISUAL" val="0"/>
  <p:tag name="KSO_WM_UNIT_DIAGRAM_ISREFERUNIT" val="0"/>
  <p:tag name="KSO_WM_UNIT_HIGHLIGHT" val="0"/>
  <p:tag name="KSO_WM_UNIT_ID" val="chip20201293_4*i*1"/>
  <p:tag name="KSO_WM_UNIT_INDEX" val="1"/>
  <p:tag name="KSO_WM_UNIT_LAYERLEVEL" val="1"/>
  <p:tag name="KSO_WM_UNIT_SM_LIMIT_TYPE" val=""/>
  <p:tag name="KSO_WM_UNIT_SUBTYPE" val="t"/>
  <p:tag name="KSO_WM_UNIT_TYPE" val="i"/>
</p:tagLst>
</file>

<file path=ppt/tags/tag70.xml><?xml version="1.0" encoding="utf-8"?>
<p:tagLst xmlns:p="http://schemas.openxmlformats.org/presentationml/2006/main">
  <p:tag name="AS_UNIQUEID" val="1046"/>
</p:tagLst>
</file>

<file path=ppt/tags/tag71.xml><?xml version="1.0" encoding="utf-8"?>
<p:tagLst xmlns:p="http://schemas.openxmlformats.org/presentationml/2006/main">
  <p:tag name="KSO_WM_TEMPLATE_CATEGORY" val="custom"/>
  <p:tag name="KSO_WM_TEMPLATE_INDEX" val="20201293"/>
</p:tagLst>
</file>

<file path=ppt/tags/tag72.xml><?xml version="1.0" encoding="utf-8"?>
<p:tagLst xmlns:p="http://schemas.openxmlformats.org/presentationml/2006/main">
  <p:tag name="AS_UNIQUEID" val="247"/>
</p:tagLst>
</file>

<file path=ppt/tags/tag73.xml><?xml version="1.0" encoding="utf-8"?>
<p:tagLst xmlns:p="http://schemas.openxmlformats.org/presentationml/2006/main">
  <p:tag name="AS_UNIQUEID" val="248"/>
</p:tagLst>
</file>

<file path=ppt/tags/tag74.xml><?xml version="1.0" encoding="utf-8"?>
<p:tagLst xmlns:p="http://schemas.openxmlformats.org/presentationml/2006/main">
  <p:tag name="AS_UNIQUEID" val="249"/>
</p:tagLst>
</file>

<file path=ppt/tags/tag75.xml><?xml version="1.0" encoding="utf-8"?>
<p:tagLst xmlns:p="http://schemas.openxmlformats.org/presentationml/2006/main">
  <p:tag name="AS_UNIQUEID" val="1045"/>
</p:tagLst>
</file>

<file path=ppt/tags/tag76.xml><?xml version="1.0" encoding="utf-8"?>
<p:tagLst xmlns:p="http://schemas.openxmlformats.org/presentationml/2006/main">
  <p:tag name="AS_UNIQUEID" val="1045"/>
</p:tagLst>
</file>

<file path=ppt/tags/tag77.xml><?xml version="1.0" encoding="utf-8"?>
<p:tagLst xmlns:p="http://schemas.openxmlformats.org/presentationml/2006/main">
  <p:tag name="AS_UNIQUEID" val="294"/>
</p:tagLst>
</file>

<file path=ppt/tags/tag78.xml><?xml version="1.0" encoding="utf-8"?>
<p:tagLst xmlns:p="http://schemas.openxmlformats.org/presentationml/2006/main">
  <p:tag name="AS_UNIQUEID" val="1045"/>
</p:tagLst>
</file>

<file path=ppt/tags/tag79.xml><?xml version="1.0" encoding="utf-8"?>
<p:tagLst xmlns:p="http://schemas.openxmlformats.org/presentationml/2006/main">
  <p:tag name="KSO_WM_TEMPLATE_CATEGORY" val="custom"/>
  <p:tag name="KSO_WM_TEMPLATE_INDEX" val="20201293"/>
</p:tagLst>
</file>

<file path=ppt/tags/tag8.xml><?xml version="1.0" encoding="utf-8"?>
<p:tagLst xmlns:p="http://schemas.openxmlformats.org/presentationml/2006/main">
  <p:tag name="AS_UNIQUEID" val="68"/>
</p:tagLst>
</file>

<file path=ppt/tags/tag80.xml><?xml version="1.0" encoding="utf-8"?>
<p:tagLst xmlns:p="http://schemas.openxmlformats.org/presentationml/2006/main">
  <p:tag name="AS_UNIQUEID" val="290"/>
</p:tagLst>
</file>

<file path=ppt/tags/tag81.xml><?xml version="1.0" encoding="utf-8"?>
<p:tagLst xmlns:p="http://schemas.openxmlformats.org/presentationml/2006/main">
  <p:tag name="AS_UNIQUEID" val="291"/>
</p:tagLst>
</file>

<file path=ppt/tags/tag82.xml><?xml version="1.0" encoding="utf-8"?>
<p:tagLst xmlns:p="http://schemas.openxmlformats.org/presentationml/2006/main">
  <p:tag name="AS_UNIQUEID" val="292"/>
</p:tagLst>
</file>

<file path=ppt/tags/tag83.xml><?xml version="1.0" encoding="utf-8"?>
<p:tagLst xmlns:p="http://schemas.openxmlformats.org/presentationml/2006/main">
  <p:tag name="AS_UNIQUEID" val="1045"/>
</p:tagLst>
</file>

<file path=ppt/tags/tag84.xml><?xml version="1.0" encoding="utf-8"?>
<p:tagLst xmlns:p="http://schemas.openxmlformats.org/presentationml/2006/main">
  <p:tag name="AS_UNIQUEID" val="774"/>
</p:tagLst>
</file>

<file path=ppt/tags/tag85.xml><?xml version="1.0" encoding="utf-8"?>
<p:tagLst xmlns:p="http://schemas.openxmlformats.org/presentationml/2006/main">
  <p:tag name="AS_UNIQUEID" val="1045"/>
</p:tagLst>
</file>

<file path=ppt/tags/tag86.xml><?xml version="1.0" encoding="utf-8"?>
<p:tagLst xmlns:p="http://schemas.openxmlformats.org/presentationml/2006/main">
  <p:tag name="KSO_WM_TEMPLATE_CATEGORY" val="custom"/>
  <p:tag name="KSO_WM_TEMPLATE_INDEX" val="20201293"/>
</p:tagLst>
</file>

<file path=ppt/tags/tag87.xml><?xml version="1.0" encoding="utf-8"?>
<p:tagLst xmlns:p="http://schemas.openxmlformats.org/presentationml/2006/main">
  <p:tag name="AS_UNIQUEID" val="319"/>
</p:tagLst>
</file>

<file path=ppt/tags/tag88.xml><?xml version="1.0" encoding="utf-8"?>
<p:tagLst xmlns:p="http://schemas.openxmlformats.org/presentationml/2006/main">
  <p:tag name="AS_UNIQUEID" val="320"/>
</p:tagLst>
</file>

<file path=ppt/tags/tag89.xml><?xml version="1.0" encoding="utf-8"?>
<p:tagLst xmlns:p="http://schemas.openxmlformats.org/presentationml/2006/main">
  <p:tag name="AS_UNIQUEID" val="321"/>
</p:tagLst>
</file>

<file path=ppt/tags/tag9.xml><?xml version="1.0" encoding="utf-8"?>
<p:tagLst xmlns:p="http://schemas.openxmlformats.org/presentationml/2006/main">
  <p:tag name="AS_UNIQUEID" val="69"/>
</p:tagLst>
</file>

<file path=ppt/tags/tag90.xml><?xml version="1.0" encoding="utf-8"?>
<p:tagLst xmlns:p="http://schemas.openxmlformats.org/presentationml/2006/main">
  <p:tag name="AS_UNIQUEID" val="1045"/>
</p:tagLst>
</file>

<file path=ppt/tags/tag91.xml><?xml version="1.0" encoding="utf-8"?>
<p:tagLst xmlns:p="http://schemas.openxmlformats.org/presentationml/2006/main">
  <p:tag name="AS_UNIQUEID" val="1045"/>
</p:tagLst>
</file>

<file path=ppt/tags/tag92.xml><?xml version="1.0" encoding="utf-8"?>
<p:tagLst xmlns:p="http://schemas.openxmlformats.org/presentationml/2006/main">
  <p:tag name="AS_UNIQUEID" val="1045"/>
</p:tagLst>
</file>

<file path=ppt/tags/tag93.xml><?xml version="1.0" encoding="utf-8"?>
<p:tagLst xmlns:p="http://schemas.openxmlformats.org/presentationml/2006/main">
  <p:tag name="AS_UNIQUEID" val="1045"/>
</p:tagLst>
</file>

<file path=ppt/tags/tag94.xml><?xml version="1.0" encoding="utf-8"?>
<p:tagLst xmlns:p="http://schemas.openxmlformats.org/presentationml/2006/main">
  <p:tag name="AS_UNIQUEID" val="1045"/>
</p:tagLst>
</file>

<file path=ppt/tags/tag95.xml><?xml version="1.0" encoding="utf-8"?>
<p:tagLst xmlns:p="http://schemas.openxmlformats.org/presentationml/2006/main">
  <p:tag name="KSO_WM_TEMPLATE_CATEGORY" val="custom"/>
  <p:tag name="KSO_WM_TEMPLATE_INDEX" val="20201293"/>
</p:tagLst>
</file>

<file path=ppt/tags/tag96.xml><?xml version="1.0" encoding="utf-8"?>
<p:tagLst xmlns:p="http://schemas.openxmlformats.org/presentationml/2006/main">
  <p:tag name="AS_UNIQUEID" val="305"/>
</p:tagLst>
</file>

<file path=ppt/tags/tag97.xml><?xml version="1.0" encoding="utf-8"?>
<p:tagLst xmlns:p="http://schemas.openxmlformats.org/presentationml/2006/main">
  <p:tag name="AS_UNIQUEID" val="306"/>
</p:tagLst>
</file>

<file path=ppt/tags/tag98.xml><?xml version="1.0" encoding="utf-8"?>
<p:tagLst xmlns:p="http://schemas.openxmlformats.org/presentationml/2006/main">
  <p:tag name="AS_UNIQUEID" val="307"/>
</p:tagLst>
</file>

<file path=ppt/tags/tag99.xml><?xml version="1.0" encoding="utf-8"?>
<p:tagLst xmlns:p="http://schemas.openxmlformats.org/presentationml/2006/main">
  <p:tag name="AS_UNIQUEID" val="1045"/>
</p:tagLst>
</file>

<file path=ppt/theme/theme1.xml><?xml version="1.0" encoding="utf-8"?>
<a:theme xmlns:a="http://schemas.openxmlformats.org/drawingml/2006/main" name="Office 主题​​">
  <a:themeElements>
    <a:clrScheme name="Adjacency">
      <a:dk1>
        <a:srgbClr val="000000"/>
      </a:dk1>
      <a:lt1>
        <a:srgbClr val="FFFFFF"/>
      </a:lt1>
      <a:dk2>
        <a:srgbClr val="F0F0F0"/>
      </a:dk2>
      <a:lt2>
        <a:srgbClr val="FFFFFF"/>
      </a:lt2>
      <a:accent1>
        <a:srgbClr val="6F62A1"/>
      </a:accent1>
      <a:accent2>
        <a:srgbClr val="4775AD"/>
      </a:accent2>
      <a:accent3>
        <a:srgbClr val="3A8599"/>
      </a:accent3>
      <a:accent4>
        <a:srgbClr val="4A8D79"/>
      </a:accent4>
      <a:accent5>
        <a:srgbClr val="708F62"/>
      </a:accent5>
      <a:accent6>
        <a:srgbClr val="A08C60"/>
      </a:accent6>
      <a:hlink>
        <a:srgbClr val="0563C1"/>
      </a:hlink>
      <a:folHlink>
        <a:srgbClr val="954F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9220</Words>
  <Application>WPS 演示</Application>
  <PresentationFormat>宽屏</PresentationFormat>
  <Paragraphs>316</Paragraphs>
  <Slides>22</Slides>
  <Notes>10</Notes>
  <HiddenSlides>0</HiddenSlides>
  <MMClips>4</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22</vt:i4>
      </vt:variant>
    </vt:vector>
  </HeadingPairs>
  <TitlesOfParts>
    <vt:vector size="42" baseType="lpstr">
      <vt:lpstr>Arial</vt:lpstr>
      <vt:lpstr>宋体</vt:lpstr>
      <vt:lpstr>Wingdings</vt:lpstr>
      <vt:lpstr>幼圆</vt:lpstr>
      <vt:lpstr>汉仪乐喵体W</vt:lpstr>
      <vt:lpstr>微软雅黑</vt:lpstr>
      <vt:lpstr>Times New Roman</vt:lpstr>
      <vt:lpstr>华文行楷</vt:lpstr>
      <vt:lpstr>Times New Roman Bold</vt:lpstr>
      <vt:lpstr>黑体</vt:lpstr>
      <vt:lpstr>华文楷体</vt:lpstr>
      <vt:lpstr>Arial</vt:lpstr>
      <vt:lpstr>Arial Unicode MS</vt:lpstr>
      <vt:lpstr>Calibri</vt:lpstr>
      <vt:lpstr>南宋书局体</vt:lpstr>
      <vt:lpstr>Calibri</vt:lpstr>
      <vt:lpstr>HelveticaNeue</vt:lpstr>
      <vt:lpstr>Corbel</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4 Body Language Reading and Thinking</dc:title>
  <dc:creator>rbm.xkw.com</dc:creator>
  <cp:lastModifiedBy>南山有谷堆</cp:lastModifiedBy>
  <cp:revision>110</cp:revision>
  <cp:lastPrinted>2021-01-26T01:04:00Z</cp:lastPrinted>
  <dcterms:created xsi:type="dcterms:W3CDTF">2021-01-26T01:04:00Z</dcterms:created>
  <dcterms:modified xsi:type="dcterms:W3CDTF">2021-10-15T15:06:50Z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FC9CB66C2A3A4D5DBFC91D46BD561C63</vt:lpwstr>
  </property>
  <property fmtid="{D5CDD505-2E9C-101B-9397-08002B2CF9AE}" pid="7" name="KSOProductBuildVer">
    <vt:lpwstr>2052-11.8.2.8506</vt:lpwstr>
  </property>
</Properties>
</file>