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sldIdLst>
    <p:sldId id="256" r:id="rId3"/>
    <p:sldId id="632" r:id="rId4"/>
    <p:sldId id="257" r:id="rId5"/>
    <p:sldId id="258" r:id="rId6"/>
    <p:sldId id="271" r:id="rId7"/>
    <p:sldId id="259" r:id="rId8"/>
    <p:sldId id="260" r:id="rId9"/>
    <p:sldId id="262" r:id="rId10"/>
    <p:sldId id="263" r:id="rId11"/>
    <p:sldId id="264" r:id="rId12"/>
    <p:sldId id="633" r:id="rId13"/>
    <p:sldId id="265" r:id="rId14"/>
    <p:sldId id="269" r:id="rId15"/>
    <p:sldId id="277" r:id="rId16"/>
    <p:sldId id="278" r:id="rId17"/>
    <p:sldId id="273" r:id="rId18"/>
    <p:sldId id="268" r:id="rId19"/>
    <p:sldId id="275" r:id="rId20"/>
    <p:sldId id="274" r:id="rId21"/>
    <p:sldId id="281" r:id="rId22"/>
    <p:sldId id="282" r:id="rId23"/>
    <p:sldId id="276" r:id="rId24"/>
    <p:sldId id="266" r:id="rId25"/>
    <p:sldId id="270" r:id="rId26"/>
    <p:sldId id="279" r:id="rId27"/>
    <p:sldId id="634" r:id="rId28"/>
    <p:sldId id="280" r:id="rId29"/>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719"/>
  </p:normalViewPr>
  <p:slideViewPr>
    <p:cSldViewPr>
      <p:cViewPr varScale="1">
        <p:scale>
          <a:sx n="131" d="100"/>
          <a:sy n="131" d="100"/>
        </p:scale>
        <p:origin x="1064" y="1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8E8DB-05FF-4402-A762-AABA3B249C0F}" type="datetimeFigureOut">
              <a:rPr lang="zh-CN" altLang="en-US" smtClean="0"/>
              <a:t>2019/9/7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42325E-D954-4DE1-A71E-AEF9FA428BC0}" type="slidenum">
              <a:rPr lang="zh-CN" altLang="en-US" smtClean="0"/>
              <a:t>‹#›</a:t>
            </a:fld>
            <a:endParaRPr lang="zh-CN" altLang="en-US"/>
          </a:p>
        </p:txBody>
      </p:sp>
    </p:spTree>
    <p:extLst>
      <p:ext uri="{BB962C8B-B14F-4D97-AF65-F5344CB8AC3E}">
        <p14:creationId xmlns:p14="http://schemas.microsoft.com/office/powerpoint/2010/main" val="77901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8</a:t>
            </a:fld>
            <a:endParaRPr lang="zh-CN" altLang="en-US"/>
          </a:p>
        </p:txBody>
      </p:sp>
    </p:spTree>
    <p:extLst>
      <p:ext uri="{BB962C8B-B14F-4D97-AF65-F5344CB8AC3E}">
        <p14:creationId xmlns:p14="http://schemas.microsoft.com/office/powerpoint/2010/main" val="4107613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a:t>
            </a:r>
            <a:r>
              <a:rPr lang="en-US" altLang="zh-CN" baseline="0" dirty="0"/>
              <a:t>receive </a:t>
            </a:r>
            <a:r>
              <a:rPr lang="en-US" altLang="zh-CN" dirty="0"/>
              <a:t>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9</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10</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12</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13</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have 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17</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have 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18</a:t>
            </a:fld>
            <a:endParaRPr lang="zh-CN" altLang="en-US"/>
          </a:p>
        </p:txBody>
      </p:sp>
    </p:spTree>
    <p:extLst>
      <p:ext uri="{BB962C8B-B14F-4D97-AF65-F5344CB8AC3E}">
        <p14:creationId xmlns:p14="http://schemas.microsoft.com/office/powerpoint/2010/main" val="691785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solidFill>
                  <a:prstClr val="black"/>
                </a:solidFill>
              </a:rPr>
              <a:pPr/>
              <a:t>19</a:t>
            </a:fld>
            <a:endParaRPr lang="zh-CN" altLang="en-US">
              <a:solidFill>
                <a:prstClr val="black"/>
              </a:solidFill>
            </a:endParaRPr>
          </a:p>
        </p:txBody>
      </p:sp>
    </p:spTree>
    <p:extLst>
      <p:ext uri="{BB962C8B-B14F-4D97-AF65-F5344CB8AC3E}">
        <p14:creationId xmlns:p14="http://schemas.microsoft.com/office/powerpoint/2010/main" val="4107613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Why did he have little education?</a:t>
            </a:r>
          </a:p>
          <a:p>
            <a:r>
              <a:rPr lang="en-US" altLang="zh-CN" dirty="0"/>
              <a:t>What if</a:t>
            </a:r>
            <a:r>
              <a:rPr lang="en-US" altLang="zh-CN" baseline="0" dirty="0"/>
              <a:t> he didn’t get one?</a:t>
            </a:r>
            <a:endParaRPr lang="zh-CN" altLang="en-US" dirty="0"/>
          </a:p>
        </p:txBody>
      </p:sp>
      <p:sp>
        <p:nvSpPr>
          <p:cNvPr id="4" name="灯片编号占位符 3"/>
          <p:cNvSpPr>
            <a:spLocks noGrp="1"/>
          </p:cNvSpPr>
          <p:nvPr>
            <p:ph type="sldNum" sz="quarter" idx="10"/>
          </p:nvPr>
        </p:nvSpPr>
        <p:spPr/>
        <p:txBody>
          <a:bodyPr/>
          <a:lstStyle/>
          <a:p>
            <a:fld id="{8642325E-D954-4DE1-A71E-AEF9FA428BC0}" type="slidenum">
              <a:rPr lang="zh-CN" altLang="en-US" smtClean="0"/>
              <a:t>23</a:t>
            </a:fld>
            <a:endParaRPr lang="zh-CN" altLang="en-US"/>
          </a:p>
        </p:txBody>
      </p:sp>
    </p:spTree>
    <p:extLst>
      <p:ext uri="{BB962C8B-B14F-4D97-AF65-F5344CB8AC3E}">
        <p14:creationId xmlns:p14="http://schemas.microsoft.com/office/powerpoint/2010/main" val="69178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100000">
                <a:schemeClr val="accent2">
                  <a:lumMod val="50000"/>
                </a:schemeClr>
              </a:gs>
              <a:gs pos="41000">
                <a:schemeClr val="accent1">
                  <a:lumMod val="75000"/>
                </a:schemeClr>
              </a:gs>
              <a:gs pos="0">
                <a:schemeClr val="accent3">
                  <a:lumMod val="75000"/>
                </a:schemeClr>
              </a:gs>
              <a:gs pos="72000">
                <a:schemeClr val="accent2">
                  <a:lumMod val="75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3" name="文本占位符 6"/>
          <p:cNvSpPr>
            <a:spLocks noGrp="1"/>
          </p:cNvSpPr>
          <p:nvPr>
            <p:ph type="body" sz="quarter" idx="13"/>
          </p:nvPr>
        </p:nvSpPr>
        <p:spPr>
          <a:xfrm>
            <a:off x="2186410" y="1596056"/>
            <a:ext cx="6063491" cy="781321"/>
          </a:xfrm>
          <a:prstGeom prst="rect">
            <a:avLst/>
          </a:prstGeom>
        </p:spPr>
        <p:txBody>
          <a:bodyPr lIns="68580" tIns="34290" rIns="68580" bIns="34290" anchor="t"/>
          <a:lstStyle>
            <a:lvl1pPr marL="0" indent="0" algn="l">
              <a:lnSpc>
                <a:spcPct val="100000"/>
              </a:lnSpc>
              <a:buNone/>
              <a:defRPr sz="41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9" name="组 8"/>
          <p:cNvGrpSpPr/>
          <p:nvPr userDrawn="1"/>
        </p:nvGrpSpPr>
        <p:grpSpPr>
          <a:xfrm rot="18636342">
            <a:off x="-3631735" y="-3576416"/>
            <a:ext cx="7145087" cy="6013550"/>
            <a:chOff x="-1833690" y="-2141397"/>
            <a:chExt cx="9526783" cy="9526783"/>
          </a:xfrm>
        </p:grpSpPr>
        <p:sp>
          <p:nvSpPr>
            <p:cNvPr id="7"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8"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0" name="文本占位符 6"/>
          <p:cNvSpPr>
            <a:spLocks noGrp="1"/>
          </p:cNvSpPr>
          <p:nvPr>
            <p:ph type="body" sz="quarter" idx="14"/>
          </p:nvPr>
        </p:nvSpPr>
        <p:spPr>
          <a:xfrm>
            <a:off x="2186410" y="2377376"/>
            <a:ext cx="6063491" cy="441482"/>
          </a:xfrm>
          <a:prstGeom prst="rect">
            <a:avLst/>
          </a:prstGeom>
        </p:spPr>
        <p:txBody>
          <a:bodyPr lIns="68580" tIns="34290" rIns="68580" bIns="34290" anchor="t"/>
          <a:lstStyle>
            <a:lvl1pPr marL="0" indent="0" algn="l">
              <a:lnSpc>
                <a:spcPct val="100000"/>
              </a:lnSpc>
              <a:buNone/>
              <a:defRPr sz="18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grpSp>
        <p:nvGrpSpPr>
          <p:cNvPr id="11" name="组 10"/>
          <p:cNvGrpSpPr/>
          <p:nvPr userDrawn="1"/>
        </p:nvGrpSpPr>
        <p:grpSpPr>
          <a:xfrm rot="18636342">
            <a:off x="5567652" y="3985402"/>
            <a:ext cx="7145087" cy="6013550"/>
            <a:chOff x="-1833690" y="-2141397"/>
            <a:chExt cx="9526783" cy="9526783"/>
          </a:xfrm>
        </p:grpSpPr>
        <p:sp>
          <p:nvSpPr>
            <p:cNvPr id="12" name="椭圆 1"/>
            <p:cNvSpPr/>
            <p:nvPr userDrawn="1"/>
          </p:nvSpPr>
          <p:spPr>
            <a:xfrm rot="19800000">
              <a:off x="-1833690" y="-185788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13" name="椭圆 1"/>
            <p:cNvSpPr/>
            <p:nvPr userDrawn="1"/>
          </p:nvSpPr>
          <p:spPr>
            <a:xfrm rot="16690395">
              <a:off x="-1479391" y="-1768634"/>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4" name="文本占位符 6"/>
          <p:cNvSpPr>
            <a:spLocks noGrp="1"/>
          </p:cNvSpPr>
          <p:nvPr>
            <p:ph type="body" sz="quarter" idx="15"/>
          </p:nvPr>
        </p:nvSpPr>
        <p:spPr>
          <a:xfrm>
            <a:off x="2186410" y="3025100"/>
            <a:ext cx="6063491" cy="441482"/>
          </a:xfrm>
          <a:prstGeom prst="rect">
            <a:avLst/>
          </a:prstGeom>
        </p:spPr>
        <p:txBody>
          <a:bodyPr lIns="68580" tIns="34290" rIns="68580" bIns="34290" anchor="t"/>
          <a:lstStyle>
            <a:lvl1pPr marL="214313" indent="-214313" algn="l">
              <a:lnSpc>
                <a:spcPct val="100000"/>
              </a:lnSpc>
              <a:buFont typeface="Arial" charset="0"/>
              <a:buChar char="•"/>
              <a:defRPr sz="1100" b="0">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5" name="图片 14">
            <a:extLst>
              <a:ext uri="{FF2B5EF4-FFF2-40B4-BE49-F238E27FC236}">
                <a16:creationId xmlns:a16="http://schemas.microsoft.com/office/drawing/2014/main" id="{E3266ED0-41DA-4806-8D56-B49F479B4C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383745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目录页_三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312136" y="127034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011617" y="127034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312136" y="232005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011617" y="232005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7" name="文本占位符 6"/>
          <p:cNvSpPr>
            <a:spLocks noGrp="1"/>
          </p:cNvSpPr>
          <p:nvPr>
            <p:ph type="body" sz="quarter" idx="19" hasCustomPrompt="1"/>
          </p:nvPr>
        </p:nvSpPr>
        <p:spPr>
          <a:xfrm>
            <a:off x="5314658" y="3369763"/>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6014140" y="3369763"/>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482712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目录页_四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414267" y="1153261"/>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113749" y="1153261"/>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414267" y="193533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113749" y="193533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3" name="文本占位符 6"/>
          <p:cNvSpPr>
            <a:spLocks noGrp="1"/>
          </p:cNvSpPr>
          <p:nvPr>
            <p:ph type="body" sz="quarter" idx="19" hasCustomPrompt="1"/>
          </p:nvPr>
        </p:nvSpPr>
        <p:spPr>
          <a:xfrm>
            <a:off x="5410021" y="271741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4" name="文本占位符 6"/>
          <p:cNvSpPr>
            <a:spLocks noGrp="1"/>
          </p:cNvSpPr>
          <p:nvPr>
            <p:ph type="body" sz="quarter" idx="20"/>
          </p:nvPr>
        </p:nvSpPr>
        <p:spPr>
          <a:xfrm>
            <a:off x="6109503" y="271741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9" name="文本占位符 6"/>
          <p:cNvSpPr>
            <a:spLocks noGrp="1"/>
          </p:cNvSpPr>
          <p:nvPr>
            <p:ph type="body" sz="quarter" idx="21" hasCustomPrompt="1"/>
          </p:nvPr>
        </p:nvSpPr>
        <p:spPr>
          <a:xfrm>
            <a:off x="5410021" y="3499494"/>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0" name="文本占位符 6"/>
          <p:cNvSpPr>
            <a:spLocks noGrp="1"/>
          </p:cNvSpPr>
          <p:nvPr>
            <p:ph type="body" sz="quarter" idx="22"/>
          </p:nvPr>
        </p:nvSpPr>
        <p:spPr>
          <a:xfrm>
            <a:off x="6109503" y="3499494"/>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324600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目录页_五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414267" y="90235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113749" y="90235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414267" y="158407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113749" y="158407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7" name="文本占位符 6"/>
          <p:cNvSpPr>
            <a:spLocks noGrp="1"/>
          </p:cNvSpPr>
          <p:nvPr>
            <p:ph type="body" sz="quarter" idx="19" hasCustomPrompt="1"/>
          </p:nvPr>
        </p:nvSpPr>
        <p:spPr>
          <a:xfrm>
            <a:off x="5414267" y="2265793"/>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6113749" y="2265793"/>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1" name="文本占位符 6"/>
          <p:cNvSpPr>
            <a:spLocks noGrp="1"/>
          </p:cNvSpPr>
          <p:nvPr>
            <p:ph type="body" sz="quarter" idx="21" hasCustomPrompt="1"/>
          </p:nvPr>
        </p:nvSpPr>
        <p:spPr>
          <a:xfrm>
            <a:off x="5414267" y="294750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6113749" y="294750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3" name="文本占位符 6"/>
          <p:cNvSpPr>
            <a:spLocks noGrp="1"/>
          </p:cNvSpPr>
          <p:nvPr>
            <p:ph type="body" sz="quarter" idx="23" hasCustomPrompt="1"/>
          </p:nvPr>
        </p:nvSpPr>
        <p:spPr>
          <a:xfrm>
            <a:off x="5414267" y="362922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4" name="文本占位符 6"/>
          <p:cNvSpPr>
            <a:spLocks noGrp="1"/>
          </p:cNvSpPr>
          <p:nvPr>
            <p:ph type="body" sz="quarter" idx="24"/>
          </p:nvPr>
        </p:nvSpPr>
        <p:spPr>
          <a:xfrm>
            <a:off x="6113749" y="362922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27193555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目录页_六项目录">
    <p:spTree>
      <p:nvGrpSpPr>
        <p:cNvPr id="1" name=""/>
        <p:cNvGrpSpPr/>
        <p:nvPr/>
      </p:nvGrpSpPr>
      <p:grpSpPr>
        <a:xfrm>
          <a:off x="0" y="0"/>
          <a:ext cx="0" cy="0"/>
          <a:chOff x="0" y="0"/>
          <a:chExt cx="0" cy="0"/>
        </a:xfrm>
      </p:grpSpPr>
      <p:grpSp>
        <p:nvGrpSpPr>
          <p:cNvPr id="6" name="组 5"/>
          <p:cNvGrpSpPr/>
          <p:nvPr userDrawn="1"/>
        </p:nvGrpSpPr>
        <p:grpSpPr>
          <a:xfrm>
            <a:off x="-1518614" y="-754829"/>
            <a:ext cx="6558699" cy="6345258"/>
            <a:chOff x="3447068" y="836877"/>
            <a:chExt cx="5039295" cy="4875300"/>
          </a:xfrm>
        </p:grpSpPr>
        <p:sp>
          <p:nvSpPr>
            <p:cNvPr id="2" name="椭圆 1"/>
            <p:cNvSpPr/>
            <p:nvPr userDrawn="1"/>
          </p:nvSpPr>
          <p:spPr>
            <a:xfrm>
              <a:off x="3447068" y="836877"/>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8851590">
              <a:off x="3612779" y="1219979"/>
              <a:ext cx="4873584" cy="4492198"/>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6"/>
          <p:cNvSpPr>
            <a:spLocks noGrp="1"/>
          </p:cNvSpPr>
          <p:nvPr>
            <p:ph type="body" sz="quarter" idx="13" hasCustomPrompt="1"/>
          </p:nvPr>
        </p:nvSpPr>
        <p:spPr>
          <a:xfrm>
            <a:off x="1203298" y="1508338"/>
            <a:ext cx="2082162" cy="1147145"/>
          </a:xfrm>
          <a:prstGeom prst="rect">
            <a:avLst/>
          </a:prstGeom>
        </p:spPr>
        <p:txBody>
          <a:bodyPr lIns="68580" tIns="34290" rIns="68580" bIns="34290" anchor="t"/>
          <a:lstStyle>
            <a:lvl1pPr marL="0" indent="0" algn="ctr">
              <a:lnSpc>
                <a:spcPct val="100000"/>
              </a:lnSpc>
              <a:buNone/>
              <a:defRPr sz="72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zh-CN" altLang="en-US"/>
              <a:t>标题</a:t>
            </a:r>
            <a:endParaRPr kumimoji="1" lang="zh-CN" altLang="en-US" dirty="0"/>
          </a:p>
        </p:txBody>
      </p:sp>
      <p:sp>
        <p:nvSpPr>
          <p:cNvPr id="8" name="文本占位符 6"/>
          <p:cNvSpPr>
            <a:spLocks noGrp="1"/>
          </p:cNvSpPr>
          <p:nvPr>
            <p:ph type="body" sz="quarter" idx="14" hasCustomPrompt="1"/>
          </p:nvPr>
        </p:nvSpPr>
        <p:spPr>
          <a:xfrm>
            <a:off x="1203298" y="2659133"/>
            <a:ext cx="2082162" cy="442917"/>
          </a:xfrm>
          <a:prstGeom prst="rect">
            <a:avLst/>
          </a:prstGeom>
        </p:spPr>
        <p:txBody>
          <a:bodyPr lIns="68580" tIns="34290" rIns="68580" bIns="34290" anchor="t"/>
          <a:lstStyle>
            <a:lvl1pPr marL="0" indent="0" algn="ctr">
              <a:lnSpc>
                <a:spcPct val="100000"/>
              </a:lnSpc>
              <a:buNone/>
              <a:defRPr sz="2400" b="1">
                <a:solidFill>
                  <a:schemeClr val="bg1"/>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dirty="0"/>
              <a:t>CONTENTS</a:t>
            </a:r>
            <a:endParaRPr kumimoji="1" lang="zh-CN" altLang="en-US" dirty="0"/>
          </a:p>
        </p:txBody>
      </p:sp>
      <p:sp>
        <p:nvSpPr>
          <p:cNvPr id="9" name="文本占位符 6"/>
          <p:cNvSpPr>
            <a:spLocks noGrp="1"/>
          </p:cNvSpPr>
          <p:nvPr>
            <p:ph type="body" sz="quarter" idx="15" hasCustomPrompt="1"/>
          </p:nvPr>
        </p:nvSpPr>
        <p:spPr>
          <a:xfrm>
            <a:off x="5414267" y="58454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0" name="文本占位符 6"/>
          <p:cNvSpPr>
            <a:spLocks noGrp="1"/>
          </p:cNvSpPr>
          <p:nvPr>
            <p:ph type="body" sz="quarter" idx="16"/>
          </p:nvPr>
        </p:nvSpPr>
        <p:spPr>
          <a:xfrm>
            <a:off x="6113749" y="58454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5" name="文本占位符 6"/>
          <p:cNvSpPr>
            <a:spLocks noGrp="1"/>
          </p:cNvSpPr>
          <p:nvPr>
            <p:ph type="body" sz="quarter" idx="17" hasCustomPrompt="1"/>
          </p:nvPr>
        </p:nvSpPr>
        <p:spPr>
          <a:xfrm>
            <a:off x="5414267" y="126626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6" name="文本占位符 6"/>
          <p:cNvSpPr>
            <a:spLocks noGrp="1"/>
          </p:cNvSpPr>
          <p:nvPr>
            <p:ph type="body" sz="quarter" idx="18"/>
          </p:nvPr>
        </p:nvSpPr>
        <p:spPr>
          <a:xfrm>
            <a:off x="6113749" y="126626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7" name="文本占位符 6"/>
          <p:cNvSpPr>
            <a:spLocks noGrp="1"/>
          </p:cNvSpPr>
          <p:nvPr>
            <p:ph type="body" sz="quarter" idx="19" hasCustomPrompt="1"/>
          </p:nvPr>
        </p:nvSpPr>
        <p:spPr>
          <a:xfrm>
            <a:off x="5414267" y="1947983"/>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18" name="文本占位符 6"/>
          <p:cNvSpPr>
            <a:spLocks noGrp="1"/>
          </p:cNvSpPr>
          <p:nvPr>
            <p:ph type="body" sz="quarter" idx="20"/>
          </p:nvPr>
        </p:nvSpPr>
        <p:spPr>
          <a:xfrm>
            <a:off x="6113749" y="1947983"/>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1" name="文本占位符 6"/>
          <p:cNvSpPr>
            <a:spLocks noGrp="1"/>
          </p:cNvSpPr>
          <p:nvPr>
            <p:ph type="body" sz="quarter" idx="21" hasCustomPrompt="1"/>
          </p:nvPr>
        </p:nvSpPr>
        <p:spPr>
          <a:xfrm>
            <a:off x="5414267" y="2629700"/>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2" name="文本占位符 6"/>
          <p:cNvSpPr>
            <a:spLocks noGrp="1"/>
          </p:cNvSpPr>
          <p:nvPr>
            <p:ph type="body" sz="quarter" idx="22"/>
          </p:nvPr>
        </p:nvSpPr>
        <p:spPr>
          <a:xfrm>
            <a:off x="6113749" y="2629700"/>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19" name="文本占位符 6"/>
          <p:cNvSpPr>
            <a:spLocks noGrp="1"/>
          </p:cNvSpPr>
          <p:nvPr>
            <p:ph type="body" sz="quarter" idx="23" hasCustomPrompt="1"/>
          </p:nvPr>
        </p:nvSpPr>
        <p:spPr>
          <a:xfrm>
            <a:off x="5414267" y="3313459"/>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0" name="文本占位符 6"/>
          <p:cNvSpPr>
            <a:spLocks noGrp="1"/>
          </p:cNvSpPr>
          <p:nvPr>
            <p:ph type="body" sz="quarter" idx="24"/>
          </p:nvPr>
        </p:nvSpPr>
        <p:spPr>
          <a:xfrm>
            <a:off x="6113749" y="3313459"/>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
        <p:nvSpPr>
          <p:cNvPr id="25" name="文本占位符 6"/>
          <p:cNvSpPr>
            <a:spLocks noGrp="1"/>
          </p:cNvSpPr>
          <p:nvPr>
            <p:ph type="body" sz="quarter" idx="25" hasCustomPrompt="1"/>
          </p:nvPr>
        </p:nvSpPr>
        <p:spPr>
          <a:xfrm>
            <a:off x="5414267" y="3995176"/>
            <a:ext cx="699482" cy="475976"/>
          </a:xfrm>
          <a:prstGeom prst="rect">
            <a:avLst/>
          </a:prstGeom>
        </p:spPr>
        <p:txBody>
          <a:bodyPr lIns="68580" tIns="34290" rIns="68580" bIns="34290" anchor="ctr"/>
          <a:lstStyle>
            <a:lvl1pPr marL="0" indent="0" algn="l">
              <a:lnSpc>
                <a:spcPct val="100000"/>
              </a:lnSpc>
              <a:buNone/>
              <a:defRPr sz="33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26" name="文本占位符 6"/>
          <p:cNvSpPr>
            <a:spLocks noGrp="1"/>
          </p:cNvSpPr>
          <p:nvPr>
            <p:ph type="body" sz="quarter" idx="26"/>
          </p:nvPr>
        </p:nvSpPr>
        <p:spPr>
          <a:xfrm>
            <a:off x="6113749" y="3995176"/>
            <a:ext cx="2440172" cy="475976"/>
          </a:xfrm>
          <a:prstGeom prst="rect">
            <a:avLst/>
          </a:prstGeom>
        </p:spPr>
        <p:txBody>
          <a:bodyPr lIns="68580" tIns="34290" rIns="68580" bIns="34290" anchor="ctr"/>
          <a:lstStyle>
            <a:lvl1pPr marL="0" indent="0" algn="l">
              <a:lnSpc>
                <a:spcPct val="100000"/>
              </a:lnSpc>
              <a:buNone/>
              <a:defRPr sz="12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spTree>
    <p:extLst>
      <p:ext uri="{BB962C8B-B14F-4D97-AF65-F5344CB8AC3E}">
        <p14:creationId xmlns:p14="http://schemas.microsoft.com/office/powerpoint/2010/main" val="1671172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副标题页_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1">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18331AC0-82A1-48E9-9BB0-4468FEF07A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264224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副标题页_2">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2">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2">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5224219E-62C0-44B8-8B9B-4A87E4CB69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122125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副标题页_3">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3">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3">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B534ACDB-2B36-4116-9E05-6D786F9EA1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24694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副标题页_4">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4">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4">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DE885D94-78D5-4FB4-9D1B-001673C431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160291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副标题页_5">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7" name="组 6"/>
          <p:cNvGrpSpPr/>
          <p:nvPr userDrawn="1"/>
        </p:nvGrpSpPr>
        <p:grpSpPr>
          <a:xfrm>
            <a:off x="1466461" y="-1352749"/>
            <a:ext cx="5903168" cy="5018524"/>
            <a:chOff x="5067768" y="-852735"/>
            <a:chExt cx="9613786" cy="9526783"/>
          </a:xfrm>
        </p:grpSpPr>
        <p:sp>
          <p:nvSpPr>
            <p:cNvPr id="5" name="椭圆 1"/>
            <p:cNvSpPr/>
            <p:nvPr userDrawn="1"/>
          </p:nvSpPr>
          <p:spPr>
            <a:xfrm rot="19800000">
              <a:off x="5067768" y="-247745"/>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rot="17526771">
              <a:off x="5527534" y="-479972"/>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6"/>
          <p:cNvSpPr>
            <a:spLocks noGrp="1"/>
          </p:cNvSpPr>
          <p:nvPr>
            <p:ph type="body" sz="quarter" idx="15" hasCustomPrompt="1"/>
          </p:nvPr>
        </p:nvSpPr>
        <p:spPr>
          <a:xfrm>
            <a:off x="3480528" y="495075"/>
            <a:ext cx="2182944" cy="1779774"/>
          </a:xfrm>
          <a:prstGeom prst="rect">
            <a:avLst/>
          </a:prstGeom>
        </p:spPr>
        <p:txBody>
          <a:bodyPr lIns="68580" tIns="34290" rIns="68580" bIns="34290" anchor="t"/>
          <a:lstStyle>
            <a:lvl1pPr marL="0" indent="0" algn="ctr">
              <a:lnSpc>
                <a:spcPct val="100000"/>
              </a:lnSpc>
              <a:buNone/>
              <a:defRPr sz="12500" b="1">
                <a:solidFill>
                  <a:schemeClr val="accent5">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r>
              <a:rPr kumimoji="1" lang="en-US" altLang="zh-CN"/>
              <a:t>00</a:t>
            </a:r>
            <a:endParaRPr kumimoji="1" lang="zh-CN" altLang="en-US" dirty="0"/>
          </a:p>
        </p:txBody>
      </p:sp>
      <p:sp>
        <p:nvSpPr>
          <p:cNvPr id="9" name="文本占位符 6"/>
          <p:cNvSpPr>
            <a:spLocks noGrp="1"/>
          </p:cNvSpPr>
          <p:nvPr>
            <p:ph type="body" sz="quarter" idx="16"/>
          </p:nvPr>
        </p:nvSpPr>
        <p:spPr>
          <a:xfrm>
            <a:off x="2793380" y="2274850"/>
            <a:ext cx="3557240" cy="618893"/>
          </a:xfrm>
          <a:prstGeom prst="rect">
            <a:avLst/>
          </a:prstGeom>
        </p:spPr>
        <p:txBody>
          <a:bodyPr lIns="68580" tIns="34290" rIns="68580" bIns="34290" anchor="t"/>
          <a:lstStyle>
            <a:lvl1pPr marL="0" indent="0" algn="ctr">
              <a:lnSpc>
                <a:spcPct val="100000"/>
              </a:lnSpc>
              <a:buNone/>
              <a:defRPr sz="3000" b="0">
                <a:solidFill>
                  <a:schemeClr val="accent5">
                    <a:lumMod val="75000"/>
                  </a:schemeClr>
                </a:solidFill>
                <a:latin typeface="Microsoft YaHei" charset="0"/>
                <a:ea typeface="Microsoft YaHei" charset="0"/>
                <a:cs typeface="Microsoft YaHei" charset="0"/>
              </a:defRPr>
            </a:lvl1pPr>
            <a:lvl2pPr algn="ctr">
              <a:defRPr>
                <a:solidFill>
                  <a:schemeClr val="bg1"/>
                </a:solidFill>
                <a:latin typeface="Microsoft YaHei" charset="0"/>
                <a:ea typeface="Microsoft YaHei" charset="0"/>
                <a:cs typeface="Microsoft YaHei" charset="0"/>
              </a:defRPr>
            </a:lvl2pPr>
            <a:lvl3pPr algn="ctr">
              <a:defRPr>
                <a:solidFill>
                  <a:schemeClr val="bg1"/>
                </a:solidFill>
                <a:latin typeface="Microsoft YaHei" charset="0"/>
                <a:ea typeface="Microsoft YaHei" charset="0"/>
                <a:cs typeface="Microsoft YaHei" charset="0"/>
              </a:defRPr>
            </a:lvl3pPr>
            <a:lvl4pPr algn="ctr">
              <a:defRPr>
                <a:solidFill>
                  <a:schemeClr val="bg1"/>
                </a:solidFill>
                <a:latin typeface="Microsoft YaHei" charset="0"/>
                <a:ea typeface="Microsoft YaHei" charset="0"/>
                <a:cs typeface="Microsoft YaHei" charset="0"/>
              </a:defRPr>
            </a:lvl4pPr>
            <a:lvl5pPr algn="ctr">
              <a:defRPr>
                <a:solidFill>
                  <a:schemeClr val="bg1"/>
                </a:solidFill>
                <a:latin typeface="Microsoft YaHei" charset="0"/>
                <a:ea typeface="Microsoft YaHei" charset="0"/>
                <a:cs typeface="Microsoft YaHei" charset="0"/>
              </a:defRPr>
            </a:lvl5pPr>
          </a:lstStyle>
          <a:p>
            <a:pPr lvl="0"/>
            <a:endParaRPr kumimoji="1" lang="zh-CN" altLang="en-US" dirty="0"/>
          </a:p>
        </p:txBody>
      </p:sp>
      <p:pic>
        <p:nvPicPr>
          <p:cNvPr id="10" name="图片 9">
            <a:extLst>
              <a:ext uri="{FF2B5EF4-FFF2-40B4-BE49-F238E27FC236}">
                <a16:creationId xmlns:a16="http://schemas.microsoft.com/office/drawing/2014/main" id="{667EB646-0DA7-4592-8C95-A6F664781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40670562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6" name="组 5"/>
          <p:cNvGrpSpPr/>
          <p:nvPr userDrawn="1"/>
        </p:nvGrpSpPr>
        <p:grpSpPr>
          <a:xfrm rot="17100000" flipH="1">
            <a:off x="1061752" y="-816196"/>
            <a:ext cx="9727391" cy="11384133"/>
            <a:chOff x="-3533241" y="-1493421"/>
            <a:chExt cx="10611835" cy="9526783"/>
          </a:xfrm>
        </p:grpSpPr>
        <p:sp>
          <p:nvSpPr>
            <p:cNvPr id="3"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4"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0"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a:extLst>
              <a:ext uri="{FF2B5EF4-FFF2-40B4-BE49-F238E27FC236}">
                <a16:creationId xmlns:a16="http://schemas.microsoft.com/office/drawing/2014/main" id="{BE579FCB-BEE2-449F-B03A-A35E884785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603462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3" name="椭圆 1"/>
          <p:cNvSpPr/>
          <p:nvPr userDrawn="1"/>
        </p:nvSpPr>
        <p:spPr>
          <a:xfrm rot="19800000">
            <a:off x="3800827" y="-18580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5" name="椭圆 1"/>
          <p:cNvSpPr/>
          <p:nvPr userDrawn="1"/>
        </p:nvSpPr>
        <p:spPr>
          <a:xfrm rot="17526771">
            <a:off x="4145651" y="-35997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6"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a:extLst>
              <a:ext uri="{FF2B5EF4-FFF2-40B4-BE49-F238E27FC236}">
                <a16:creationId xmlns:a16="http://schemas.microsoft.com/office/drawing/2014/main" id="{A982E54B-841C-4FDA-94F7-7BDEDEA72D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936839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4" name="组 3"/>
          <p:cNvGrpSpPr/>
          <p:nvPr userDrawn="1"/>
        </p:nvGrpSpPr>
        <p:grpSpPr>
          <a:xfrm rot="21247073">
            <a:off x="-1321419" y="-250903"/>
            <a:ext cx="14390649" cy="6807821"/>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7" name="文本占位符 7"/>
          <p:cNvSpPr>
            <a:spLocks noGrp="1"/>
          </p:cNvSpPr>
          <p:nvPr>
            <p:ph type="body" sz="quarter" idx="10" hasCustomPrompt="1"/>
          </p:nvPr>
        </p:nvSpPr>
        <p:spPr>
          <a:xfrm>
            <a:off x="4955356" y="193675"/>
            <a:ext cx="3977087" cy="541046"/>
          </a:xfrm>
          <a:prstGeom prst="rect">
            <a:avLst/>
          </a:prstGeom>
          <a:ln w="12700" cmpd="sng">
            <a:noFill/>
          </a:ln>
        </p:spPr>
        <p:txBody>
          <a:bodyPr vert="horz" lIns="68580" tIns="34290" rIns="68580" bIns="34290" anchor="ctr"/>
          <a:lstStyle>
            <a:lvl1pPr marL="0" indent="0" algn="r">
              <a:buNone/>
              <a:defRPr sz="1800" b="1">
                <a:solidFill>
                  <a:schemeClr val="accent3">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8" name="图片 7">
            <a:extLst>
              <a:ext uri="{FF2B5EF4-FFF2-40B4-BE49-F238E27FC236}">
                <a16:creationId xmlns:a16="http://schemas.microsoft.com/office/drawing/2014/main" id="{1B59A797-ACB0-41A9-86C2-029063A0E9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712874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9" name="组 8"/>
          <p:cNvGrpSpPr/>
          <p:nvPr userDrawn="1"/>
        </p:nvGrpSpPr>
        <p:grpSpPr>
          <a:xfrm rot="17100000" flipH="1">
            <a:off x="-1497453" y="-1987075"/>
            <a:ext cx="9727391" cy="11384133"/>
            <a:chOff x="-3533241" y="-1493421"/>
            <a:chExt cx="10611835" cy="9526783"/>
          </a:xfrm>
        </p:grpSpPr>
        <p:sp>
          <p:nvSpPr>
            <p:cNvPr id="10" name="椭圆 1"/>
            <p:cNvSpPr/>
            <p:nvPr userDrawn="1"/>
          </p:nvSpPr>
          <p:spPr>
            <a:xfrm rot="19800000">
              <a:off x="-3533241" y="-1061330"/>
              <a:ext cx="10611835" cy="8841402"/>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11" name="椭圆 1"/>
            <p:cNvSpPr/>
            <p:nvPr userDrawn="1"/>
          </p:nvSpPr>
          <p:spPr>
            <a:xfrm rot="17526771">
              <a:off x="-3623933" y="-1120658"/>
              <a:ext cx="9526783" cy="8781257"/>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1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accent2">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8" name="图片 7">
            <a:extLst>
              <a:ext uri="{FF2B5EF4-FFF2-40B4-BE49-F238E27FC236}">
                <a16:creationId xmlns:a16="http://schemas.microsoft.com/office/drawing/2014/main" id="{50BA173B-0438-45B0-BE37-297C8DD5F7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276199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0" y="0"/>
            <a:ext cx="9144000" cy="5140990"/>
          </a:xfrm>
          <a:prstGeom prst="rect">
            <a:avLst/>
          </a:prstGeom>
        </p:spPr>
      </p:pic>
      <p:sp>
        <p:nvSpPr>
          <p:cNvPr id="3" name="矩形 2"/>
          <p:cNvSpPr/>
          <p:nvPr userDrawn="1"/>
        </p:nvSpPr>
        <p:spPr>
          <a:xfrm>
            <a:off x="0" y="0"/>
            <a:ext cx="9144000" cy="5143500"/>
          </a:xfrm>
          <a:prstGeom prst="rect">
            <a:avLst/>
          </a:prstGeom>
          <a:gradFill flip="none" rotWithShape="1">
            <a:gsLst>
              <a:gs pos="100000">
                <a:schemeClr val="accent2">
                  <a:lumMod val="50000"/>
                </a:schemeClr>
              </a:gs>
              <a:gs pos="41000">
                <a:schemeClr val="accent1">
                  <a:lumMod val="75000"/>
                  <a:alpha val="80000"/>
                </a:schemeClr>
              </a:gs>
              <a:gs pos="0">
                <a:schemeClr val="accent3">
                  <a:lumMod val="75000"/>
                  <a:alpha val="80000"/>
                </a:schemeClr>
              </a:gs>
              <a:gs pos="72000">
                <a:schemeClr val="accent2">
                  <a:lumMod val="75000"/>
                  <a:alpha val="8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4"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5" name="图片 4">
            <a:extLst>
              <a:ext uri="{FF2B5EF4-FFF2-40B4-BE49-F238E27FC236}">
                <a16:creationId xmlns:a16="http://schemas.microsoft.com/office/drawing/2014/main" id="{ACBC1D72-57EC-483D-9C33-7EFCCE520F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13001947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页_6">
    <p:bg>
      <p:bgPr>
        <a:solidFill>
          <a:schemeClr val="accent1">
            <a:lumMod val="75000"/>
          </a:schemeClr>
        </a:solidFill>
        <a:effectLst/>
      </p:bgPr>
    </p:bg>
    <p:spTree>
      <p:nvGrpSpPr>
        <p:cNvPr id="1" name=""/>
        <p:cNvGrpSpPr/>
        <p:nvPr/>
      </p:nvGrpSpPr>
      <p:grpSpPr>
        <a:xfrm>
          <a:off x="0" y="0"/>
          <a:ext cx="0" cy="0"/>
          <a:chOff x="0" y="0"/>
          <a:chExt cx="0" cy="0"/>
        </a:xfrm>
      </p:grpSpPr>
      <p:sp>
        <p:nvSpPr>
          <p:cNvPr id="7"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pic>
        <p:nvPicPr>
          <p:cNvPr id="4" name="图片 3">
            <a:extLst>
              <a:ext uri="{FF2B5EF4-FFF2-40B4-BE49-F238E27FC236}">
                <a16:creationId xmlns:a16="http://schemas.microsoft.com/office/drawing/2014/main" id="{B97CBEA9-EE96-4CD5-966D-4FA37CBECD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1480849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页_7">
    <p:bg>
      <p:bgPr>
        <a:solidFill>
          <a:schemeClr val="accent2">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spTree>
    <p:extLst>
      <p:ext uri="{BB962C8B-B14F-4D97-AF65-F5344CB8AC3E}">
        <p14:creationId xmlns:p14="http://schemas.microsoft.com/office/powerpoint/2010/main" val="23979630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_8">
    <p:bg>
      <p:bgPr>
        <a:solidFill>
          <a:schemeClr val="accent3">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spTree>
    <p:extLst>
      <p:ext uri="{BB962C8B-B14F-4D97-AF65-F5344CB8AC3E}">
        <p14:creationId xmlns:p14="http://schemas.microsoft.com/office/powerpoint/2010/main" val="2189881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页_9">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grpSp>
        <p:nvGrpSpPr>
          <p:cNvPr id="4" name="组 3"/>
          <p:cNvGrpSpPr/>
          <p:nvPr userDrawn="1"/>
        </p:nvGrpSpPr>
        <p:grpSpPr>
          <a:xfrm rot="21247073">
            <a:off x="-1321419" y="-250903"/>
            <a:ext cx="14390649" cy="6807821"/>
            <a:chOff x="-2207941" y="334536"/>
            <a:chExt cx="19187532" cy="9077094"/>
          </a:xfrm>
        </p:grpSpPr>
        <p:sp>
          <p:nvSpPr>
            <p:cNvPr id="3" name="椭圆 1"/>
            <p:cNvSpPr/>
            <p:nvPr userDrawn="1"/>
          </p:nvSpPr>
          <p:spPr>
            <a:xfrm rot="354265">
              <a:off x="-2207941"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sp>
          <p:nvSpPr>
            <p:cNvPr id="6" name="椭圆 1"/>
            <p:cNvSpPr/>
            <p:nvPr userDrawn="1"/>
          </p:nvSpPr>
          <p:spPr>
            <a:xfrm>
              <a:off x="-1709853" y="334536"/>
              <a:ext cx="18689444" cy="9077094"/>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kumimoji="1" lang="zh-CN" altLang="en-US" sz="1400">
                <a:solidFill>
                  <a:srgbClr val="FFFFFF"/>
                </a:solidFill>
              </a:endParaRPr>
            </a:p>
          </p:txBody>
        </p:sp>
      </p:grpSp>
      <p:sp>
        <p:nvSpPr>
          <p:cNvPr id="8" name="文本占位符 7"/>
          <p:cNvSpPr>
            <a:spLocks noGrp="1"/>
          </p:cNvSpPr>
          <p:nvPr>
            <p:ph type="body" sz="quarter" idx="10" hasCustomPrompt="1"/>
          </p:nvPr>
        </p:nvSpPr>
        <p:spPr>
          <a:xfrm>
            <a:off x="4955356" y="193675"/>
            <a:ext cx="3977087" cy="541046"/>
          </a:xfrm>
          <a:prstGeom prst="rect">
            <a:avLst/>
          </a:prstGeom>
          <a:ln w="12700" cmpd="sng">
            <a:noFill/>
          </a:ln>
        </p:spPr>
        <p:txBody>
          <a:bodyPr vert="horz" lIns="68580" tIns="34290" rIns="68580" bIns="34290" anchor="ctr"/>
          <a:lstStyle>
            <a:lvl1pPr marL="0" indent="0" algn="r">
              <a:buNone/>
              <a:defRPr sz="1800" b="1">
                <a:solidFill>
                  <a:schemeClr val="accent4">
                    <a:lumMod val="75000"/>
                  </a:schemeClr>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9" name="图片 8">
            <a:extLst>
              <a:ext uri="{FF2B5EF4-FFF2-40B4-BE49-F238E27FC236}">
                <a16:creationId xmlns:a16="http://schemas.microsoft.com/office/drawing/2014/main" id="{7BFD1482-8596-4346-980F-42BB5D04A3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997553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页_10">
    <p:spTree>
      <p:nvGrpSpPr>
        <p:cNvPr id="1" name=""/>
        <p:cNvGrpSpPr/>
        <p:nvPr/>
      </p:nvGrpSpPr>
      <p:grpSpPr>
        <a:xfrm>
          <a:off x="0" y="0"/>
          <a:ext cx="0" cy="0"/>
          <a:chOff x="0" y="0"/>
          <a:chExt cx="0" cy="0"/>
        </a:xfrm>
      </p:grpSpPr>
      <p:sp>
        <p:nvSpPr>
          <p:cNvPr id="6" name="矩形 5"/>
          <p:cNvSpPr/>
          <p:nvPr userDrawn="1"/>
        </p:nvSpPr>
        <p:spPr>
          <a:xfrm>
            <a:off x="0" y="0"/>
            <a:ext cx="9144000" cy="5143500"/>
          </a:xfrm>
          <a:prstGeom prst="rect">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3" name="椭圆 1"/>
          <p:cNvSpPr/>
          <p:nvPr userDrawn="1"/>
        </p:nvSpPr>
        <p:spPr>
          <a:xfrm rot="19800000">
            <a:off x="3800827" y="-18580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5" name="椭圆 1"/>
          <p:cNvSpPr/>
          <p:nvPr userDrawn="1"/>
        </p:nvSpPr>
        <p:spPr>
          <a:xfrm rot="17526771">
            <a:off x="4145651" y="-359979"/>
            <a:ext cx="7145087" cy="6585943"/>
          </a:xfrm>
          <a:custGeom>
            <a:avLst/>
            <a:gdLst>
              <a:gd name="connsiteX0" fmla="*/ 0 w 5312228"/>
              <a:gd name="connsiteY0" fmla="*/ 2656114 h 5312228"/>
              <a:gd name="connsiteX1" fmla="*/ 2656114 w 5312228"/>
              <a:gd name="connsiteY1" fmla="*/ 0 h 5312228"/>
              <a:gd name="connsiteX2" fmla="*/ 5312228 w 5312228"/>
              <a:gd name="connsiteY2" fmla="*/ 2656114 h 5312228"/>
              <a:gd name="connsiteX3" fmla="*/ 2656114 w 5312228"/>
              <a:gd name="connsiteY3" fmla="*/ 5312228 h 5312228"/>
              <a:gd name="connsiteX4" fmla="*/ 0 w 5312228"/>
              <a:gd name="connsiteY4" fmla="*/ 2656114 h 5312228"/>
              <a:gd name="connsiteX0" fmla="*/ 108839 w 5421067"/>
              <a:gd name="connsiteY0" fmla="*/ 2712298 h 5368412"/>
              <a:gd name="connsiteX1" fmla="*/ 732953 w 5421067"/>
              <a:gd name="connsiteY1" fmla="*/ 1043155 h 5368412"/>
              <a:gd name="connsiteX2" fmla="*/ 2764953 w 5421067"/>
              <a:gd name="connsiteY2" fmla="*/ 56184 h 5368412"/>
              <a:gd name="connsiteX3" fmla="*/ 5421067 w 5421067"/>
              <a:gd name="connsiteY3" fmla="*/ 2712298 h 5368412"/>
              <a:gd name="connsiteX4" fmla="*/ 2764953 w 5421067"/>
              <a:gd name="connsiteY4" fmla="*/ 5368412 h 5368412"/>
              <a:gd name="connsiteX5" fmla="*/ 108839 w 5421067"/>
              <a:gd name="connsiteY5" fmla="*/ 2712298 h 5368412"/>
              <a:gd name="connsiteX0" fmla="*/ 108839 w 5480256"/>
              <a:gd name="connsiteY0" fmla="*/ 2656720 h 5312834"/>
              <a:gd name="connsiteX1" fmla="*/ 732953 w 5480256"/>
              <a:gd name="connsiteY1" fmla="*/ 987577 h 5312834"/>
              <a:gd name="connsiteX2" fmla="*/ 2764953 w 5480256"/>
              <a:gd name="connsiteY2" fmla="*/ 606 h 5312834"/>
              <a:gd name="connsiteX3" fmla="*/ 4303469 w 5480256"/>
              <a:gd name="connsiteY3" fmla="*/ 871463 h 5312834"/>
              <a:gd name="connsiteX4" fmla="*/ 5421067 w 5480256"/>
              <a:gd name="connsiteY4" fmla="*/ 2656720 h 5312834"/>
              <a:gd name="connsiteX5" fmla="*/ 2764953 w 5480256"/>
              <a:gd name="connsiteY5" fmla="*/ 5312834 h 5312834"/>
              <a:gd name="connsiteX6" fmla="*/ 108839 w 5480256"/>
              <a:gd name="connsiteY6" fmla="*/ 2656720 h 5312834"/>
              <a:gd name="connsiteX0" fmla="*/ 108839 w 5544800"/>
              <a:gd name="connsiteY0" fmla="*/ 2666351 h 5322465"/>
              <a:gd name="connsiteX1" fmla="*/ 732953 w 5544800"/>
              <a:gd name="connsiteY1" fmla="*/ 997208 h 5322465"/>
              <a:gd name="connsiteX2" fmla="*/ 2764953 w 5544800"/>
              <a:gd name="connsiteY2" fmla="*/ 10237 h 5322465"/>
              <a:gd name="connsiteX3" fmla="*/ 4971126 w 5544800"/>
              <a:gd name="connsiteY3" fmla="*/ 619837 h 5322465"/>
              <a:gd name="connsiteX4" fmla="*/ 5421067 w 5544800"/>
              <a:gd name="connsiteY4" fmla="*/ 2666351 h 5322465"/>
              <a:gd name="connsiteX5" fmla="*/ 2764953 w 5544800"/>
              <a:gd name="connsiteY5" fmla="*/ 5322465 h 5322465"/>
              <a:gd name="connsiteX6" fmla="*/ 108839 w 5544800"/>
              <a:gd name="connsiteY6" fmla="*/ 2666351 h 5322465"/>
              <a:gd name="connsiteX0" fmla="*/ 108839 w 5237336"/>
              <a:gd name="connsiteY0" fmla="*/ 2666351 h 5322940"/>
              <a:gd name="connsiteX1" fmla="*/ 732953 w 5237336"/>
              <a:gd name="connsiteY1" fmla="*/ 997208 h 5322940"/>
              <a:gd name="connsiteX2" fmla="*/ 2764953 w 5237336"/>
              <a:gd name="connsiteY2" fmla="*/ 10237 h 5322940"/>
              <a:gd name="connsiteX3" fmla="*/ 4971126 w 5237336"/>
              <a:gd name="connsiteY3" fmla="*/ 619837 h 5322940"/>
              <a:gd name="connsiteX4" fmla="*/ 4927582 w 5237336"/>
              <a:gd name="connsiteY4" fmla="*/ 2869551 h 5322940"/>
              <a:gd name="connsiteX5" fmla="*/ 2764953 w 5237336"/>
              <a:gd name="connsiteY5" fmla="*/ 5322465 h 5322940"/>
              <a:gd name="connsiteX6" fmla="*/ 108839 w 5237336"/>
              <a:gd name="connsiteY6" fmla="*/ 2666351 h 5322940"/>
              <a:gd name="connsiteX0" fmla="*/ 108839 w 5705147"/>
              <a:gd name="connsiteY0" fmla="*/ 2666351 h 5325044"/>
              <a:gd name="connsiteX1" fmla="*/ 732953 w 5705147"/>
              <a:gd name="connsiteY1" fmla="*/ 997208 h 5325044"/>
              <a:gd name="connsiteX2" fmla="*/ 2764953 w 5705147"/>
              <a:gd name="connsiteY2" fmla="*/ 10237 h 5325044"/>
              <a:gd name="connsiteX3" fmla="*/ 4971126 w 5705147"/>
              <a:gd name="connsiteY3" fmla="*/ 619837 h 5325044"/>
              <a:gd name="connsiteX4" fmla="*/ 5609754 w 5705147"/>
              <a:gd name="connsiteY4" fmla="*/ 3116294 h 5325044"/>
              <a:gd name="connsiteX5" fmla="*/ 2764953 w 5705147"/>
              <a:gd name="connsiteY5" fmla="*/ 5322465 h 5325044"/>
              <a:gd name="connsiteX6" fmla="*/ 108839 w 5705147"/>
              <a:gd name="connsiteY6" fmla="*/ 2666351 h 5325044"/>
              <a:gd name="connsiteX0" fmla="*/ 49424 w 5645732"/>
              <a:gd name="connsiteY0" fmla="*/ 2666351 h 5343874"/>
              <a:gd name="connsiteX1" fmla="*/ 673538 w 5645732"/>
              <a:gd name="connsiteY1" fmla="*/ 997208 h 5343874"/>
              <a:gd name="connsiteX2" fmla="*/ 2705538 w 5645732"/>
              <a:gd name="connsiteY2" fmla="*/ 10237 h 5343874"/>
              <a:gd name="connsiteX3" fmla="*/ 4911711 w 5645732"/>
              <a:gd name="connsiteY3" fmla="*/ 619837 h 5343874"/>
              <a:gd name="connsiteX4" fmla="*/ 5550339 w 5645732"/>
              <a:gd name="connsiteY4" fmla="*/ 3116294 h 5343874"/>
              <a:gd name="connsiteX5" fmla="*/ 2705538 w 5645732"/>
              <a:gd name="connsiteY5" fmla="*/ 5322465 h 5343874"/>
              <a:gd name="connsiteX6" fmla="*/ 339710 w 5645732"/>
              <a:gd name="connsiteY6" fmla="*/ 4146808 h 5343874"/>
              <a:gd name="connsiteX7" fmla="*/ 49424 w 5645732"/>
              <a:gd name="connsiteY7" fmla="*/ 2666351 h 5343874"/>
              <a:gd name="connsiteX0" fmla="*/ 180841 w 5777149"/>
              <a:gd name="connsiteY0" fmla="*/ 2666351 h 5335133"/>
              <a:gd name="connsiteX1" fmla="*/ 804955 w 5777149"/>
              <a:gd name="connsiteY1" fmla="*/ 997208 h 5335133"/>
              <a:gd name="connsiteX2" fmla="*/ 2836955 w 5777149"/>
              <a:gd name="connsiteY2" fmla="*/ 10237 h 5335133"/>
              <a:gd name="connsiteX3" fmla="*/ 5043128 w 5777149"/>
              <a:gd name="connsiteY3" fmla="*/ 619837 h 5335133"/>
              <a:gd name="connsiteX4" fmla="*/ 5681756 w 5777149"/>
              <a:gd name="connsiteY4" fmla="*/ 3116294 h 5335133"/>
              <a:gd name="connsiteX5" fmla="*/ 2836955 w 5777149"/>
              <a:gd name="connsiteY5" fmla="*/ 5322465 h 5335133"/>
              <a:gd name="connsiteX6" fmla="*/ 238898 w 5777149"/>
              <a:gd name="connsiteY6" fmla="*/ 3958122 h 5335133"/>
              <a:gd name="connsiteX7" fmla="*/ 180841 w 5777149"/>
              <a:gd name="connsiteY7" fmla="*/ 2666351 h 5335133"/>
              <a:gd name="connsiteX0" fmla="*/ 162747 w 5788084"/>
              <a:gd name="connsiteY0" fmla="*/ 2274466 h 5335133"/>
              <a:gd name="connsiteX1" fmla="*/ 815890 w 5788084"/>
              <a:gd name="connsiteY1" fmla="*/ 997208 h 5335133"/>
              <a:gd name="connsiteX2" fmla="*/ 2847890 w 5788084"/>
              <a:gd name="connsiteY2" fmla="*/ 10237 h 5335133"/>
              <a:gd name="connsiteX3" fmla="*/ 5054063 w 5788084"/>
              <a:gd name="connsiteY3" fmla="*/ 619837 h 5335133"/>
              <a:gd name="connsiteX4" fmla="*/ 5692691 w 5788084"/>
              <a:gd name="connsiteY4" fmla="*/ 3116294 h 5335133"/>
              <a:gd name="connsiteX5" fmla="*/ 2847890 w 5788084"/>
              <a:gd name="connsiteY5" fmla="*/ 5322465 h 5335133"/>
              <a:gd name="connsiteX6" fmla="*/ 249833 w 5788084"/>
              <a:gd name="connsiteY6" fmla="*/ 3958122 h 5335133"/>
              <a:gd name="connsiteX7" fmla="*/ 162747 w 5788084"/>
              <a:gd name="connsiteY7" fmla="*/ 2274466 h 533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8084" h="5335133">
                <a:moveTo>
                  <a:pt x="162747" y="2274466"/>
                </a:moveTo>
                <a:cubicBezTo>
                  <a:pt x="257090" y="1780980"/>
                  <a:pt x="373204" y="1439894"/>
                  <a:pt x="815890" y="997208"/>
                </a:cubicBezTo>
                <a:cubicBezTo>
                  <a:pt x="1258576" y="554522"/>
                  <a:pt x="2141528" y="73132"/>
                  <a:pt x="2847890" y="10237"/>
                </a:cubicBezTo>
                <a:cubicBezTo>
                  <a:pt x="3554252" y="-52658"/>
                  <a:pt x="4611377" y="177151"/>
                  <a:pt x="5054063" y="619837"/>
                </a:cubicBezTo>
                <a:cubicBezTo>
                  <a:pt x="5496749" y="1062523"/>
                  <a:pt x="6002329" y="2414770"/>
                  <a:pt x="5692691" y="3116294"/>
                </a:cubicBezTo>
                <a:cubicBezTo>
                  <a:pt x="5383053" y="3817818"/>
                  <a:pt x="3755033" y="5182160"/>
                  <a:pt x="2847890" y="5322465"/>
                </a:cubicBezTo>
                <a:cubicBezTo>
                  <a:pt x="1940747" y="5462770"/>
                  <a:pt x="692519" y="4400808"/>
                  <a:pt x="249833" y="3958122"/>
                </a:cubicBezTo>
                <a:cubicBezTo>
                  <a:pt x="-192853" y="3515436"/>
                  <a:pt x="68404" y="2767952"/>
                  <a:pt x="162747" y="2274466"/>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783"/>
            <a:endParaRPr kumimoji="1" lang="zh-CN" altLang="en-US" sz="1400">
              <a:solidFill>
                <a:srgbClr val="FFFFFF"/>
              </a:solidFill>
            </a:endParaRPr>
          </a:p>
        </p:txBody>
      </p:sp>
      <p:sp>
        <p:nvSpPr>
          <p:cNvPr id="8"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pic>
        <p:nvPicPr>
          <p:cNvPr id="7" name="图片 6">
            <a:extLst>
              <a:ext uri="{FF2B5EF4-FFF2-40B4-BE49-F238E27FC236}">
                <a16:creationId xmlns:a16="http://schemas.microsoft.com/office/drawing/2014/main" id="{ED1DFB20-9F4C-4895-B8E9-1A385D0D7C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37343426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页_11">
    <p:bg>
      <p:bgPr>
        <a:solidFill>
          <a:schemeClr val="accent5">
            <a:lumMod val="75000"/>
          </a:schemeClr>
        </a:solidFill>
        <a:effectLst/>
      </p:bgPr>
    </p:bg>
    <p:spTree>
      <p:nvGrpSpPr>
        <p:cNvPr id="1" name=""/>
        <p:cNvGrpSpPr/>
        <p:nvPr/>
      </p:nvGrpSpPr>
      <p:grpSpPr>
        <a:xfrm>
          <a:off x="0" y="0"/>
          <a:ext cx="0" cy="0"/>
          <a:chOff x="0" y="0"/>
          <a:chExt cx="0" cy="0"/>
        </a:xfrm>
      </p:grpSpPr>
      <p:sp>
        <p:nvSpPr>
          <p:cNvPr id="2" name="文本占位符 7"/>
          <p:cNvSpPr>
            <a:spLocks noGrp="1"/>
          </p:cNvSpPr>
          <p:nvPr>
            <p:ph type="body" sz="quarter" idx="10" hasCustomPrompt="1"/>
          </p:nvPr>
        </p:nvSpPr>
        <p:spPr>
          <a:xfrm>
            <a:off x="241717" y="193675"/>
            <a:ext cx="3977087" cy="541046"/>
          </a:xfrm>
          <a:prstGeom prst="rect">
            <a:avLst/>
          </a:prstGeom>
          <a:ln w="12700" cmpd="sng">
            <a:noFill/>
          </a:ln>
        </p:spPr>
        <p:txBody>
          <a:bodyPr vert="horz" lIns="68580" tIns="34290" rIns="68580" bIns="34290" anchor="ctr"/>
          <a:lstStyle>
            <a:lvl1pPr marL="0" indent="0" algn="l">
              <a:buNone/>
              <a:defRPr sz="1800" b="1">
                <a:solidFill>
                  <a:schemeClr val="bg1"/>
                </a:solidFill>
                <a:latin typeface="Microsoft YaHei" charset="0"/>
                <a:ea typeface="Microsoft YaHei" charset="0"/>
                <a:cs typeface="Microsoft YaHei" charset="0"/>
              </a:defRPr>
            </a:lvl1pPr>
          </a:lstStyle>
          <a:p>
            <a:pPr lvl="0"/>
            <a:r>
              <a:rPr kumimoji="1" lang="en-US" altLang="zh-CN" dirty="0"/>
              <a:t>CLICK</a:t>
            </a:r>
            <a:r>
              <a:rPr kumimoji="1" lang="zh-CN" altLang="en-US" dirty="0"/>
              <a:t> </a:t>
            </a:r>
            <a:r>
              <a:rPr kumimoji="1" lang="en-US" altLang="zh-CN" dirty="0"/>
              <a:t>HERE</a:t>
            </a:r>
            <a:r>
              <a:rPr kumimoji="1" lang="zh-CN" altLang="en-US" dirty="0"/>
              <a:t> </a:t>
            </a:r>
            <a:r>
              <a:rPr kumimoji="1" lang="en-US" altLang="zh-CN" dirty="0"/>
              <a:t>TO</a:t>
            </a:r>
            <a:r>
              <a:rPr kumimoji="1" lang="zh-CN" altLang="en-US" dirty="0"/>
              <a:t> </a:t>
            </a:r>
            <a:r>
              <a:rPr kumimoji="1" lang="en-US" altLang="zh-CN" dirty="0"/>
              <a:t>ADD</a:t>
            </a:r>
            <a:r>
              <a:rPr kumimoji="1" lang="zh-CN" altLang="en-US" dirty="0"/>
              <a:t> </a:t>
            </a:r>
            <a:r>
              <a:rPr kumimoji="1" lang="en-US" altLang="zh-CN" dirty="0"/>
              <a:t>YOUR</a:t>
            </a:r>
            <a:r>
              <a:rPr kumimoji="1" lang="zh-CN" altLang="en-US" dirty="0"/>
              <a:t> </a:t>
            </a:r>
            <a:r>
              <a:rPr kumimoji="1" lang="en-US" altLang="zh-CN" dirty="0"/>
              <a:t>TITLE</a:t>
            </a:r>
            <a:endParaRPr kumimoji="1" lang="zh-CN" altLang="en-US" dirty="0"/>
          </a:p>
        </p:txBody>
      </p:sp>
      <p:sp>
        <p:nvSpPr>
          <p:cNvPr id="3" name="矩形 2"/>
          <p:cNvSpPr/>
          <p:nvPr userDrawn="1"/>
        </p:nvSpPr>
        <p:spPr>
          <a:xfrm>
            <a:off x="0" y="886522"/>
            <a:ext cx="9144000" cy="425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783"/>
            <a:endParaRPr kumimoji="1" lang="zh-CN" altLang="en-US" sz="1400">
              <a:solidFill>
                <a:srgbClr val="FFFFFF"/>
              </a:solidFill>
            </a:endParaRPr>
          </a:p>
        </p:txBody>
      </p:sp>
    </p:spTree>
    <p:extLst>
      <p:ext uri="{BB962C8B-B14F-4D97-AF65-F5344CB8AC3E}">
        <p14:creationId xmlns:p14="http://schemas.microsoft.com/office/powerpoint/2010/main" val="38880926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88058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685800" fontAlgn="base">
              <a:spcBef>
                <a:spcPct val="0"/>
              </a:spcBef>
              <a:spcAft>
                <a:spcPct val="0"/>
              </a:spcAft>
              <a:defRPr/>
            </a:pPr>
            <a:endParaRPr lang="en-US" altLang="zh-CN" sz="1050">
              <a:ea typeface="宋体" panose="02010600030101010101" pitchFamily="2" charset="-122"/>
            </a:endParaRPr>
          </a:p>
        </p:txBody>
      </p:sp>
      <p:sp>
        <p:nvSpPr>
          <p:cNvPr id="3" name="页脚占位符 2"/>
          <p:cNvSpPr>
            <a:spLocks noGrp="1"/>
          </p:cNvSpPr>
          <p:nvPr>
            <p:ph type="ftr" sz="quarter" idx="11"/>
          </p:nvPr>
        </p:nvSpPr>
        <p:spPr/>
        <p:txBody>
          <a:bodyPr/>
          <a:lstStyle/>
          <a:p>
            <a:pPr algn="ctr" defTabSz="685800" fontAlgn="base">
              <a:spcBef>
                <a:spcPct val="0"/>
              </a:spcBef>
              <a:spcAft>
                <a:spcPct val="0"/>
              </a:spcAft>
              <a:defRPr/>
            </a:pPr>
            <a:r>
              <a:rPr lang="en-US" altLang="zh-CN" sz="1050">
                <a:ea typeface="宋体" panose="02010600030101010101" pitchFamily="2" charset="-122"/>
              </a:rPr>
              <a:t>策划：《学生双语报》</a:t>
            </a:r>
          </a:p>
        </p:txBody>
      </p:sp>
      <p:sp>
        <p:nvSpPr>
          <p:cNvPr id="4" name="灯片编号占位符 3"/>
          <p:cNvSpPr>
            <a:spLocks noGrp="1"/>
          </p:cNvSpPr>
          <p:nvPr>
            <p:ph type="sldNum" sz="quarter" idx="12"/>
          </p:nvPr>
        </p:nvSpPr>
        <p:spPr/>
        <p:txBody>
          <a:bodyPr/>
          <a:lstStyle/>
          <a:p>
            <a:pPr lvl="0" eaLnBrk="1" hangingPunct="1">
              <a:buNone/>
            </a:pPr>
            <a:fld id="{9A0DB2DC-4C9A-4742-B13C-FB6460FD3503}" type="slidenum">
              <a:rPr lang="en-US" altLang="zh-CN" dirty="0"/>
              <a:t>‹#›</a:t>
            </a:fld>
            <a:endParaRPr lang="en-US" altLang="zh-CN" dirty="0">
              <a:latin typeface="Arial Narrow" panose="020B0606020202030204" pitchFamily="34" charset="0"/>
            </a:endParaRPr>
          </a:p>
        </p:txBody>
      </p:sp>
    </p:spTree>
    <p:extLst>
      <p:ext uri="{BB962C8B-B14F-4D97-AF65-F5344CB8AC3E}">
        <p14:creationId xmlns:p14="http://schemas.microsoft.com/office/powerpoint/2010/main" val="258078888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2019/9/7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2019/9/7</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8" name="图片 7">
            <a:extLst>
              <a:ext uri="{FF2B5EF4-FFF2-40B4-BE49-F238E27FC236}">
                <a16:creationId xmlns:a16="http://schemas.microsoft.com/office/drawing/2014/main" id="{265D9CF6-F73B-4A11-B485-905F63941CA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41B42E4-4143-445C-9506-A3A2ED30B075}"/>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5724128" y="95152"/>
            <a:ext cx="3334236" cy="1078903"/>
          </a:xfrm>
          <a:prstGeom prst="rect">
            <a:avLst/>
          </a:prstGeom>
        </p:spPr>
      </p:pic>
    </p:spTree>
    <p:extLst>
      <p:ext uri="{BB962C8B-B14F-4D97-AF65-F5344CB8AC3E}">
        <p14:creationId xmlns:p14="http://schemas.microsoft.com/office/powerpoint/2010/main" val="759702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image" Target="../media/image21.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243012" y="1448053"/>
            <a:ext cx="3794051" cy="2862322"/>
          </a:xfrm>
          <a:prstGeom prst="rect">
            <a:avLst/>
          </a:prstGeom>
          <a:noFill/>
        </p:spPr>
        <p:txBody>
          <a:bodyPr wrap="none">
            <a:spAutoFit/>
          </a:bodyPr>
          <a:lstStyle/>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M1U5</a:t>
            </a:r>
          </a:p>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Nelson Mandela</a:t>
            </a:r>
          </a:p>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 a modern hero</a:t>
            </a:r>
          </a:p>
          <a:p>
            <a:pPr algn="ctr">
              <a:buFontTx/>
              <a:buNone/>
              <a:defRPr/>
            </a:pPr>
            <a:r>
              <a:rPr lang="en-US" altLang="zh-CN" sz="3600" b="1" dirty="0">
                <a:ln w="1905"/>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Reading</a:t>
            </a:r>
          </a:p>
          <a:p>
            <a:pPr algn="ctr">
              <a:buFontTx/>
              <a:buNone/>
              <a:defRPr/>
            </a:pPr>
            <a:endParaRPr lang="zh-CN" altLang="en-US" sz="3600" b="1" dirty="0">
              <a:ln w="1905"/>
              <a:effectLst>
                <a:innerShdw blurRad="69850" dist="43180" dir="5400000">
                  <a:srgbClr val="000000">
                    <a:alpha val="65000"/>
                  </a:srgbClr>
                </a:innerShdw>
              </a:effectLst>
              <a:ea typeface="宋体" charset="-122"/>
            </a:endParaRPr>
          </a:p>
        </p:txBody>
      </p:sp>
      <p:pic>
        <p:nvPicPr>
          <p:cNvPr id="1028" name="Picture 4" descr="http://img.25pp.com/uploadfile/news/2013/1207/20131207033022664.jpg"/>
          <p:cNvPicPr>
            <a:picLocks noChangeAspect="1" noChangeArrowheads="1"/>
          </p:cNvPicPr>
          <p:nvPr/>
        </p:nvPicPr>
        <p:blipFill rotWithShape="1">
          <a:blip r:embed="rId2">
            <a:extLst>
              <a:ext uri="{28A0092B-C50C-407E-A947-70E740481C1C}">
                <a14:useLocalDpi xmlns:a14="http://schemas.microsoft.com/office/drawing/2010/main" val="0"/>
              </a:ext>
            </a:extLst>
          </a:blip>
          <a:srcRect r="35234"/>
          <a:stretch/>
        </p:blipFill>
        <p:spPr bwMode="auto">
          <a:xfrm>
            <a:off x="-540568" y="29674"/>
            <a:ext cx="5783580" cy="5145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704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539552"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3584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23" y="165869"/>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15" name="TextBox 14"/>
          <p:cNvSpPr txBox="1"/>
          <p:nvPr/>
        </p:nvSpPr>
        <p:spPr>
          <a:xfrm>
            <a:off x="2769576" y="1998116"/>
            <a:ext cx="6206923" cy="1631216"/>
          </a:xfrm>
          <a:prstGeom prst="rect">
            <a:avLst/>
          </a:prstGeom>
          <a:noFill/>
        </p:spPr>
        <p:txBody>
          <a:bodyPr wrap="square" rtlCol="0">
            <a:spAutoFit/>
          </a:bodyPr>
          <a:lstStyle/>
          <a:p>
            <a:r>
              <a:rPr lang="en-US" altLang="zh-CN" sz="2800" b="1"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How?</a:t>
            </a:r>
          </a:p>
          <a:p>
            <a:endPar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pPr marL="342900" indent="-342900">
              <a:buFont typeface="Arial" panose="020B0604020202020204" pitchFamily="34" charset="0"/>
              <a:buChar char="•"/>
            </a:pP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He told Elias how to get the correct papers to stay in Johannesburg.</a:t>
            </a:r>
          </a:p>
        </p:txBody>
      </p:sp>
      <p:cxnSp>
        <p:nvCxnSpPr>
          <p:cNvPr id="9" name="直接箭头连接符 8"/>
          <p:cNvCxnSpPr/>
          <p:nvPr/>
        </p:nvCxnSpPr>
        <p:spPr>
          <a:xfrm flipV="1">
            <a:off x="1115616" y="2691734"/>
            <a:ext cx="994" cy="6721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331640" y="2782946"/>
            <a:ext cx="1437936"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Tree>
    <p:extLst>
      <p:ext uri="{BB962C8B-B14F-4D97-AF65-F5344CB8AC3E}">
        <p14:creationId xmlns:p14="http://schemas.microsoft.com/office/powerpoint/2010/main" val="419582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9217" y="1626989"/>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pP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2181523"/>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728" y="1626990"/>
            <a:ext cx="219402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243207139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539552"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3584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15" name="TextBox 14"/>
          <p:cNvSpPr txBox="1"/>
          <p:nvPr/>
        </p:nvSpPr>
        <p:spPr>
          <a:xfrm>
            <a:off x="3081002" y="1937507"/>
            <a:ext cx="6206923" cy="2369880"/>
          </a:xfrm>
          <a:prstGeom prst="rect">
            <a:avLst/>
          </a:prstGeom>
          <a:noFill/>
        </p:spPr>
        <p:txBody>
          <a:bodyPr wrap="square" rtlCol="0">
            <a:spAutoFit/>
          </a:bodyPr>
          <a:lstStyle/>
          <a:p>
            <a:r>
              <a:rPr lang="en-US" altLang="zh-CN" sz="2800" b="1"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How ?</a:t>
            </a:r>
          </a:p>
          <a:p>
            <a:endPar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pPr marL="342900" indent="-342900">
              <a:buFont typeface="Arial" panose="020B0604020202020204" pitchFamily="34" charset="0"/>
              <a:buChar char="•"/>
            </a:pP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He joined </a:t>
            </a:r>
            <a:r>
              <a:rPr lang="en-US" altLang="zh-CN" sz="2400" b="1" dirty="0">
                <a:solidFill>
                  <a:schemeClr val="accent2">
                    <a:lumMod val="50000"/>
                  </a:schemeClr>
                </a:solidFill>
                <a:latin typeface="Segoe UI Symbol" panose="020B0502040204020203" pitchFamily="34" charset="0"/>
                <a:ea typeface="Segoe UI Symbol" panose="020B0502040204020203" pitchFamily="34" charset="0"/>
                <a:cs typeface="Verdana" panose="020B0604030504040204" pitchFamily="34" charset="0"/>
              </a:rPr>
              <a:t>ANC Youth League</a:t>
            </a: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 as soon as he could.</a:t>
            </a:r>
          </a:p>
          <a:p>
            <a:pPr marL="342900" indent="-342900">
              <a:buFont typeface="Arial" panose="020B0604020202020204" pitchFamily="34" charset="0"/>
              <a:buChar char="•"/>
            </a:pPr>
            <a:r>
              <a:rPr lang="en-US" altLang="zh-CN" sz="24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He helped Mandela blow up some government buildings.</a:t>
            </a:r>
          </a:p>
        </p:txBody>
      </p:sp>
      <p:cxnSp>
        <p:nvCxnSpPr>
          <p:cNvPr id="11" name="直接箭头连接符 10"/>
          <p:cNvCxnSpPr/>
          <p:nvPr/>
        </p:nvCxnSpPr>
        <p:spPr>
          <a:xfrm>
            <a:off x="1173852" y="2641614"/>
            <a:ext cx="0" cy="794232"/>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45813" y="2735398"/>
            <a:ext cx="1742011"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Support</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
        <p:nvSpPr>
          <p:cNvPr id="5" name="TextBox 4"/>
          <p:cNvSpPr txBox="1"/>
          <p:nvPr/>
        </p:nvSpPr>
        <p:spPr>
          <a:xfrm>
            <a:off x="5436096" y="1995686"/>
            <a:ext cx="1872208" cy="400110"/>
          </a:xfrm>
          <a:prstGeom prst="rect">
            <a:avLst/>
          </a:prstGeom>
          <a:noFill/>
        </p:spPr>
        <p:txBody>
          <a:bodyPr wrap="square" rtlCol="0">
            <a:spAutoFit/>
          </a:bodyPr>
          <a:lstStyle/>
          <a:p>
            <a:r>
              <a:rPr lang="en-US" altLang="zh-CN" sz="2000" b="1" dirty="0">
                <a:solidFill>
                  <a:schemeClr val="accent2">
                    <a:lumMod val="50000"/>
                  </a:schemeClr>
                </a:solidFill>
              </a:rPr>
              <a:t>Why?</a:t>
            </a:r>
            <a:endParaRPr lang="zh-CN" altLang="en-US" sz="2000" b="1" dirty="0">
              <a:solidFill>
                <a:schemeClr val="accent2">
                  <a:lumMod val="50000"/>
                </a:schemeClr>
              </a:solidFill>
            </a:endParaRPr>
          </a:p>
        </p:txBody>
      </p:sp>
      <p:cxnSp>
        <p:nvCxnSpPr>
          <p:cNvPr id="8" name="直接箭头连接符 7"/>
          <p:cNvCxnSpPr/>
          <p:nvPr/>
        </p:nvCxnSpPr>
        <p:spPr>
          <a:xfrm>
            <a:off x="5868144" y="2355726"/>
            <a:ext cx="0" cy="507052"/>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93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anim calcmode="lin" valueType="num">
                                      <p:cBhvr additive="base">
                                        <p:cTn id="13"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2" name="TextBox 1"/>
          <p:cNvSpPr txBox="1"/>
          <p:nvPr/>
        </p:nvSpPr>
        <p:spPr>
          <a:xfrm>
            <a:off x="2987824" y="736124"/>
            <a:ext cx="6048672" cy="2123658"/>
          </a:xfrm>
          <a:prstGeom prst="rect">
            <a:avLst/>
          </a:prstGeom>
          <a:noFill/>
        </p:spPr>
        <p:txBody>
          <a:bodyPr wrap="square" rtlCol="0">
            <a:spAutoFit/>
          </a:bodyPr>
          <a:lstStyle/>
          <a:p>
            <a:r>
              <a:rPr lang="en-US" altLang="zh-CN" sz="2200" i="1" dirty="0">
                <a:latin typeface="Ebrima" panose="02000000000000000000" pitchFamily="2" charset="0"/>
                <a:ea typeface="Ebrima" panose="02000000000000000000" pitchFamily="2" charset="0"/>
                <a:cs typeface="Ebrima" panose="02000000000000000000" pitchFamily="2" charset="0"/>
              </a:rPr>
              <a:t>“The last thirty years have seen the greatest number of laws stopping </a:t>
            </a:r>
            <a:r>
              <a:rPr lang="en-US" altLang="zh-CN" sz="2200" b="1" i="1" dirty="0">
                <a:latin typeface="Ebrima" panose="02000000000000000000" pitchFamily="2" charset="0"/>
                <a:ea typeface="Ebrima" panose="02000000000000000000" pitchFamily="2" charset="0"/>
                <a:cs typeface="Ebrima" panose="02000000000000000000" pitchFamily="2" charset="0"/>
              </a:rPr>
              <a:t>our</a:t>
            </a:r>
            <a:r>
              <a:rPr lang="en-US" altLang="zh-CN" sz="2200" i="1" dirty="0">
                <a:latin typeface="Ebrima" panose="02000000000000000000" pitchFamily="2" charset="0"/>
                <a:ea typeface="Ebrima" panose="02000000000000000000" pitchFamily="2" charset="0"/>
                <a:cs typeface="Ebrima" panose="02000000000000000000" pitchFamily="2" charset="0"/>
              </a:rPr>
              <a:t> rights and progress, until today </a:t>
            </a:r>
            <a:r>
              <a:rPr lang="en-US" altLang="zh-CN" sz="2200" b="1" i="1" dirty="0">
                <a:latin typeface="Ebrima" panose="02000000000000000000" pitchFamily="2" charset="0"/>
                <a:ea typeface="Ebrima" panose="02000000000000000000" pitchFamily="2" charset="0"/>
                <a:cs typeface="Ebrima" panose="02000000000000000000" pitchFamily="2" charset="0"/>
              </a:rPr>
              <a:t>we</a:t>
            </a:r>
            <a:r>
              <a:rPr lang="en-US" altLang="zh-CN" sz="2200" i="1" dirty="0">
                <a:latin typeface="Ebrima" panose="02000000000000000000" pitchFamily="2" charset="0"/>
                <a:ea typeface="Ebrima" panose="02000000000000000000" pitchFamily="2" charset="0"/>
                <a:cs typeface="Ebrima" panose="02000000000000000000" pitchFamily="2" charset="0"/>
              </a:rPr>
              <a:t> have reached a stage where </a:t>
            </a:r>
            <a:r>
              <a:rPr lang="en-US" altLang="zh-CN" sz="2200" b="1" i="1" dirty="0">
                <a:latin typeface="Ebrima" panose="02000000000000000000" pitchFamily="2" charset="0"/>
                <a:ea typeface="Ebrima" panose="02000000000000000000" pitchFamily="2" charset="0"/>
                <a:cs typeface="Ebrima" panose="02000000000000000000" pitchFamily="2" charset="0"/>
              </a:rPr>
              <a:t>we</a:t>
            </a:r>
            <a:r>
              <a:rPr lang="en-US" altLang="zh-CN" sz="2200" i="1" dirty="0">
                <a:latin typeface="Ebrima" panose="02000000000000000000" pitchFamily="2" charset="0"/>
                <a:ea typeface="Ebrima" panose="02000000000000000000" pitchFamily="2" charset="0"/>
                <a:cs typeface="Ebrima" panose="02000000000000000000" pitchFamily="2" charset="0"/>
              </a:rPr>
              <a:t> have </a:t>
            </a:r>
            <a:r>
              <a:rPr lang="en-US" altLang="zh-CN" sz="2200" b="1" i="1" dirty="0">
                <a:solidFill>
                  <a:srgbClr val="C00000"/>
                </a:solidFill>
                <a:latin typeface="Ebrima" panose="02000000000000000000" pitchFamily="2" charset="0"/>
                <a:ea typeface="Ebrima" panose="02000000000000000000" pitchFamily="2" charset="0"/>
                <a:cs typeface="Ebrima" panose="02000000000000000000" pitchFamily="2" charset="0"/>
              </a:rPr>
              <a:t>almost no right at all</a:t>
            </a:r>
            <a:r>
              <a:rPr lang="en-US" altLang="zh-CN" sz="2200" i="1" dirty="0">
                <a:latin typeface="Ebrima" panose="02000000000000000000" pitchFamily="2" charset="0"/>
                <a:ea typeface="Ebrima" panose="02000000000000000000" pitchFamily="2" charset="0"/>
                <a:cs typeface="Ebrima" panose="02000000000000000000" pitchFamily="2" charset="0"/>
              </a:rPr>
              <a:t>.”</a:t>
            </a:r>
          </a:p>
          <a:p>
            <a:endParaRPr lang="en-US" altLang="zh-CN" sz="2200" i="1" dirty="0">
              <a:latin typeface="Ebrima" panose="02000000000000000000" pitchFamily="2" charset="0"/>
              <a:ea typeface="Ebrima" panose="02000000000000000000" pitchFamily="2" charset="0"/>
              <a:cs typeface="Ebrima" panose="02000000000000000000" pitchFamily="2" charset="0"/>
            </a:endParaRPr>
          </a:p>
          <a:p>
            <a:endParaRPr lang="en-US" altLang="zh-CN" sz="2200" i="1" dirty="0">
              <a:latin typeface="Ebrima" panose="02000000000000000000" pitchFamily="2" charset="0"/>
              <a:ea typeface="Ebrima" panose="02000000000000000000" pitchFamily="2" charset="0"/>
              <a:cs typeface="Ebrima" panose="02000000000000000000" pitchFamily="2" charset="0"/>
            </a:endParaRPr>
          </a:p>
        </p:txBody>
      </p:sp>
      <p:sp>
        <p:nvSpPr>
          <p:cNvPr id="4" name="TextBox 3"/>
          <p:cNvSpPr txBox="1"/>
          <p:nvPr/>
        </p:nvSpPr>
        <p:spPr>
          <a:xfrm>
            <a:off x="3023320" y="2428534"/>
            <a:ext cx="5869160" cy="2123658"/>
          </a:xfrm>
          <a:prstGeom prst="rect">
            <a:avLst/>
          </a:prstGeom>
          <a:noFill/>
        </p:spPr>
        <p:txBody>
          <a:bodyPr wrap="square" rtlCol="0">
            <a:spAutoFit/>
          </a:bodyPr>
          <a:lstStyle/>
          <a:p>
            <a:r>
              <a:rPr lang="en-US" altLang="zh-CN" sz="2200" dirty="0">
                <a:latin typeface="Ebrima" panose="02000000000000000000" pitchFamily="2" charset="0"/>
                <a:ea typeface="Ebrima" panose="02000000000000000000" pitchFamily="2" charset="0"/>
                <a:cs typeface="Ebrima" panose="02000000000000000000" pitchFamily="2" charset="0"/>
              </a:rPr>
              <a:t>__________________ was not allowed to</a:t>
            </a:r>
          </a:p>
          <a:p>
            <a:r>
              <a:rPr lang="en-US" altLang="zh-CN" sz="2200" dirty="0">
                <a:latin typeface="Ebrima" panose="02000000000000000000" pitchFamily="2" charset="0"/>
                <a:ea typeface="Ebrima" panose="02000000000000000000" pitchFamily="2" charset="0"/>
                <a:cs typeface="Ebrima" panose="02000000000000000000" pitchFamily="2" charset="0"/>
              </a:rPr>
              <a:t> ___________________________________, ____________________________________,</a:t>
            </a:r>
          </a:p>
          <a:p>
            <a:r>
              <a:rPr lang="en-US" altLang="zh-CN" sz="2200" dirty="0">
                <a:latin typeface="Ebrima" panose="02000000000000000000" pitchFamily="2" charset="0"/>
                <a:ea typeface="Ebrima" panose="02000000000000000000" pitchFamily="2" charset="0"/>
                <a:cs typeface="Ebrima" panose="02000000000000000000" pitchFamily="2" charset="0"/>
              </a:rPr>
              <a:t>____________________________________, because _________________________________________________ in the last thirty years. </a:t>
            </a:r>
            <a:endParaRPr lang="zh-CN" altLang="en-US" sz="2200" dirty="0">
              <a:latin typeface="Ebrima" panose="02000000000000000000" pitchFamily="2" charset="0"/>
              <a:cs typeface="Ebrima" panose="02000000000000000000" pitchFamily="2" charset="0"/>
            </a:endParaRPr>
          </a:p>
        </p:txBody>
      </p:sp>
      <p:sp>
        <p:nvSpPr>
          <p:cNvPr id="9" name="TextBox 8"/>
          <p:cNvSpPr txBox="1">
            <a:spLocks noChangeArrowheads="1"/>
          </p:cNvSpPr>
          <p:nvPr/>
        </p:nvSpPr>
        <p:spPr bwMode="auto">
          <a:xfrm>
            <a:off x="2627784" y="2735398"/>
            <a:ext cx="4713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宋体" pitchFamily="2" charset="-122"/>
              </a:defRPr>
            </a:lvl1pPr>
            <a:lvl2pPr marL="742950" indent="-285750">
              <a:defRPr sz="3200">
                <a:solidFill>
                  <a:schemeClr val="tx1"/>
                </a:solidFill>
                <a:latin typeface="Arial" charset="0"/>
                <a:ea typeface="宋体" pitchFamily="2" charset="-122"/>
              </a:defRPr>
            </a:lvl2pPr>
            <a:lvl3pPr marL="1143000" indent="-228600">
              <a:defRPr sz="3200">
                <a:solidFill>
                  <a:schemeClr val="tx1"/>
                </a:solidFill>
                <a:latin typeface="Arial" charset="0"/>
                <a:ea typeface="宋体" pitchFamily="2" charset="-122"/>
              </a:defRPr>
            </a:lvl3pPr>
            <a:lvl4pPr marL="1600200" indent="-228600">
              <a:defRPr sz="3200">
                <a:solidFill>
                  <a:schemeClr val="tx1"/>
                </a:solidFill>
                <a:latin typeface="Arial" charset="0"/>
                <a:ea typeface="宋体" pitchFamily="2" charset="-122"/>
              </a:defRPr>
            </a:lvl4pPr>
            <a:lvl5pPr marL="2057400" indent="-228600">
              <a:defRPr sz="32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2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2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2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200">
                <a:solidFill>
                  <a:schemeClr val="tx1"/>
                </a:solidFill>
                <a:latin typeface="Arial" charset="0"/>
                <a:ea typeface="宋体" pitchFamily="2" charset="-122"/>
              </a:defRPr>
            </a:lvl9pPr>
          </a:lstStyle>
          <a:p>
            <a:pPr>
              <a:buFontTx/>
              <a:buNone/>
            </a:pPr>
            <a:r>
              <a:rPr lang="en-US" altLang="zh-CN" sz="2400" b="1" dirty="0">
                <a:solidFill>
                  <a:srgbClr val="C00000"/>
                </a:solidFill>
              </a:rPr>
              <a:t>     vote or choose their leaders</a:t>
            </a:r>
            <a:endParaRPr lang="zh-CN" altLang="en-US" sz="2400" b="1" dirty="0">
              <a:solidFill>
                <a:srgbClr val="C00000"/>
              </a:solidFill>
            </a:endParaRPr>
          </a:p>
        </p:txBody>
      </p:sp>
      <p:sp>
        <p:nvSpPr>
          <p:cNvPr id="10" name="TextBox 9"/>
          <p:cNvSpPr txBox="1">
            <a:spLocks noChangeArrowheads="1"/>
          </p:cNvSpPr>
          <p:nvPr/>
        </p:nvSpPr>
        <p:spPr bwMode="auto">
          <a:xfrm>
            <a:off x="2699792" y="2398117"/>
            <a:ext cx="25074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宋体" pitchFamily="2" charset="-122"/>
              </a:defRPr>
            </a:lvl1pPr>
            <a:lvl2pPr marL="742950" indent="-285750">
              <a:defRPr sz="3200">
                <a:solidFill>
                  <a:schemeClr val="tx1"/>
                </a:solidFill>
                <a:latin typeface="Arial" charset="0"/>
                <a:ea typeface="宋体" pitchFamily="2" charset="-122"/>
              </a:defRPr>
            </a:lvl2pPr>
            <a:lvl3pPr marL="1143000" indent="-228600">
              <a:defRPr sz="3200">
                <a:solidFill>
                  <a:schemeClr val="tx1"/>
                </a:solidFill>
                <a:latin typeface="Arial" charset="0"/>
                <a:ea typeface="宋体" pitchFamily="2" charset="-122"/>
              </a:defRPr>
            </a:lvl3pPr>
            <a:lvl4pPr marL="1600200" indent="-228600">
              <a:defRPr sz="3200">
                <a:solidFill>
                  <a:schemeClr val="tx1"/>
                </a:solidFill>
                <a:latin typeface="Arial" charset="0"/>
                <a:ea typeface="宋体" pitchFamily="2" charset="-122"/>
              </a:defRPr>
            </a:lvl4pPr>
            <a:lvl5pPr marL="2057400" indent="-228600">
              <a:defRPr sz="3200">
                <a:solidFill>
                  <a:schemeClr val="tx1"/>
                </a:solidFill>
                <a:latin typeface="Arial" charset="0"/>
                <a:ea typeface="宋体" pitchFamily="2" charset="-122"/>
              </a:defRPr>
            </a:lvl5pPr>
            <a:lvl6pPr marL="2514600" indent="-228600" eaLnBrk="0" fontAlgn="base" hangingPunct="0">
              <a:spcBef>
                <a:spcPct val="20000"/>
              </a:spcBef>
              <a:spcAft>
                <a:spcPct val="0"/>
              </a:spcAft>
              <a:buChar char="•"/>
              <a:defRPr sz="3200">
                <a:solidFill>
                  <a:schemeClr val="tx1"/>
                </a:solidFill>
                <a:latin typeface="Arial" charset="0"/>
                <a:ea typeface="宋体" pitchFamily="2" charset="-122"/>
              </a:defRPr>
            </a:lvl6pPr>
            <a:lvl7pPr marL="2971800" indent="-228600" eaLnBrk="0" fontAlgn="base" hangingPunct="0">
              <a:spcBef>
                <a:spcPct val="20000"/>
              </a:spcBef>
              <a:spcAft>
                <a:spcPct val="0"/>
              </a:spcAft>
              <a:buChar char="•"/>
              <a:defRPr sz="3200">
                <a:solidFill>
                  <a:schemeClr val="tx1"/>
                </a:solidFill>
                <a:latin typeface="Arial" charset="0"/>
                <a:ea typeface="宋体" pitchFamily="2" charset="-122"/>
              </a:defRPr>
            </a:lvl7pPr>
            <a:lvl8pPr marL="3429000" indent="-228600" eaLnBrk="0" fontAlgn="base" hangingPunct="0">
              <a:spcBef>
                <a:spcPct val="20000"/>
              </a:spcBef>
              <a:spcAft>
                <a:spcPct val="0"/>
              </a:spcAft>
              <a:buChar char="•"/>
              <a:defRPr sz="3200">
                <a:solidFill>
                  <a:schemeClr val="tx1"/>
                </a:solidFill>
                <a:latin typeface="Arial" charset="0"/>
                <a:ea typeface="宋体" pitchFamily="2" charset="-122"/>
              </a:defRPr>
            </a:lvl8pPr>
            <a:lvl9pPr marL="3886200" indent="-228600" eaLnBrk="0" fontAlgn="base" hangingPunct="0">
              <a:spcBef>
                <a:spcPct val="20000"/>
              </a:spcBef>
              <a:spcAft>
                <a:spcPct val="0"/>
              </a:spcAft>
              <a:buChar char="•"/>
              <a:defRPr sz="3200">
                <a:solidFill>
                  <a:schemeClr val="tx1"/>
                </a:solidFill>
                <a:latin typeface="Arial" charset="0"/>
                <a:ea typeface="宋体" pitchFamily="2" charset="-122"/>
              </a:defRPr>
            </a:lvl9pPr>
          </a:lstStyle>
          <a:p>
            <a:pPr>
              <a:buFontTx/>
              <a:buNone/>
            </a:pPr>
            <a:r>
              <a:rPr lang="en-US" altLang="zh-CN" sz="2400" b="1" dirty="0"/>
              <a:t>     Black people</a:t>
            </a:r>
            <a:endParaRPr lang="zh-CN" altLang="en-US" sz="2400" b="1" dirty="0"/>
          </a:p>
        </p:txBody>
      </p:sp>
      <p:sp>
        <p:nvSpPr>
          <p:cNvPr id="12" name="TextBox 11"/>
          <p:cNvSpPr txBox="1">
            <a:spLocks noChangeArrowheads="1"/>
          </p:cNvSpPr>
          <p:nvPr/>
        </p:nvSpPr>
        <p:spPr bwMode="auto">
          <a:xfrm>
            <a:off x="3059832" y="3046189"/>
            <a:ext cx="3772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buFontTx/>
              <a:buNone/>
              <a:defRPr sz="2400" b="1">
                <a:solidFill>
                  <a:srgbClr val="00B050"/>
                </a:solidFill>
                <a:latin typeface="Arial" charset="0"/>
                <a:ea typeface="宋体" pitchFamily="2" charset="-122"/>
              </a:defRPr>
            </a:lvl1pPr>
            <a:lvl2pPr marL="742950" indent="-285750">
              <a:defRPr sz="3200">
                <a:latin typeface="Arial" charset="0"/>
                <a:ea typeface="宋体" pitchFamily="2" charset="-122"/>
              </a:defRPr>
            </a:lvl2pPr>
            <a:lvl3pPr marL="1143000" indent="-228600">
              <a:defRPr sz="3200">
                <a:latin typeface="Arial" charset="0"/>
                <a:ea typeface="宋体" pitchFamily="2" charset="-122"/>
              </a:defRPr>
            </a:lvl3pPr>
            <a:lvl4pPr marL="1600200" indent="-228600">
              <a:defRPr sz="3200">
                <a:latin typeface="Arial" charset="0"/>
                <a:ea typeface="宋体" pitchFamily="2" charset="-122"/>
              </a:defRPr>
            </a:lvl4pPr>
            <a:lvl5pPr marL="2057400" indent="-228600">
              <a:defRPr sz="3200">
                <a:latin typeface="Arial" charset="0"/>
                <a:ea typeface="宋体" pitchFamily="2" charset="-122"/>
              </a:defRPr>
            </a:lvl5pPr>
            <a:lvl6pPr marL="2514600" indent="-228600" eaLnBrk="0" fontAlgn="base" hangingPunct="0">
              <a:spcBef>
                <a:spcPct val="20000"/>
              </a:spcBef>
              <a:spcAft>
                <a:spcPct val="0"/>
              </a:spcAft>
              <a:buChar char="•"/>
              <a:defRPr sz="3200">
                <a:latin typeface="Arial" charset="0"/>
                <a:ea typeface="宋体" pitchFamily="2" charset="-122"/>
              </a:defRPr>
            </a:lvl6pPr>
            <a:lvl7pPr marL="2971800" indent="-228600" eaLnBrk="0" fontAlgn="base" hangingPunct="0">
              <a:spcBef>
                <a:spcPct val="20000"/>
              </a:spcBef>
              <a:spcAft>
                <a:spcPct val="0"/>
              </a:spcAft>
              <a:buChar char="•"/>
              <a:defRPr sz="3200">
                <a:latin typeface="Arial" charset="0"/>
                <a:ea typeface="宋体" pitchFamily="2" charset="-122"/>
              </a:defRPr>
            </a:lvl7pPr>
            <a:lvl8pPr marL="3429000" indent="-228600" eaLnBrk="0" fontAlgn="base" hangingPunct="0">
              <a:spcBef>
                <a:spcPct val="20000"/>
              </a:spcBef>
              <a:spcAft>
                <a:spcPct val="0"/>
              </a:spcAft>
              <a:buChar char="•"/>
              <a:defRPr sz="3200">
                <a:latin typeface="Arial" charset="0"/>
                <a:ea typeface="宋体" pitchFamily="2" charset="-122"/>
              </a:defRPr>
            </a:lvl8pPr>
            <a:lvl9pPr marL="3886200" indent="-228600" eaLnBrk="0" fontAlgn="base" hangingPunct="0">
              <a:spcBef>
                <a:spcPct val="20000"/>
              </a:spcBef>
              <a:spcAft>
                <a:spcPct val="0"/>
              </a:spcAft>
              <a:buChar char="•"/>
              <a:defRPr sz="3200">
                <a:latin typeface="Arial" charset="0"/>
                <a:ea typeface="宋体" pitchFamily="2" charset="-122"/>
              </a:defRPr>
            </a:lvl9pPr>
          </a:lstStyle>
          <a:p>
            <a:r>
              <a:rPr lang="en-US" altLang="zh-CN" dirty="0">
                <a:solidFill>
                  <a:srgbClr val="C00000"/>
                </a:solidFill>
              </a:rPr>
              <a:t>get the jobs they wanted</a:t>
            </a:r>
          </a:p>
        </p:txBody>
      </p:sp>
      <p:sp>
        <p:nvSpPr>
          <p:cNvPr id="15" name="TextBox 14"/>
          <p:cNvSpPr txBox="1">
            <a:spLocks noChangeArrowheads="1"/>
          </p:cNvSpPr>
          <p:nvPr/>
        </p:nvSpPr>
        <p:spPr bwMode="auto">
          <a:xfrm>
            <a:off x="3092121" y="3418997"/>
            <a:ext cx="37385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buFontTx/>
              <a:buNone/>
              <a:defRPr sz="2400" b="1">
                <a:solidFill>
                  <a:srgbClr val="00B050"/>
                </a:solidFill>
                <a:latin typeface="Arial" charset="0"/>
                <a:ea typeface="宋体" pitchFamily="2" charset="-122"/>
              </a:defRPr>
            </a:lvl1pPr>
            <a:lvl2pPr marL="742950" indent="-285750">
              <a:defRPr sz="3200">
                <a:latin typeface="Arial" charset="0"/>
                <a:ea typeface="宋体" pitchFamily="2" charset="-122"/>
              </a:defRPr>
            </a:lvl2pPr>
            <a:lvl3pPr marL="1143000" indent="-228600">
              <a:defRPr sz="3200">
                <a:latin typeface="Arial" charset="0"/>
                <a:ea typeface="宋体" pitchFamily="2" charset="-122"/>
              </a:defRPr>
            </a:lvl3pPr>
            <a:lvl4pPr marL="1600200" indent="-228600">
              <a:defRPr sz="3200">
                <a:latin typeface="Arial" charset="0"/>
                <a:ea typeface="宋体" pitchFamily="2" charset="-122"/>
              </a:defRPr>
            </a:lvl4pPr>
            <a:lvl5pPr marL="2057400" indent="-228600">
              <a:defRPr sz="3200">
                <a:latin typeface="Arial" charset="0"/>
                <a:ea typeface="宋体" pitchFamily="2" charset="-122"/>
              </a:defRPr>
            </a:lvl5pPr>
            <a:lvl6pPr marL="2514600" indent="-228600" eaLnBrk="0" fontAlgn="base" hangingPunct="0">
              <a:spcBef>
                <a:spcPct val="20000"/>
              </a:spcBef>
              <a:spcAft>
                <a:spcPct val="0"/>
              </a:spcAft>
              <a:buChar char="•"/>
              <a:defRPr sz="3200">
                <a:latin typeface="Arial" charset="0"/>
                <a:ea typeface="宋体" pitchFamily="2" charset="-122"/>
              </a:defRPr>
            </a:lvl6pPr>
            <a:lvl7pPr marL="2971800" indent="-228600" eaLnBrk="0" fontAlgn="base" hangingPunct="0">
              <a:spcBef>
                <a:spcPct val="20000"/>
              </a:spcBef>
              <a:spcAft>
                <a:spcPct val="0"/>
              </a:spcAft>
              <a:buChar char="•"/>
              <a:defRPr sz="3200">
                <a:latin typeface="Arial" charset="0"/>
                <a:ea typeface="宋体" pitchFamily="2" charset="-122"/>
              </a:defRPr>
            </a:lvl7pPr>
            <a:lvl8pPr marL="3429000" indent="-228600" eaLnBrk="0" fontAlgn="base" hangingPunct="0">
              <a:spcBef>
                <a:spcPct val="20000"/>
              </a:spcBef>
              <a:spcAft>
                <a:spcPct val="0"/>
              </a:spcAft>
              <a:buChar char="•"/>
              <a:defRPr sz="3200">
                <a:latin typeface="Arial" charset="0"/>
                <a:ea typeface="宋体" pitchFamily="2" charset="-122"/>
              </a:defRPr>
            </a:lvl8pPr>
            <a:lvl9pPr marL="3886200" indent="-228600" eaLnBrk="0" fontAlgn="base" hangingPunct="0">
              <a:spcBef>
                <a:spcPct val="20000"/>
              </a:spcBef>
              <a:spcAft>
                <a:spcPct val="0"/>
              </a:spcAft>
              <a:buChar char="•"/>
              <a:defRPr sz="3200">
                <a:latin typeface="Arial" charset="0"/>
                <a:ea typeface="宋体" pitchFamily="2" charset="-122"/>
              </a:defRPr>
            </a:lvl9pPr>
          </a:lstStyle>
          <a:p>
            <a:r>
              <a:rPr lang="en-US" altLang="zh-CN" dirty="0">
                <a:solidFill>
                  <a:srgbClr val="C00000"/>
                </a:solidFill>
              </a:rPr>
              <a:t>and decide where to live</a:t>
            </a:r>
          </a:p>
        </p:txBody>
      </p:sp>
      <p:sp>
        <p:nvSpPr>
          <p:cNvPr id="16" name="TextBox 15"/>
          <p:cNvSpPr txBox="1">
            <a:spLocks noChangeArrowheads="1"/>
          </p:cNvSpPr>
          <p:nvPr/>
        </p:nvSpPr>
        <p:spPr bwMode="auto">
          <a:xfrm>
            <a:off x="3059832" y="3766269"/>
            <a:ext cx="602921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buFontTx/>
              <a:buNone/>
              <a:defRPr sz="2400" b="1">
                <a:solidFill>
                  <a:srgbClr val="00B050"/>
                </a:solidFill>
                <a:latin typeface="Arial" charset="0"/>
                <a:ea typeface="宋体" pitchFamily="2" charset="-122"/>
              </a:defRPr>
            </a:lvl1pPr>
            <a:lvl2pPr marL="742950" indent="-285750">
              <a:defRPr sz="3200">
                <a:latin typeface="Arial" charset="0"/>
                <a:ea typeface="宋体" pitchFamily="2" charset="-122"/>
              </a:defRPr>
            </a:lvl2pPr>
            <a:lvl3pPr marL="1143000" indent="-228600">
              <a:defRPr sz="3200">
                <a:latin typeface="Arial" charset="0"/>
                <a:ea typeface="宋体" pitchFamily="2" charset="-122"/>
              </a:defRPr>
            </a:lvl3pPr>
            <a:lvl4pPr marL="1600200" indent="-228600">
              <a:defRPr sz="3200">
                <a:latin typeface="Arial" charset="0"/>
                <a:ea typeface="宋体" pitchFamily="2" charset="-122"/>
              </a:defRPr>
            </a:lvl4pPr>
            <a:lvl5pPr marL="2057400" indent="-228600">
              <a:defRPr sz="3200">
                <a:latin typeface="Arial" charset="0"/>
                <a:ea typeface="宋体" pitchFamily="2" charset="-122"/>
              </a:defRPr>
            </a:lvl5pPr>
            <a:lvl6pPr marL="2514600" indent="-228600" eaLnBrk="0" fontAlgn="base" hangingPunct="0">
              <a:spcBef>
                <a:spcPct val="20000"/>
              </a:spcBef>
              <a:spcAft>
                <a:spcPct val="0"/>
              </a:spcAft>
              <a:buChar char="•"/>
              <a:defRPr sz="3200">
                <a:latin typeface="Arial" charset="0"/>
                <a:ea typeface="宋体" pitchFamily="2" charset="-122"/>
              </a:defRPr>
            </a:lvl6pPr>
            <a:lvl7pPr marL="2971800" indent="-228600" eaLnBrk="0" fontAlgn="base" hangingPunct="0">
              <a:spcBef>
                <a:spcPct val="20000"/>
              </a:spcBef>
              <a:spcAft>
                <a:spcPct val="0"/>
              </a:spcAft>
              <a:buChar char="•"/>
              <a:defRPr sz="3200">
                <a:latin typeface="Arial" charset="0"/>
                <a:ea typeface="宋体" pitchFamily="2" charset="-122"/>
              </a:defRPr>
            </a:lvl7pPr>
            <a:lvl8pPr marL="3429000" indent="-228600" eaLnBrk="0" fontAlgn="base" hangingPunct="0">
              <a:spcBef>
                <a:spcPct val="20000"/>
              </a:spcBef>
              <a:spcAft>
                <a:spcPct val="0"/>
              </a:spcAft>
              <a:buChar char="•"/>
              <a:defRPr sz="3200">
                <a:latin typeface="Arial" charset="0"/>
                <a:ea typeface="宋体" pitchFamily="2" charset="-122"/>
              </a:defRPr>
            </a:lvl8pPr>
            <a:lvl9pPr marL="3886200" indent="-228600" eaLnBrk="0" fontAlgn="base" hangingPunct="0">
              <a:spcBef>
                <a:spcPct val="20000"/>
              </a:spcBef>
              <a:spcAft>
                <a:spcPct val="0"/>
              </a:spcAft>
              <a:buChar char="•"/>
              <a:defRPr sz="3200">
                <a:latin typeface="Arial" charset="0"/>
                <a:ea typeface="宋体" pitchFamily="2" charset="-122"/>
              </a:defRPr>
            </a:lvl9pPr>
          </a:lstStyle>
          <a:p>
            <a:r>
              <a:rPr lang="en-US" altLang="zh-CN" dirty="0">
                <a:solidFill>
                  <a:schemeClr val="accent2">
                    <a:lumMod val="50000"/>
                  </a:schemeClr>
                </a:solidFill>
              </a:rPr>
              <a:t>laws stopped their rights and progress</a:t>
            </a:r>
          </a:p>
        </p:txBody>
      </p:sp>
      <p:pic>
        <p:nvPicPr>
          <p:cNvPr id="2050" name="Picture 2" descr="https://timgsa.baidu.com/timg?image&amp;quality=80&amp;size=b9999_10000&amp;sec=1564641925045&amp;di=cc8b827d1e602d5de5ede7f650820244&amp;imgtype=0&amp;src=http%3A%2F%2Fimg4.cache.netease.com%2Fphoto%2F0001%2F2013-06-29%2F92I2GIJM3R7100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37"/>
          <a:stretch/>
        </p:blipFill>
        <p:spPr bwMode="auto">
          <a:xfrm>
            <a:off x="35496" y="1398350"/>
            <a:ext cx="2778384" cy="167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37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2" grpId="0"/>
      <p:bldP spid="15"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endParaRPr lang="zh-CN" altLang="en-US"/>
          </a:p>
        </p:txBody>
      </p:sp>
      <p:pic>
        <p:nvPicPr>
          <p:cNvPr id="1026" name="Picture 2" descr="nu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38" y="45522"/>
            <a:ext cx="4334937" cy="28177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u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45522"/>
            <a:ext cx="4680520" cy="2856075"/>
          </a:xfrm>
          <a:prstGeom prst="rect">
            <a:avLst/>
          </a:prstGeom>
          <a:solidFill>
            <a:schemeClr val="accent6">
              <a:lumMod val="60000"/>
              <a:lumOff val="40000"/>
            </a:schemeClr>
          </a:solidFill>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63232"/>
            <a:ext cx="4361803" cy="240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2868336"/>
            <a:ext cx="4680520" cy="2454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2139702"/>
            <a:ext cx="7039616" cy="1107996"/>
          </a:xfrm>
          <a:prstGeom prst="rect">
            <a:avLst/>
          </a:prstGeom>
          <a:solidFill>
            <a:schemeClr val="accent6">
              <a:lumMod val="60000"/>
              <a:lumOff val="40000"/>
            </a:schemeClr>
          </a:solidFill>
        </p:spPr>
        <p:txBody>
          <a:bodyPr wrap="square" rtlCol="0">
            <a:spAutoFit/>
          </a:bodyPr>
          <a:lstStyle/>
          <a:p>
            <a:r>
              <a:rPr lang="en-US" altLang="zh-CN" sz="6600" b="1" dirty="0">
                <a:solidFill>
                  <a:schemeClr val="bg1"/>
                </a:solidFill>
                <a:effectLst>
                  <a:outerShdw blurRad="38100" dist="38100" dir="2700000" algn="tl">
                    <a:srgbClr val="000000">
                      <a:alpha val="43137"/>
                    </a:srgbClr>
                  </a:outerShdw>
                </a:effectLst>
              </a:rPr>
              <a:t>No equal rights</a:t>
            </a:r>
            <a:endParaRPr lang="zh-CN" altLang="en-US" sz="6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321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032448" y="-740619"/>
            <a:ext cx="5111552" cy="6613247"/>
          </a:xfrm>
          <a:solidFill>
            <a:schemeClr val="accent6">
              <a:lumMod val="60000"/>
              <a:lumOff val="40000"/>
            </a:schemeClr>
          </a:solidFill>
        </p:spPr>
        <p:txBody>
          <a:bodyPr/>
          <a:lstStyle/>
          <a:p>
            <a:pPr algn="ctr"/>
            <a:r>
              <a:rPr lang="en-US" altLang="zh-CN" sz="4400" dirty="0">
                <a:solidFill>
                  <a:schemeClr val="bg1"/>
                </a:solidFill>
                <a:latin typeface="方正舒体" panose="02010601030101010101" pitchFamily="2" charset="-122"/>
                <a:ea typeface="方正舒体" panose="02010601030101010101" pitchFamily="2" charset="-122"/>
              </a:rPr>
              <a:t>Apartheid</a:t>
            </a:r>
            <a:r>
              <a:rPr lang="zh-CN" altLang="en-US" sz="2000" dirty="0">
                <a:solidFill>
                  <a:schemeClr val="bg1"/>
                </a:solidFill>
                <a:latin typeface="方正舒体" panose="02010601030101010101" pitchFamily="2" charset="-122"/>
                <a:ea typeface="方正舒体" panose="02010601030101010101" pitchFamily="2" charset="-122"/>
              </a:rPr>
              <a:t>（种族隔离）</a:t>
            </a:r>
            <a:endParaRPr lang="en-US" altLang="zh-CN" sz="4400" dirty="0">
              <a:solidFill>
                <a:schemeClr val="bg1"/>
              </a:solidFill>
              <a:latin typeface="方正舒体" panose="02010601030101010101" pitchFamily="2" charset="-122"/>
              <a:ea typeface="方正舒体" panose="02010601030101010101" pitchFamily="2" charset="-122"/>
            </a:endParaRPr>
          </a:p>
          <a:p>
            <a:pPr algn="l"/>
            <a:r>
              <a:rPr lang="en-US" altLang="zh-CN" sz="3200" b="0" dirty="0">
                <a:solidFill>
                  <a:schemeClr val="bg1"/>
                </a:solidFill>
                <a:latin typeface="方正舒体" panose="02010601030101010101" pitchFamily="2" charset="-122"/>
                <a:ea typeface="方正舒体" panose="02010601030101010101" pitchFamily="2" charset="-122"/>
                <a:cs typeface="Verdana" panose="020B0604030504040204" pitchFamily="34" charset="0"/>
              </a:rPr>
              <a:t>the former political system in South Africa in which only white people had full political rights and other people, especially black people, were forced to live away from white people, go to separate schools, etc.</a:t>
            </a:r>
            <a:endParaRPr lang="zh-CN" altLang="en-US" sz="3200" dirty="0">
              <a:solidFill>
                <a:schemeClr val="bg1"/>
              </a:solidFill>
              <a:latin typeface="方正舒体" panose="02010601030101010101" pitchFamily="2" charset="-122"/>
              <a:ea typeface="方正舒体" panose="02010601030101010101" pitchFamily="2" charset="-122"/>
              <a:cs typeface="Verdana" panose="020B0604030504040204" pitchFamily="34" charset="0"/>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0"/>
            <a:ext cx="4080376" cy="5872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543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pic>
        <p:nvPicPr>
          <p:cNvPr id="4" name="Picture 2" descr="https://timgsa.baidu.com/timg?image&amp;quality=80&amp;size=b9999_10000&amp;sec=1564641925045&amp;di=cc8b827d1e602d5de5ede7f650820244&amp;imgtype=0&amp;src=http%3A%2F%2Fimg4.cache.netease.com%2Fphoto%2F0001%2F2013-06-29%2F92I2GIJM3R7100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437"/>
          <a:stretch/>
        </p:blipFill>
        <p:spPr bwMode="auto">
          <a:xfrm>
            <a:off x="35496" y="1398350"/>
            <a:ext cx="2778384" cy="1677456"/>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3563888" y="786646"/>
            <a:ext cx="5184576" cy="2800767"/>
          </a:xfrm>
          <a:prstGeom prst="rect">
            <a:avLst/>
          </a:prstGeom>
        </p:spPr>
        <p:txBody>
          <a:bodyPr wrap="square">
            <a:spAutoFit/>
          </a:bodyPr>
          <a:lstStyle/>
          <a:p>
            <a:pPr lvl="0"/>
            <a:r>
              <a:rPr lang="en-US" altLang="zh-CN" sz="2200" i="1" dirty="0">
                <a:solidFill>
                  <a:srgbClr val="000000"/>
                </a:solidFill>
                <a:latin typeface="Ebrima" panose="02000000000000000000" pitchFamily="2" charset="0"/>
                <a:ea typeface="Ebrima" panose="02000000000000000000" pitchFamily="2" charset="0"/>
                <a:cs typeface="Ebrima" panose="02000000000000000000" pitchFamily="2" charset="0"/>
              </a:rPr>
              <a:t>“… we were out into </a:t>
            </a:r>
            <a:r>
              <a:rPr lang="en-US" altLang="zh-CN" sz="2200" b="1" i="1" dirty="0">
                <a:solidFill>
                  <a:srgbClr val="FF0000"/>
                </a:solidFill>
                <a:latin typeface="Ebrima" panose="02000000000000000000" pitchFamily="2" charset="0"/>
                <a:ea typeface="Ebrima" panose="02000000000000000000" pitchFamily="2" charset="0"/>
                <a:cs typeface="Ebrima" panose="02000000000000000000" pitchFamily="2" charset="0"/>
              </a:rPr>
              <a:t>a position </a:t>
            </a:r>
            <a:r>
              <a:rPr lang="en-US" altLang="zh-CN" sz="2200" i="1" dirty="0">
                <a:solidFill>
                  <a:srgbClr val="000000"/>
                </a:solidFill>
                <a:latin typeface="Ebrima" panose="02000000000000000000" pitchFamily="2" charset="0"/>
                <a:ea typeface="Ebrima" panose="02000000000000000000" pitchFamily="2" charset="0"/>
                <a:cs typeface="Ebrima" panose="02000000000000000000" pitchFamily="2" charset="0"/>
              </a:rPr>
              <a:t>in which we had either to accept we were less important , or fight the government. We chose to attack the laws. We first broke the law in a way which was peaceful; when this was not allowed… only then did we decide to answer violence with violence.”</a:t>
            </a:r>
          </a:p>
        </p:txBody>
      </p:sp>
    </p:spTree>
    <p:extLst>
      <p:ext uri="{BB962C8B-B14F-4D97-AF65-F5344CB8AC3E}">
        <p14:creationId xmlns:p14="http://schemas.microsoft.com/office/powerpoint/2010/main" val="1494067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2" name="TextBox 1"/>
          <p:cNvSpPr txBox="1"/>
          <p:nvPr/>
        </p:nvSpPr>
        <p:spPr>
          <a:xfrm>
            <a:off x="3635896" y="371440"/>
            <a:ext cx="4608512" cy="400110"/>
          </a:xfrm>
          <a:prstGeom prst="rect">
            <a:avLst/>
          </a:prstGeom>
          <a:noFill/>
          <a:ln w="38100">
            <a:solidFill>
              <a:schemeClr val="tx1"/>
            </a:solidFill>
          </a:ln>
        </p:spPr>
        <p:txBody>
          <a:bodyPr wrap="square" rtlCol="0">
            <a:spAutoFit/>
          </a:bodyPr>
          <a:lstStyle/>
          <a:p>
            <a:r>
              <a:rPr lang="en-US" altLang="zh-CN" sz="2000" b="1" dirty="0">
                <a:latin typeface="Ebrima" panose="02000000000000000000" pitchFamily="2" charset="0"/>
                <a:ea typeface="Ebrima" panose="02000000000000000000" pitchFamily="2" charset="0"/>
                <a:cs typeface="Ebrima" panose="02000000000000000000" pitchFamily="2" charset="0"/>
              </a:rPr>
              <a:t>Laws didn’t  give black people right.</a:t>
            </a:r>
            <a:endParaRPr lang="zh-CN" altLang="en-US" sz="2000" b="1" dirty="0">
              <a:latin typeface="Ebrima" panose="02000000000000000000" pitchFamily="2" charset="0"/>
              <a:cs typeface="Ebrima" panose="02000000000000000000" pitchFamily="2" charset="0"/>
            </a:endParaRPr>
          </a:p>
        </p:txBody>
      </p:sp>
      <p:cxnSp>
        <p:nvCxnSpPr>
          <p:cNvPr id="6" name="直接连接符 5"/>
          <p:cNvCxnSpPr/>
          <p:nvPr/>
        </p:nvCxnSpPr>
        <p:spPr>
          <a:xfrm flipH="1">
            <a:off x="5508103" y="771550"/>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35896" y="1142533"/>
            <a:ext cx="37444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5895" y="1142533"/>
            <a:ext cx="1" cy="337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380312" y="1142533"/>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9593" y="1481330"/>
            <a:ext cx="4032448" cy="400110"/>
          </a:xfrm>
          <a:prstGeom prst="rect">
            <a:avLst/>
          </a:prstGeom>
          <a:noFill/>
          <a:ln w="38100">
            <a:solidFill>
              <a:schemeClr val="tx1"/>
            </a:solidFill>
          </a:ln>
        </p:spPr>
        <p:txBody>
          <a:bodyPr wrap="square" rtlCol="0">
            <a:spAutoFit/>
          </a:bodyPr>
          <a:lstStyle/>
          <a:p>
            <a:endParaRPr lang="zh-CN" altLang="en-US" sz="2000" b="1" dirty="0">
              <a:latin typeface="Ebrima" panose="02000000000000000000" pitchFamily="2" charset="0"/>
              <a:cs typeface="Ebrima" panose="02000000000000000000" pitchFamily="2" charset="0"/>
            </a:endParaRPr>
          </a:p>
        </p:txBody>
      </p:sp>
      <p:sp>
        <p:nvSpPr>
          <p:cNvPr id="19" name="TextBox 18"/>
          <p:cNvSpPr txBox="1"/>
          <p:nvPr/>
        </p:nvSpPr>
        <p:spPr>
          <a:xfrm>
            <a:off x="6084168" y="1523568"/>
            <a:ext cx="2880320"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cxnSp>
        <p:nvCxnSpPr>
          <p:cNvPr id="22" name="直接连接符 21"/>
          <p:cNvCxnSpPr/>
          <p:nvPr/>
        </p:nvCxnSpPr>
        <p:spPr>
          <a:xfrm flipH="1">
            <a:off x="7380314" y="1923678"/>
            <a:ext cx="1"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32040" y="2211710"/>
            <a:ext cx="4067944"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cxnSp>
        <p:nvCxnSpPr>
          <p:cNvPr id="26" name="直接连接符 25"/>
          <p:cNvCxnSpPr/>
          <p:nvPr/>
        </p:nvCxnSpPr>
        <p:spPr>
          <a:xfrm>
            <a:off x="7369548" y="2611820"/>
            <a:ext cx="10764" cy="3919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0072" y="3018357"/>
            <a:ext cx="3816424"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sp>
        <p:nvSpPr>
          <p:cNvPr id="25" name="右大括号 24"/>
          <p:cNvSpPr/>
          <p:nvPr/>
        </p:nvSpPr>
        <p:spPr>
          <a:xfrm>
            <a:off x="4860032" y="3018482"/>
            <a:ext cx="216024" cy="41529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p:cNvSpPr txBox="1"/>
          <p:nvPr/>
        </p:nvSpPr>
        <p:spPr>
          <a:xfrm>
            <a:off x="2267744" y="2859782"/>
            <a:ext cx="2736304" cy="646331"/>
          </a:xfrm>
          <a:prstGeom prst="rect">
            <a:avLst/>
          </a:prstGeom>
          <a:noFill/>
        </p:spPr>
        <p:txBody>
          <a:bodyPr wrap="square" rtlCol="0">
            <a:spAutoFit/>
          </a:bodyPr>
          <a:lstStyle/>
          <a:p>
            <a:pPr algn="ctr"/>
            <a:r>
              <a:rPr lang="en-US" altLang="zh-CN" dirty="0"/>
              <a:t>e.g. blow up some government buildings</a:t>
            </a:r>
            <a:endParaRPr lang="zh-CN" altLang="en-US" dirty="0"/>
          </a:p>
        </p:txBody>
      </p:sp>
      <p:cxnSp>
        <p:nvCxnSpPr>
          <p:cNvPr id="34" name="直接连接符 33"/>
          <p:cNvCxnSpPr/>
          <p:nvPr/>
        </p:nvCxnSpPr>
        <p:spPr>
          <a:xfrm>
            <a:off x="7452320" y="3435846"/>
            <a:ext cx="0" cy="376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0" y="3795886"/>
            <a:ext cx="4464496" cy="400110"/>
          </a:xfrm>
          <a:prstGeom prst="rect">
            <a:avLst/>
          </a:prstGeom>
          <a:noFill/>
          <a:ln w="38100">
            <a:solidFill>
              <a:schemeClr val="tx1"/>
            </a:solidFill>
          </a:ln>
        </p:spPr>
        <p:txBody>
          <a:bodyPr wrap="square" rtlCol="0">
            <a:spAutoFit/>
          </a:bodyPr>
          <a:lstStyle/>
          <a:p>
            <a:pPr algn="ctr"/>
            <a:endParaRPr lang="zh-CN" altLang="en-US" sz="2000" b="1" dirty="0">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2552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nodePh="1">
                                  <p:stCondLst>
                                    <p:cond delay="0"/>
                                  </p:stCondLst>
                                  <p:endCondLst>
                                    <p:cond evt="begin" delay="0">
                                      <p:tn val="11"/>
                                    </p:cond>
                                  </p:end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nodePh="1">
                                  <p:stCondLst>
                                    <p:cond delay="0"/>
                                  </p:stCondLst>
                                  <p:endCondLst>
                                    <p:cond evt="begin" delay="0">
                                      <p:tn val="17"/>
                                    </p:cond>
                                  </p:end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nodePh="1">
                                  <p:stCondLst>
                                    <p:cond delay="0"/>
                                  </p:stCondLst>
                                  <p:endCondLst>
                                    <p:cond evt="begin" delay="0">
                                      <p:tn val="23"/>
                                    </p:cond>
                                  </p:endCondLst>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nodePh="1">
                                  <p:stCondLst>
                                    <p:cond delay="0"/>
                                  </p:stCondLst>
                                  <p:endCondLst>
                                    <p:cond evt="begin" delay="0">
                                      <p:tn val="29"/>
                                    </p:cond>
                                  </p:endCondLst>
                                  <p:childTnLst>
                                    <p:set>
                                      <p:cBhvr>
                                        <p:cTn id="30" dur="1" fill="hold">
                                          <p:stCondLst>
                                            <p:cond delay="0"/>
                                          </p:stCondLst>
                                        </p:cTn>
                                        <p:tgtEl>
                                          <p:spTgt spid="36">
                                            <p:txEl>
                                              <p:pRg st="0" end="0"/>
                                            </p:txEl>
                                          </p:spTgt>
                                        </p:tgtEl>
                                        <p:attrNameLst>
                                          <p:attrName>style.visibility</p:attrName>
                                        </p:attrNameLst>
                                      </p:cBhvr>
                                      <p:to>
                                        <p:strVal val="visible"/>
                                      </p:to>
                                    </p:set>
                                    <p:anim calcmode="lin" valueType="num">
                                      <p:cBhvr additive="base">
                                        <p:cTn id="3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Para.3-5</a:t>
            </a:r>
            <a:endParaRPr lang="zh-CN" altLang="en-US" sz="2400" b="1" dirty="0">
              <a:solidFill>
                <a:srgbClr val="FFFFFF"/>
              </a:solidFill>
            </a:endParaRPr>
          </a:p>
        </p:txBody>
      </p:sp>
      <p:sp>
        <p:nvSpPr>
          <p:cNvPr id="2" name="TextBox 1"/>
          <p:cNvSpPr txBox="1"/>
          <p:nvPr/>
        </p:nvSpPr>
        <p:spPr>
          <a:xfrm>
            <a:off x="3635896" y="371440"/>
            <a:ext cx="4608512" cy="400110"/>
          </a:xfrm>
          <a:prstGeom prst="rect">
            <a:avLst/>
          </a:prstGeom>
          <a:noFill/>
          <a:ln w="38100">
            <a:solidFill>
              <a:schemeClr val="tx1"/>
            </a:solidFill>
          </a:ln>
        </p:spPr>
        <p:txBody>
          <a:bodyPr wrap="square" rtlCol="0">
            <a:spAutoFit/>
          </a:bodyPr>
          <a:lstStyle/>
          <a:p>
            <a:r>
              <a:rPr lang="en-US" altLang="zh-CN" sz="2000" b="1" dirty="0">
                <a:latin typeface="Ebrima" panose="02000000000000000000" pitchFamily="2" charset="0"/>
                <a:ea typeface="Ebrima" panose="02000000000000000000" pitchFamily="2" charset="0"/>
                <a:cs typeface="Ebrima" panose="02000000000000000000" pitchFamily="2" charset="0"/>
              </a:rPr>
              <a:t>Laws didn’t  give black people right.</a:t>
            </a:r>
            <a:endParaRPr lang="zh-CN" altLang="en-US" sz="2000" b="1" dirty="0">
              <a:latin typeface="Ebrima" panose="02000000000000000000" pitchFamily="2" charset="0"/>
              <a:cs typeface="Ebrima" panose="02000000000000000000" pitchFamily="2" charset="0"/>
            </a:endParaRPr>
          </a:p>
        </p:txBody>
      </p:sp>
      <p:cxnSp>
        <p:nvCxnSpPr>
          <p:cNvPr id="6" name="直接连接符 5"/>
          <p:cNvCxnSpPr/>
          <p:nvPr/>
        </p:nvCxnSpPr>
        <p:spPr>
          <a:xfrm flipH="1">
            <a:off x="5508103" y="771550"/>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635896" y="1142533"/>
            <a:ext cx="374441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635895" y="1142533"/>
            <a:ext cx="1" cy="33789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7380312" y="1142533"/>
            <a:ext cx="1" cy="3709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9593" y="1481330"/>
            <a:ext cx="4032448" cy="400110"/>
          </a:xfrm>
          <a:prstGeom prst="rect">
            <a:avLst/>
          </a:prstGeom>
          <a:noFill/>
          <a:ln w="38100">
            <a:solidFill>
              <a:schemeClr val="tx1"/>
            </a:solidFill>
          </a:ln>
        </p:spPr>
        <p:txBody>
          <a:bodyPr wrap="square" rtlCol="0">
            <a:spAutoFit/>
          </a:bodyPr>
          <a:lstStyle/>
          <a:p>
            <a:r>
              <a:rPr lang="en-US" altLang="zh-CN" sz="2000" b="1" dirty="0">
                <a:latin typeface="Ebrima" panose="02000000000000000000" pitchFamily="2" charset="0"/>
                <a:ea typeface="Ebrima" panose="02000000000000000000" pitchFamily="2" charset="0"/>
                <a:cs typeface="Ebrima" panose="02000000000000000000" pitchFamily="2" charset="0"/>
              </a:rPr>
              <a:t>accept they were less important</a:t>
            </a:r>
            <a:endParaRPr lang="zh-CN" altLang="en-US" sz="2000" b="1" dirty="0">
              <a:latin typeface="Ebrima" panose="02000000000000000000" pitchFamily="2" charset="0"/>
              <a:cs typeface="Ebrima" panose="02000000000000000000" pitchFamily="2" charset="0"/>
            </a:endParaRPr>
          </a:p>
        </p:txBody>
      </p:sp>
      <p:sp>
        <p:nvSpPr>
          <p:cNvPr id="19" name="TextBox 18"/>
          <p:cNvSpPr txBox="1"/>
          <p:nvPr/>
        </p:nvSpPr>
        <p:spPr>
          <a:xfrm>
            <a:off x="6084168" y="1523568"/>
            <a:ext cx="2880320" cy="400110"/>
          </a:xfrm>
          <a:prstGeom prst="rect">
            <a:avLst/>
          </a:prstGeom>
          <a:noFill/>
          <a:ln w="38100">
            <a:solidFill>
              <a:schemeClr val="tx1"/>
            </a:solidFill>
          </a:ln>
        </p:spPr>
        <p:txBody>
          <a:bodyPr wrap="square" rtlCol="0">
            <a:spAutoFit/>
          </a:bodyPr>
          <a:lstStyle/>
          <a:p>
            <a:pPr algn="ctr"/>
            <a:r>
              <a:rPr lang="en-US" altLang="zh-CN" sz="2000" b="1" dirty="0">
                <a:latin typeface="Ebrima" panose="02000000000000000000" pitchFamily="2" charset="0"/>
                <a:ea typeface="Ebrima" panose="02000000000000000000" pitchFamily="2" charset="0"/>
                <a:cs typeface="Ebrima" panose="02000000000000000000" pitchFamily="2" charset="0"/>
              </a:rPr>
              <a:t>fight the government</a:t>
            </a:r>
            <a:endParaRPr lang="zh-CN" altLang="en-US" sz="2000" b="1" dirty="0">
              <a:latin typeface="Ebrima" panose="02000000000000000000" pitchFamily="2" charset="0"/>
              <a:cs typeface="Ebrima" panose="02000000000000000000" pitchFamily="2" charset="0"/>
            </a:endParaRPr>
          </a:p>
        </p:txBody>
      </p:sp>
      <p:cxnSp>
        <p:nvCxnSpPr>
          <p:cNvPr id="22" name="直接连接符 21"/>
          <p:cNvCxnSpPr/>
          <p:nvPr/>
        </p:nvCxnSpPr>
        <p:spPr>
          <a:xfrm flipH="1">
            <a:off x="7380314" y="1923678"/>
            <a:ext cx="1" cy="2880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932040" y="2211710"/>
            <a:ext cx="4067944" cy="400110"/>
          </a:xfrm>
          <a:prstGeom prst="rect">
            <a:avLst/>
          </a:prstGeom>
          <a:noFill/>
          <a:ln w="38100">
            <a:solidFill>
              <a:schemeClr val="tx1"/>
            </a:solidFill>
          </a:ln>
        </p:spPr>
        <p:txBody>
          <a:bodyPr wrap="square" rtlCol="0">
            <a:spAutoFit/>
          </a:bodyPr>
          <a:lstStyle/>
          <a:p>
            <a:pPr algn="ctr"/>
            <a:r>
              <a:rPr lang="en-US" altLang="zh-CN" sz="2000" b="1" dirty="0">
                <a:latin typeface="Ebrima" panose="02000000000000000000" pitchFamily="2" charset="0"/>
                <a:ea typeface="Ebrima" panose="02000000000000000000" pitchFamily="2" charset="0"/>
                <a:cs typeface="Ebrima" panose="02000000000000000000" pitchFamily="2" charset="0"/>
              </a:rPr>
              <a:t>attack the law in a peaceful way</a:t>
            </a:r>
            <a:endParaRPr lang="zh-CN" altLang="en-US" sz="2000" b="1" dirty="0">
              <a:latin typeface="Ebrima" panose="02000000000000000000" pitchFamily="2" charset="0"/>
              <a:cs typeface="Ebrima" panose="02000000000000000000" pitchFamily="2" charset="0"/>
            </a:endParaRPr>
          </a:p>
        </p:txBody>
      </p:sp>
      <p:cxnSp>
        <p:nvCxnSpPr>
          <p:cNvPr id="26" name="直接连接符 25"/>
          <p:cNvCxnSpPr/>
          <p:nvPr/>
        </p:nvCxnSpPr>
        <p:spPr>
          <a:xfrm>
            <a:off x="7369548" y="2611820"/>
            <a:ext cx="10764" cy="3919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20072" y="3018357"/>
            <a:ext cx="3816424" cy="400110"/>
          </a:xfrm>
          <a:prstGeom prst="rect">
            <a:avLst/>
          </a:prstGeom>
          <a:noFill/>
          <a:ln w="38100">
            <a:solidFill>
              <a:schemeClr val="tx1"/>
            </a:solidFill>
          </a:ln>
        </p:spPr>
        <p:txBody>
          <a:bodyPr wrap="square" rtlCol="0">
            <a:spAutoFit/>
          </a:bodyPr>
          <a:lstStyle/>
          <a:p>
            <a:pPr algn="ctr"/>
            <a:r>
              <a:rPr lang="en-US" altLang="zh-CN" sz="2000" b="1" dirty="0">
                <a:latin typeface="Ebrima" panose="02000000000000000000" pitchFamily="2" charset="0"/>
                <a:ea typeface="Ebrima" panose="02000000000000000000" pitchFamily="2" charset="0"/>
                <a:cs typeface="Ebrima" panose="02000000000000000000" pitchFamily="2" charset="0"/>
              </a:rPr>
              <a:t>answer violence with violence</a:t>
            </a:r>
            <a:endParaRPr lang="zh-CN" altLang="en-US" sz="2000" b="1" dirty="0">
              <a:latin typeface="Ebrima" panose="02000000000000000000" pitchFamily="2" charset="0"/>
              <a:cs typeface="Ebrima" panose="02000000000000000000" pitchFamily="2" charset="0"/>
            </a:endParaRPr>
          </a:p>
        </p:txBody>
      </p:sp>
      <p:sp>
        <p:nvSpPr>
          <p:cNvPr id="25" name="右大括号 24"/>
          <p:cNvSpPr/>
          <p:nvPr/>
        </p:nvSpPr>
        <p:spPr>
          <a:xfrm>
            <a:off x="4860032" y="3018482"/>
            <a:ext cx="216024" cy="415298"/>
          </a:xfrm>
          <a:prstGeom prst="righ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8" name="TextBox 27"/>
          <p:cNvSpPr txBox="1"/>
          <p:nvPr/>
        </p:nvSpPr>
        <p:spPr>
          <a:xfrm>
            <a:off x="2267744" y="2859782"/>
            <a:ext cx="2736304" cy="646331"/>
          </a:xfrm>
          <a:prstGeom prst="rect">
            <a:avLst/>
          </a:prstGeom>
          <a:noFill/>
        </p:spPr>
        <p:txBody>
          <a:bodyPr wrap="square" rtlCol="0">
            <a:spAutoFit/>
          </a:bodyPr>
          <a:lstStyle/>
          <a:p>
            <a:pPr algn="ctr"/>
            <a:r>
              <a:rPr lang="en-US" altLang="zh-CN" dirty="0"/>
              <a:t>e.g. blow up some government buildings</a:t>
            </a:r>
            <a:endParaRPr lang="zh-CN" altLang="en-US" dirty="0"/>
          </a:p>
        </p:txBody>
      </p:sp>
      <p:cxnSp>
        <p:nvCxnSpPr>
          <p:cNvPr id="34" name="直接连接符 33"/>
          <p:cNvCxnSpPr/>
          <p:nvPr/>
        </p:nvCxnSpPr>
        <p:spPr>
          <a:xfrm>
            <a:off x="7452320" y="3435846"/>
            <a:ext cx="0" cy="3763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0" y="3795886"/>
            <a:ext cx="4464496" cy="400110"/>
          </a:xfrm>
          <a:prstGeom prst="rect">
            <a:avLst/>
          </a:prstGeom>
          <a:noFill/>
          <a:ln w="38100">
            <a:solidFill>
              <a:schemeClr val="tx1"/>
            </a:solidFill>
          </a:ln>
        </p:spPr>
        <p:txBody>
          <a:bodyPr wrap="square" rtlCol="0">
            <a:spAutoFit/>
          </a:bodyPr>
          <a:lstStyle/>
          <a:p>
            <a:pPr algn="ctr"/>
            <a:r>
              <a:rPr lang="en-US" altLang="zh-CN" sz="2000" b="1" dirty="0">
                <a:solidFill>
                  <a:srgbClr val="FF0000"/>
                </a:solidFill>
                <a:latin typeface="Ebrima" panose="02000000000000000000" pitchFamily="2" charset="0"/>
                <a:cs typeface="Ebrima" panose="02000000000000000000" pitchFamily="2" charset="0"/>
              </a:rPr>
              <a:t>make black and white people equal</a:t>
            </a:r>
            <a:endParaRPr lang="zh-CN" altLang="en-US" sz="2000" b="1" dirty="0">
              <a:solidFill>
                <a:srgbClr val="FF0000"/>
              </a:solidFill>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99082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
                                            <p:txEl>
                                              <p:pRg st="0" end="0"/>
                                            </p:txEl>
                                          </p:spTgt>
                                        </p:tgtEl>
                                        <p:attrNameLst>
                                          <p:attrName>style.visibility</p:attrName>
                                        </p:attrNameLst>
                                      </p:cBhvr>
                                      <p:to>
                                        <p:strVal val="visible"/>
                                      </p:to>
                                    </p:set>
                                    <p:anim calcmode="lin" valueType="num">
                                      <p:cBhvr additive="base">
                                        <p:cTn id="13"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xEl>
                                              <p:pRg st="0" end="0"/>
                                            </p:txEl>
                                          </p:spTgt>
                                        </p:tgtEl>
                                        <p:attrNameLst>
                                          <p:attrName>style.visibility</p:attrName>
                                        </p:attrNameLst>
                                      </p:cBhvr>
                                      <p:to>
                                        <p:strVal val="visible"/>
                                      </p:to>
                                    </p:set>
                                    <p:anim calcmode="lin" valueType="num">
                                      <p:cBhvr additive="base">
                                        <p:cTn id="1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anim calcmode="lin" valueType="num">
                                      <p:cBhvr additive="base">
                                        <p:cTn id="25"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
                                            <p:txEl>
                                              <p:pRg st="0" end="0"/>
                                            </p:txEl>
                                          </p:spTgt>
                                        </p:tgtEl>
                                        <p:attrNameLst>
                                          <p:attrName>style.visibility</p:attrName>
                                        </p:attrNameLst>
                                      </p:cBhvr>
                                      <p:to>
                                        <p:strVal val="visible"/>
                                      </p:to>
                                    </p:set>
                                    <p:anim calcmode="lin" valueType="num">
                                      <p:cBhvr additive="base">
                                        <p:cTn id="31"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1547664"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771550"/>
            <a:ext cx="1412523" cy="186336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直接箭头连接符 18"/>
          <p:cNvCxnSpPr/>
          <p:nvPr/>
        </p:nvCxnSpPr>
        <p:spPr>
          <a:xfrm flipH="1">
            <a:off x="3491880" y="1491630"/>
            <a:ext cx="2853951"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86200" y="942034"/>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
        <p:nvSpPr>
          <p:cNvPr id="29" name="TextBox 28"/>
          <p:cNvSpPr txBox="1"/>
          <p:nvPr/>
        </p:nvSpPr>
        <p:spPr>
          <a:xfrm>
            <a:off x="4060403" y="2094344"/>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Support</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cxnSp>
        <p:nvCxnSpPr>
          <p:cNvPr id="30" name="直接箭头连接符 29"/>
          <p:cNvCxnSpPr/>
          <p:nvPr/>
        </p:nvCxnSpPr>
        <p:spPr>
          <a:xfrm>
            <a:off x="3491880" y="1995686"/>
            <a:ext cx="2908574"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9" name="Picture 2" descr="See the source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9792" y="2787774"/>
            <a:ext cx="4788238" cy="347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3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9217" y="1626989"/>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pP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2181523"/>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728" y="1626990"/>
            <a:ext cx="219402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284310767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4572000" y="195486"/>
            <a:ext cx="3977087" cy="541046"/>
          </a:xfrm>
        </p:spPr>
        <p:txBody>
          <a:bodyPr/>
          <a:lstStyle/>
          <a:p>
            <a:pPr algn="l"/>
            <a:r>
              <a:rPr lang="en-US" altLang="zh-CN" sz="2400" dirty="0"/>
              <a:t>QUALITIES</a:t>
            </a:r>
            <a:endParaRPr lang="zh-CN" altLang="en-US" sz="2400" dirty="0"/>
          </a:p>
        </p:txBody>
      </p:sp>
      <p:sp>
        <p:nvSpPr>
          <p:cNvPr id="3" name="TextBox 2"/>
          <p:cNvSpPr txBox="1"/>
          <p:nvPr/>
        </p:nvSpPr>
        <p:spPr>
          <a:xfrm>
            <a:off x="965297" y="1729136"/>
            <a:ext cx="1584176"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generous</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004165" y="3392634"/>
            <a:ext cx="1584176"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kind</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974627" y="1203380"/>
            <a:ext cx="6048672" cy="1569660"/>
          </a:xfrm>
          <a:prstGeom prst="rect">
            <a:avLst/>
          </a:prstGeom>
          <a:noFill/>
        </p:spPr>
        <p:txBody>
          <a:bodyPr wrap="square" rtlCol="0">
            <a:spAutoFit/>
          </a:bodyPr>
          <a:lstStyle/>
          <a:p>
            <a:r>
              <a:rPr lang="en-US" altLang="zh-CN" sz="2400" i="1" dirty="0">
                <a:solidFill>
                  <a:schemeClr val="accent5">
                    <a:lumMod val="50000"/>
                  </a:schemeClr>
                </a:solidFill>
              </a:rPr>
              <a:t>He offered guidance to poor black people on their legal problems</a:t>
            </a:r>
            <a:r>
              <a:rPr lang="en-US" altLang="zh-CN" sz="2400" i="1" dirty="0"/>
              <a:t>. He was </a:t>
            </a:r>
            <a:r>
              <a:rPr lang="en-US" altLang="zh-CN" sz="2400" i="1" dirty="0">
                <a:solidFill>
                  <a:schemeClr val="accent2">
                    <a:lumMod val="75000"/>
                  </a:schemeClr>
                </a:solidFill>
              </a:rPr>
              <a:t>generous</a:t>
            </a:r>
            <a:r>
              <a:rPr lang="en-US" altLang="zh-CN" sz="2400" i="1" dirty="0"/>
              <a:t> with his time, for which I was grateful.</a:t>
            </a:r>
            <a:endParaRPr lang="zh-CN" altLang="en-US" sz="2400" i="1" dirty="0"/>
          </a:p>
        </p:txBody>
      </p:sp>
      <p:sp>
        <p:nvSpPr>
          <p:cNvPr id="6" name="TextBox 5"/>
          <p:cNvSpPr txBox="1"/>
          <p:nvPr/>
        </p:nvSpPr>
        <p:spPr>
          <a:xfrm>
            <a:off x="2974627" y="3054899"/>
            <a:ext cx="6048672" cy="1569660"/>
          </a:xfrm>
          <a:prstGeom prst="rect">
            <a:avLst/>
          </a:prstGeom>
          <a:noFill/>
        </p:spPr>
        <p:txBody>
          <a:bodyPr wrap="square" rtlCol="0">
            <a:spAutoFit/>
          </a:bodyPr>
          <a:lstStyle/>
          <a:p>
            <a:r>
              <a:rPr lang="en-US" altLang="zh-CN" sz="2400" i="1" dirty="0">
                <a:solidFill>
                  <a:schemeClr val="accent5">
                    <a:lumMod val="50000"/>
                  </a:schemeClr>
                </a:solidFill>
              </a:rPr>
              <a:t>He told me how to get correct papers so I could stay in Johannesburg</a:t>
            </a:r>
            <a:r>
              <a:rPr lang="en-US" altLang="zh-CN" sz="2400" i="1" dirty="0"/>
              <a:t>. I became more hopeful about my future. I never forgot how </a:t>
            </a:r>
            <a:r>
              <a:rPr lang="en-US" altLang="zh-CN" sz="2400" i="1" dirty="0">
                <a:solidFill>
                  <a:schemeClr val="accent2">
                    <a:lumMod val="75000"/>
                  </a:schemeClr>
                </a:solidFill>
              </a:rPr>
              <a:t>kind</a:t>
            </a:r>
            <a:r>
              <a:rPr lang="en-US" altLang="zh-CN" sz="2400" i="1" dirty="0"/>
              <a:t> Mandela was.</a:t>
            </a:r>
            <a:endParaRPr lang="zh-CN" altLang="en-US" sz="2400"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9363" cy="165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484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2" cstate="print">
            <a:extLst>
              <a:ext uri="{28A0092B-C50C-407E-A947-70E740481C1C}">
                <a14:useLocalDpi xmlns:a14="http://schemas.microsoft.com/office/drawing/2010/main" val="0"/>
              </a:ext>
            </a:extLst>
          </a:blip>
          <a:srcRect t="8511"/>
          <a:stretch>
            <a:fillRect/>
          </a:stretch>
        </p:blipFill>
        <p:spPr bwMode="auto">
          <a:xfrm>
            <a:off x="0" y="-35939"/>
            <a:ext cx="1138281" cy="150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占位符 1"/>
          <p:cNvSpPr txBox="1">
            <a:spLocks/>
          </p:cNvSpPr>
          <p:nvPr/>
        </p:nvSpPr>
        <p:spPr>
          <a:xfrm>
            <a:off x="4572000" y="195486"/>
            <a:ext cx="3977087" cy="541046"/>
          </a:xfrm>
          <a:prstGeom prst="rect">
            <a:avLst/>
          </a:prstGeom>
          <a:ln w="12700" cmpd="sng">
            <a:noFill/>
          </a:ln>
        </p:spPr>
        <p:txBody>
          <a:bodyPr vert="horz" lIns="68580" tIns="34290" rIns="68580" bIns="34290" anchor="ctr"/>
          <a:lstStyle>
            <a:lvl1pPr marL="0" indent="0" algn="r" defTabSz="685800" rtl="0" eaLnBrk="1" latinLnBrk="0" hangingPunct="1">
              <a:lnSpc>
                <a:spcPct val="90000"/>
              </a:lnSpc>
              <a:spcBef>
                <a:spcPts val="750"/>
              </a:spcBef>
              <a:buFont typeface="Arial" panose="020B0604020202020204" pitchFamily="34" charset="0"/>
              <a:buNone/>
              <a:defRPr sz="1800" b="1" kern="1200">
                <a:solidFill>
                  <a:schemeClr val="accent3">
                    <a:lumMod val="75000"/>
                  </a:schemeClr>
                </a:solidFill>
                <a:latin typeface="Microsoft YaHei" charset="0"/>
                <a:ea typeface="Microsoft YaHei" charset="0"/>
                <a:cs typeface="Microsoft YaHei"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algn="l"/>
            <a:r>
              <a:rPr lang="en-US" altLang="zh-CN" sz="2400" dirty="0"/>
              <a:t>QUALITIES</a:t>
            </a:r>
            <a:endParaRPr lang="zh-CN" altLang="en-US" sz="2400" dirty="0"/>
          </a:p>
        </p:txBody>
      </p:sp>
      <p:sp>
        <p:nvSpPr>
          <p:cNvPr id="6" name="TextBox 5"/>
          <p:cNvSpPr txBox="1"/>
          <p:nvPr/>
        </p:nvSpPr>
        <p:spPr>
          <a:xfrm>
            <a:off x="827584" y="1635646"/>
            <a:ext cx="1878511"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loyal</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974627" y="1203380"/>
            <a:ext cx="6048672" cy="1569660"/>
          </a:xfrm>
          <a:prstGeom prst="rect">
            <a:avLst/>
          </a:prstGeom>
          <a:noFill/>
        </p:spPr>
        <p:txBody>
          <a:bodyPr wrap="square" rtlCol="0">
            <a:spAutoFit/>
          </a:bodyPr>
          <a:lstStyle/>
          <a:p>
            <a:r>
              <a:rPr lang="en-US" altLang="zh-CN" sz="2400" i="1" dirty="0"/>
              <a:t>…I do not like violence …but in 1963 </a:t>
            </a:r>
            <a:r>
              <a:rPr lang="en-US" altLang="zh-CN" sz="2400" i="1" dirty="0">
                <a:solidFill>
                  <a:schemeClr val="accent4">
                    <a:lumMod val="50000"/>
                  </a:schemeClr>
                </a:solidFill>
              </a:rPr>
              <a:t>I </a:t>
            </a:r>
            <a:r>
              <a:rPr lang="en-US" altLang="zh-CN" sz="2400" i="1" dirty="0">
                <a:solidFill>
                  <a:schemeClr val="accent2">
                    <a:lumMod val="75000"/>
                  </a:schemeClr>
                </a:solidFill>
              </a:rPr>
              <a:t>helped </a:t>
            </a:r>
            <a:r>
              <a:rPr lang="en-US" altLang="zh-CN" sz="2400" i="1" dirty="0">
                <a:solidFill>
                  <a:schemeClr val="accent4">
                    <a:lumMod val="50000"/>
                  </a:schemeClr>
                </a:solidFill>
              </a:rPr>
              <a:t>him blow up some government buildings.</a:t>
            </a:r>
            <a:r>
              <a:rPr lang="en-US" altLang="zh-CN" sz="2400" i="1" dirty="0"/>
              <a:t> …if I was caught I could be put in prison.</a:t>
            </a:r>
            <a:endParaRPr lang="zh-CN" altLang="en-US" sz="2400" i="1" dirty="0"/>
          </a:p>
        </p:txBody>
      </p:sp>
      <p:sp>
        <p:nvSpPr>
          <p:cNvPr id="8" name="TextBox 7"/>
          <p:cNvSpPr txBox="1"/>
          <p:nvPr/>
        </p:nvSpPr>
        <p:spPr>
          <a:xfrm>
            <a:off x="827584" y="3385386"/>
            <a:ext cx="1878511" cy="523220"/>
          </a:xfrm>
          <a:prstGeom prst="rect">
            <a:avLst/>
          </a:prstGeom>
          <a:noFill/>
        </p:spPr>
        <p:txBody>
          <a:bodyPr wrap="square" rtlCol="0">
            <a:spAutoFit/>
          </a:bodyPr>
          <a:lstStyle/>
          <a:p>
            <a:r>
              <a:rPr lang="en-US" altLang="zh-CN" sz="2800" b="1" dirty="0">
                <a:solidFill>
                  <a:schemeClr val="accent2">
                    <a:lumMod val="75000"/>
                  </a:schemeClr>
                </a:solidFill>
                <a:latin typeface="Times New Roman" panose="02020603050405020304" pitchFamily="18" charset="0"/>
                <a:cs typeface="Times New Roman" panose="02020603050405020304" pitchFamily="18" charset="0"/>
              </a:rPr>
              <a:t>helpful</a:t>
            </a:r>
            <a:endParaRPr lang="zh-CN" altLang="en-US" sz="28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974627" y="3054899"/>
            <a:ext cx="6048672" cy="1200329"/>
          </a:xfrm>
          <a:prstGeom prst="rect">
            <a:avLst/>
          </a:prstGeom>
          <a:noFill/>
        </p:spPr>
        <p:txBody>
          <a:bodyPr wrap="square" rtlCol="0">
            <a:spAutoFit/>
          </a:bodyPr>
          <a:lstStyle/>
          <a:p>
            <a:r>
              <a:rPr lang="en-US" altLang="zh-CN" sz="2400" i="1" dirty="0">
                <a:solidFill>
                  <a:schemeClr val="accent5">
                    <a:lumMod val="50000"/>
                  </a:schemeClr>
                </a:solidFill>
              </a:rPr>
              <a:t>I was happy to help </a:t>
            </a:r>
            <a:r>
              <a:rPr lang="en-US" altLang="zh-CN" sz="2400" i="1" dirty="0"/>
              <a:t>because I know it would help us achieve our dream of making black and white equal.</a:t>
            </a:r>
            <a:endParaRPr lang="zh-CN" altLang="en-US" sz="2400" i="1" dirty="0"/>
          </a:p>
        </p:txBody>
      </p:sp>
    </p:spTree>
    <p:extLst>
      <p:ext uri="{BB962C8B-B14F-4D97-AF65-F5344CB8AC3E}">
        <p14:creationId xmlns:p14="http://schemas.microsoft.com/office/powerpoint/2010/main" val="19621836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79512" y="123478"/>
            <a:ext cx="3977087" cy="541046"/>
          </a:xfrm>
        </p:spPr>
        <p:txBody>
          <a:bodyPr/>
          <a:lstStyle/>
          <a:p>
            <a:pPr algn="l"/>
            <a:r>
              <a:rPr lang="en-US" altLang="zh-CN" sz="2800" dirty="0">
                <a:solidFill>
                  <a:schemeClr val="bg1"/>
                </a:solidFill>
              </a:rPr>
              <a:t>Tips</a:t>
            </a:r>
            <a:endParaRPr lang="zh-CN" altLang="en-US" sz="2800" dirty="0">
              <a:solidFill>
                <a:schemeClr val="bg1"/>
              </a:solidFill>
            </a:endParaRPr>
          </a:p>
        </p:txBody>
      </p:sp>
      <p:sp>
        <p:nvSpPr>
          <p:cNvPr id="3" name="TextBox 2"/>
          <p:cNvSpPr txBox="1"/>
          <p:nvPr/>
        </p:nvSpPr>
        <p:spPr>
          <a:xfrm>
            <a:off x="1246779" y="1635646"/>
            <a:ext cx="6984776" cy="2031325"/>
          </a:xfrm>
          <a:prstGeom prst="rect">
            <a:avLst/>
          </a:prstGeom>
          <a:noFill/>
        </p:spPr>
        <p:txBody>
          <a:bodyPr wrap="square" rtlCol="0">
            <a:spAutoFit/>
          </a:bodyPr>
          <a:lstStyle/>
          <a:p>
            <a:pPr marL="342900" indent="-342900">
              <a:lnSpc>
                <a:spcPct val="150000"/>
              </a:lnSpc>
              <a:buFontTx/>
              <a:buAutoNum type="arabicPeriod"/>
            </a:pPr>
            <a:r>
              <a:rPr lang="en-US" altLang="zh-CN" sz="2800" b="1" dirty="0">
                <a:latin typeface="Times New Roman" panose="02020603050405020304" pitchFamily="18" charset="0"/>
                <a:cs typeface="Times New Roman" panose="02020603050405020304" pitchFamily="18" charset="0"/>
              </a:rPr>
              <a:t>Use some </a:t>
            </a:r>
            <a:r>
              <a:rPr lang="en-US" altLang="zh-CN" sz="2800" b="1" dirty="0">
                <a:solidFill>
                  <a:schemeClr val="bg2">
                    <a:lumMod val="50000"/>
                  </a:schemeClr>
                </a:solidFill>
                <a:latin typeface="Times New Roman" panose="02020603050405020304" pitchFamily="18" charset="0"/>
                <a:cs typeface="Times New Roman" panose="02020603050405020304" pitchFamily="18" charset="0"/>
              </a:rPr>
              <a:t>positive</a:t>
            </a: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chemeClr val="bg2">
                    <a:lumMod val="50000"/>
                  </a:schemeClr>
                </a:solidFill>
                <a:latin typeface="Times New Roman" panose="02020603050405020304" pitchFamily="18" charset="0"/>
                <a:cs typeface="Times New Roman" panose="02020603050405020304" pitchFamily="18" charset="0"/>
              </a:rPr>
              <a:t>words</a:t>
            </a:r>
            <a:r>
              <a:rPr lang="en-US" altLang="zh-CN" sz="2800" b="1" dirty="0">
                <a:latin typeface="Times New Roman" panose="02020603050405020304" pitchFamily="18" charset="0"/>
                <a:cs typeface="Times New Roman" panose="02020603050405020304" pitchFamily="18" charset="0"/>
              </a:rPr>
              <a:t> to describe. </a:t>
            </a:r>
            <a:endParaRPr lang="zh-CN" altLang="en-US" sz="2800" b="1" dirty="0">
              <a:latin typeface="Times New Roman" panose="02020603050405020304" pitchFamily="18" charset="0"/>
              <a:cs typeface="Times New Roman" panose="02020603050405020304" pitchFamily="18" charset="0"/>
            </a:endParaRPr>
          </a:p>
          <a:p>
            <a:pPr marL="342900" indent="-342900">
              <a:lnSpc>
                <a:spcPct val="150000"/>
              </a:lnSpc>
              <a:buAutoNum type="arabicPeriod"/>
            </a:pPr>
            <a:r>
              <a:rPr lang="en-US" altLang="zh-CN" sz="2800" b="1" dirty="0">
                <a:latin typeface="Times New Roman" panose="02020603050405020304" pitchFamily="18" charset="0"/>
                <a:cs typeface="Times New Roman" panose="02020603050405020304" pitchFamily="18" charset="0"/>
              </a:rPr>
              <a:t>Connect it with </a:t>
            </a:r>
            <a:r>
              <a:rPr lang="en-US" altLang="zh-CN" sz="2800" b="1" dirty="0">
                <a:solidFill>
                  <a:schemeClr val="bg2">
                    <a:lumMod val="50000"/>
                  </a:schemeClr>
                </a:solidFill>
                <a:latin typeface="Times New Roman" panose="02020603050405020304" pitchFamily="18" charset="0"/>
                <a:cs typeface="Times New Roman" panose="02020603050405020304" pitchFamily="18" charset="0"/>
              </a:rPr>
              <a:t>what the person did </a:t>
            </a:r>
            <a:r>
              <a:rPr lang="en-US" altLang="zh-CN" sz="2800" b="1" dirty="0">
                <a:latin typeface="Times New Roman" panose="02020603050405020304" pitchFamily="18" charset="0"/>
                <a:cs typeface="Times New Roman" panose="02020603050405020304" pitchFamily="18" charset="0"/>
              </a:rPr>
              <a:t>and what people remember about him or her.</a:t>
            </a:r>
          </a:p>
        </p:txBody>
      </p:sp>
      <p:sp>
        <p:nvSpPr>
          <p:cNvPr id="4" name="TextBox 3"/>
          <p:cNvSpPr txBox="1"/>
          <p:nvPr/>
        </p:nvSpPr>
        <p:spPr>
          <a:xfrm>
            <a:off x="1979712" y="813941"/>
            <a:ext cx="7186786" cy="461665"/>
          </a:xfrm>
          <a:prstGeom prst="rect">
            <a:avLst/>
          </a:prstGeom>
          <a:noFill/>
        </p:spPr>
        <p:txBody>
          <a:bodyPr wrap="square" rtlCol="0">
            <a:spAutoFit/>
          </a:bodyPr>
          <a:lstStyle/>
          <a:p>
            <a:r>
              <a:rPr lang="en-US" altLang="zh-CN"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rPr>
              <a:t>How to describe a person</a:t>
            </a:r>
            <a:r>
              <a:rPr lang="zh-CN" altLang="en-US"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rPr>
              <a:t>’</a:t>
            </a:r>
            <a:r>
              <a:rPr lang="en-US" altLang="zh-CN"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rPr>
              <a:t>s good qualities </a:t>
            </a:r>
            <a:endParaRPr lang="zh-CN" altLang="en-US" sz="2400" b="1" dirty="0">
              <a:solidFill>
                <a:schemeClr val="accent3"/>
              </a:solidFill>
              <a:effectLst>
                <a:outerShdw blurRad="38100" dist="38100" dir="2700000" algn="tl">
                  <a:srgbClr val="000000">
                    <a:alpha val="43137"/>
                  </a:srgbClr>
                </a:outerShdw>
              </a:effectLst>
              <a:latin typeface="Meiryo" panose="020B0604030504040204" pitchFamily="34" charset="-128"/>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146797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Talking</a:t>
            </a:r>
            <a:endParaRPr lang="zh-CN" altLang="en-US" sz="2400" b="1" dirty="0">
              <a:solidFill>
                <a:srgbClr val="FFFFFF"/>
              </a:solidFill>
            </a:endParaRPr>
          </a:p>
        </p:txBody>
      </p:sp>
      <p:sp>
        <p:nvSpPr>
          <p:cNvPr id="2" name="TextBox 1"/>
          <p:cNvSpPr txBox="1"/>
          <p:nvPr/>
        </p:nvSpPr>
        <p:spPr>
          <a:xfrm>
            <a:off x="3221769" y="368656"/>
            <a:ext cx="5896638" cy="954107"/>
          </a:xfrm>
          <a:prstGeom prst="rect">
            <a:avLst/>
          </a:prstGeom>
          <a:noFill/>
        </p:spPr>
        <p:txBody>
          <a:bodyPr wrap="square" rtlCol="0">
            <a:spAutoFit/>
          </a:bodyPr>
          <a:lstStyle/>
          <a:p>
            <a:r>
              <a:rPr lang="en-US" altLang="zh-CN" sz="2800" dirty="0"/>
              <a:t>Who is your hero in the passage? Why? </a:t>
            </a:r>
            <a:endParaRPr lang="zh-CN" altLang="en-US" sz="2800" dirty="0"/>
          </a:p>
        </p:txBody>
      </p:sp>
      <p:pic>
        <p:nvPicPr>
          <p:cNvPr id="18" name="Picture 2" descr="57"/>
          <p:cNvPicPr>
            <a:picLocks noChangeAspect="1" noChangeArrowheads="1"/>
          </p:cNvPicPr>
          <p:nvPr/>
        </p:nvPicPr>
        <p:blipFill>
          <a:blip r:embed="rId3" cstate="print">
            <a:extLst>
              <a:ext uri="{28A0092B-C50C-407E-A947-70E740481C1C}">
                <a14:useLocalDpi xmlns:a14="http://schemas.microsoft.com/office/drawing/2010/main" val="0"/>
              </a:ext>
            </a:extLst>
          </a:blip>
          <a:srcRect t="8511"/>
          <a:stretch>
            <a:fillRect/>
          </a:stretch>
        </p:blipFill>
        <p:spPr bwMode="auto">
          <a:xfrm>
            <a:off x="827584" y="1707654"/>
            <a:ext cx="1138281" cy="150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2127097" y="1707654"/>
            <a:ext cx="2300886" cy="3416320"/>
          </a:xfrm>
          <a:prstGeom prst="rect">
            <a:avLst/>
          </a:prstGeom>
          <a:noFill/>
        </p:spPr>
        <p:txBody>
          <a:bodyPr wrap="none" lIns="91440" tIns="45720" rIns="91440" bIns="45720">
            <a:spAutoFit/>
          </a:bodyPr>
          <a:lstStyle/>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selfless</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determined</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devoted</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brave</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hard-working</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helpful</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loyal</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generous</a:t>
            </a:r>
          </a:p>
          <a:p>
            <a:pPr algn="ctr"/>
            <a:r>
              <a:rPr lang="en-US" altLang="zh-CN"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zh-CN" altLang="en-US"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9"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3435846"/>
            <a:ext cx="1252529" cy="165230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4499992" y="2193783"/>
            <a:ext cx="4355976" cy="2236510"/>
          </a:xfrm>
          <a:prstGeom prst="rect">
            <a:avLst/>
          </a:prstGeom>
        </p:spPr>
        <p:txBody>
          <a:bodyPr wrap="square">
            <a:spAutoFit/>
          </a:bodyPr>
          <a:lstStyle/>
          <a:p>
            <a:pPr marL="342900" indent="-342900" defTabSz="685800">
              <a:lnSpc>
                <a:spcPct val="90000"/>
              </a:lnSpc>
              <a:spcBef>
                <a:spcPts val="750"/>
              </a:spcBef>
              <a:buFont typeface="Arial" panose="020B0604020202020204" pitchFamily="34" charset="0"/>
              <a:buChar char="•"/>
            </a:pPr>
            <a:r>
              <a:rPr lang="en-US" altLang="zh-CN" sz="2800" b="1" dirty="0">
                <a:solidFill>
                  <a:srgbClr val="000000"/>
                </a:solidFill>
                <a:latin typeface="Ebrima" panose="02000000000000000000" pitchFamily="2" charset="0"/>
                <a:ea typeface="Microsoft YaHei" charset="0"/>
                <a:cs typeface="Ebrima" panose="02000000000000000000" pitchFamily="2" charset="0"/>
              </a:rPr>
              <a:t>I think _____ is my hero because </a:t>
            </a:r>
            <a:r>
              <a:rPr lang="en-US" altLang="zh-CN" sz="2800" b="1">
                <a:solidFill>
                  <a:srgbClr val="000000"/>
                </a:solidFill>
                <a:latin typeface="Ebrima" panose="02000000000000000000" pitchFamily="2" charset="0"/>
                <a:ea typeface="Microsoft YaHei" charset="0"/>
                <a:cs typeface="Ebrima" panose="02000000000000000000" pitchFamily="2" charset="0"/>
              </a:rPr>
              <a:t>___________. </a:t>
            </a:r>
          </a:p>
          <a:p>
            <a:pPr marL="342900" indent="-342900" defTabSz="685800">
              <a:lnSpc>
                <a:spcPct val="90000"/>
              </a:lnSpc>
              <a:spcBef>
                <a:spcPts val="750"/>
              </a:spcBef>
              <a:buFont typeface="Arial" panose="020B0604020202020204" pitchFamily="34" charset="0"/>
              <a:buChar char="•"/>
            </a:pPr>
            <a:r>
              <a:rPr lang="en-US" altLang="zh-CN" sz="2800" b="1">
                <a:solidFill>
                  <a:srgbClr val="000000"/>
                </a:solidFill>
                <a:latin typeface="Ebrima" panose="02000000000000000000" pitchFamily="2" charset="0"/>
                <a:ea typeface="Microsoft YaHei" charset="0"/>
                <a:cs typeface="Ebrima" panose="02000000000000000000" pitchFamily="2" charset="0"/>
              </a:rPr>
              <a:t>He/she </a:t>
            </a:r>
            <a:r>
              <a:rPr lang="en-US" altLang="zh-CN" sz="2800" b="1" dirty="0">
                <a:solidFill>
                  <a:srgbClr val="000000"/>
                </a:solidFill>
                <a:latin typeface="Ebrima" panose="02000000000000000000" pitchFamily="2" charset="0"/>
                <a:ea typeface="Microsoft YaHei" charset="0"/>
                <a:cs typeface="Ebrima" panose="02000000000000000000" pitchFamily="2" charset="0"/>
              </a:rPr>
              <a:t>is such a _______  person that ___________.</a:t>
            </a:r>
          </a:p>
          <a:p>
            <a:pPr marL="342900" lvl="0" indent="-342900" defTabSz="685800">
              <a:lnSpc>
                <a:spcPct val="90000"/>
              </a:lnSpc>
              <a:spcBef>
                <a:spcPts val="750"/>
              </a:spcBef>
              <a:buFont typeface="Arial" panose="020B0604020202020204" pitchFamily="34" charset="0"/>
              <a:buChar char="•"/>
            </a:pPr>
            <a:endParaRPr lang="en-US" altLang="zh-CN" sz="2800" b="1" dirty="0">
              <a:solidFill>
                <a:srgbClr val="000000"/>
              </a:solidFill>
              <a:latin typeface="Ebrima" panose="02000000000000000000" pitchFamily="2" charset="0"/>
              <a:ea typeface="Microsoft YaHei" charset="0"/>
              <a:cs typeface="Ebrima" panose="02000000000000000000" pitchFamily="2" charset="0"/>
            </a:endParaRPr>
          </a:p>
        </p:txBody>
      </p:sp>
    </p:spTree>
    <p:extLst>
      <p:ext uri="{BB962C8B-B14F-4D97-AF65-F5344CB8AC3E}">
        <p14:creationId xmlns:p14="http://schemas.microsoft.com/office/powerpoint/2010/main" val="21689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 calcmode="lin" valueType="num">
                                      <p:cBhvr additive="base">
                                        <p:cTn id="3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547664" y="2499742"/>
            <a:ext cx="7200800" cy="1008112"/>
          </a:xfrm>
        </p:spPr>
        <p:txBody>
          <a:bodyPr/>
          <a:lstStyle/>
          <a:p>
            <a:pPr algn="l"/>
            <a:r>
              <a:rPr lang="en-US" altLang="zh-CN" sz="2800" dirty="0">
                <a:solidFill>
                  <a:schemeClr val="tx1"/>
                </a:solidFill>
                <a:latin typeface="Ebrima" panose="02000000000000000000" pitchFamily="2" charset="0"/>
                <a:cs typeface="Ebrima" panose="02000000000000000000" pitchFamily="2" charset="0"/>
              </a:rPr>
              <a:t>Write a short passage to describe </a:t>
            </a:r>
            <a:r>
              <a:rPr lang="en-US" altLang="zh-CN" sz="2800" dirty="0">
                <a:solidFill>
                  <a:srgbClr val="FF0000"/>
                </a:solidFill>
                <a:latin typeface="Ebrima" panose="02000000000000000000" pitchFamily="2" charset="0"/>
                <a:cs typeface="Ebrima" panose="02000000000000000000" pitchFamily="2" charset="0"/>
              </a:rPr>
              <a:t>the good qualities </a:t>
            </a:r>
            <a:r>
              <a:rPr lang="en-US" altLang="zh-CN" sz="2800" dirty="0">
                <a:solidFill>
                  <a:schemeClr val="tx1"/>
                </a:solidFill>
                <a:latin typeface="Ebrima" panose="02000000000000000000" pitchFamily="2" charset="0"/>
                <a:cs typeface="Ebrima" panose="02000000000000000000" pitchFamily="2" charset="0"/>
              </a:rPr>
              <a:t>of your hero and explain why you choose him as your hero. Try to use at least 5 words or expressions from below and underline them.</a:t>
            </a:r>
          </a:p>
          <a:p>
            <a:pPr algn="l"/>
            <a:endParaRPr lang="en-US" altLang="zh-CN" sz="2400" dirty="0">
              <a:solidFill>
                <a:schemeClr val="tx1"/>
              </a:solidFill>
              <a:latin typeface="Ebrima" panose="02000000000000000000" pitchFamily="2" charset="0"/>
              <a:cs typeface="Ebrima" panose="02000000000000000000" pitchFamily="2" charset="0"/>
            </a:endParaRPr>
          </a:p>
          <a:p>
            <a:pPr marL="342900" indent="-342900" algn="l">
              <a:buFont typeface="Arial" panose="020B0604020202020204" pitchFamily="34" charset="0"/>
              <a:buChar char="•"/>
            </a:pPr>
            <a:r>
              <a:rPr lang="en-US" altLang="zh-CN" sz="2800" b="0" dirty="0">
                <a:solidFill>
                  <a:schemeClr val="tx1"/>
                </a:solidFill>
                <a:latin typeface="Ebrima" panose="02000000000000000000" pitchFamily="2" charset="0"/>
                <a:cs typeface="Ebrima" panose="02000000000000000000" pitchFamily="2" charset="0"/>
              </a:rPr>
              <a:t>helpful; generous; selfless; hopeful; devote; </a:t>
            </a:r>
          </a:p>
          <a:p>
            <a:pPr marL="342900" indent="-342900" algn="l">
              <a:buFont typeface="Arial" panose="020B0604020202020204" pitchFamily="34" charset="0"/>
              <a:buChar char="•"/>
            </a:pPr>
            <a:r>
              <a:rPr lang="en-US" altLang="zh-CN" sz="2800" b="0" dirty="0">
                <a:solidFill>
                  <a:schemeClr val="tx1"/>
                </a:solidFill>
                <a:latin typeface="Ebrima" panose="02000000000000000000" pitchFamily="2" charset="0"/>
                <a:cs typeface="Ebrima" panose="02000000000000000000" pitchFamily="2" charset="0"/>
              </a:rPr>
              <a:t>worry about; as a matter of fact; in trouble; be willing to; turn to</a:t>
            </a:r>
          </a:p>
          <a:p>
            <a:pPr algn="l"/>
            <a:r>
              <a:rPr lang="en-US" altLang="zh-CN" sz="2800" b="0" dirty="0">
                <a:solidFill>
                  <a:schemeClr val="tx1"/>
                </a:solidFill>
                <a:latin typeface="Ebrima" panose="02000000000000000000" pitchFamily="2" charset="0"/>
                <a:cs typeface="Ebrima" panose="02000000000000000000" pitchFamily="2" charset="0"/>
              </a:rPr>
              <a:t> </a:t>
            </a:r>
            <a:endParaRPr lang="zh-CN" altLang="en-US" sz="2800" b="0" dirty="0">
              <a:solidFill>
                <a:schemeClr val="tx1"/>
              </a:solidFill>
              <a:latin typeface="Ebrima" panose="02000000000000000000" pitchFamily="2" charset="0"/>
              <a:cs typeface="Ebrima" panose="02000000000000000000" pitchFamily="2" charset="0"/>
            </a:endParaRPr>
          </a:p>
        </p:txBody>
      </p:sp>
      <p:sp>
        <p:nvSpPr>
          <p:cNvPr id="3" name="TextBox 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Assignment</a:t>
            </a:r>
            <a:endParaRPr lang="zh-CN" altLang="en-US" sz="2400" b="1" dirty="0">
              <a:solidFill>
                <a:srgbClr val="FFFFFF"/>
              </a:solidFill>
            </a:endParaRPr>
          </a:p>
        </p:txBody>
      </p:sp>
    </p:spTree>
    <p:extLst>
      <p:ext uri="{BB962C8B-B14F-4D97-AF65-F5344CB8AC3E}">
        <p14:creationId xmlns:p14="http://schemas.microsoft.com/office/powerpoint/2010/main" val="841179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07504" y="0"/>
            <a:ext cx="3977087" cy="541046"/>
          </a:xfrm>
        </p:spPr>
        <p:txBody>
          <a:bodyPr/>
          <a:lstStyle/>
          <a:p>
            <a:pPr algn="l"/>
            <a:r>
              <a:rPr lang="en-US" altLang="zh-CN" sz="2400" dirty="0">
                <a:solidFill>
                  <a:schemeClr val="bg1"/>
                </a:solidFill>
              </a:rPr>
              <a:t>Sample 1</a:t>
            </a:r>
            <a:endParaRPr lang="zh-CN" altLang="en-US" sz="2400" dirty="0">
              <a:solidFill>
                <a:schemeClr val="bg1"/>
              </a:solidFill>
            </a:endParaRPr>
          </a:p>
        </p:txBody>
      </p:sp>
      <p:sp>
        <p:nvSpPr>
          <p:cNvPr id="3" name="TextBox 2"/>
          <p:cNvSpPr txBox="1"/>
          <p:nvPr/>
        </p:nvSpPr>
        <p:spPr>
          <a:xfrm>
            <a:off x="971600" y="1419622"/>
            <a:ext cx="8172400" cy="2677656"/>
          </a:xfrm>
          <a:prstGeom prst="rect">
            <a:avLst/>
          </a:prstGeom>
          <a:noFill/>
        </p:spPr>
        <p:txBody>
          <a:bodyPr wrap="square" rtlCol="0">
            <a:spAutoFit/>
          </a:bodyPr>
          <a:lstStyle/>
          <a:p>
            <a:r>
              <a:rPr lang="en-US" altLang="zh-CN" sz="2400" dirty="0">
                <a:latin typeface="Ebrima" panose="02000000000000000000" pitchFamily="2" charset="0"/>
                <a:ea typeface="Ebrima" panose="02000000000000000000" pitchFamily="2" charset="0"/>
                <a:cs typeface="Ebrima" panose="02000000000000000000" pitchFamily="2" charset="0"/>
              </a:rPr>
              <a:t>In my opinion,  </a:t>
            </a:r>
            <a:r>
              <a:rPr lang="en-US" altLang="zh-CN" sz="2400" dirty="0" err="1">
                <a:latin typeface="Ebrima" panose="02000000000000000000" pitchFamily="2" charset="0"/>
                <a:ea typeface="Ebrima" panose="02000000000000000000" pitchFamily="2" charset="0"/>
                <a:cs typeface="Ebrima" panose="02000000000000000000" pitchFamily="2" charset="0"/>
              </a:rPr>
              <a:t>Tu</a:t>
            </a:r>
            <a:r>
              <a:rPr lang="en-US" altLang="zh-CN" sz="2400" dirty="0">
                <a:latin typeface="Ebrima" panose="02000000000000000000" pitchFamily="2" charset="0"/>
                <a:ea typeface="Ebrima" panose="02000000000000000000" pitchFamily="2" charset="0"/>
                <a:cs typeface="Ebrima" panose="02000000000000000000" pitchFamily="2" charset="0"/>
              </a:rPr>
              <a:t> </a:t>
            </a:r>
            <a:r>
              <a:rPr lang="en-US" altLang="zh-CN" sz="2400" dirty="0" err="1">
                <a:latin typeface="Ebrima" panose="02000000000000000000" pitchFamily="2" charset="0"/>
                <a:ea typeface="Ebrima" panose="02000000000000000000" pitchFamily="2" charset="0"/>
                <a:cs typeface="Ebrima" panose="02000000000000000000" pitchFamily="2" charset="0"/>
              </a:rPr>
              <a:t>Youyou</a:t>
            </a:r>
            <a:r>
              <a:rPr lang="en-US" altLang="zh-CN" sz="2400" dirty="0">
                <a:latin typeface="Ebrima" panose="02000000000000000000" pitchFamily="2" charset="0"/>
                <a:ea typeface="Ebrima" panose="02000000000000000000" pitchFamily="2" charset="0"/>
                <a:cs typeface="Ebrima" panose="02000000000000000000" pitchFamily="2" charset="0"/>
              </a:rPr>
              <a:t> is my heroine because she is such a </a:t>
            </a:r>
            <a:r>
              <a:rPr lang="en-US" altLang="zh-CN" sz="2400" u="sng" dirty="0">
                <a:latin typeface="Ebrima" panose="02000000000000000000" pitchFamily="2" charset="0"/>
                <a:ea typeface="Ebrima" panose="02000000000000000000" pitchFamily="2" charset="0"/>
                <a:cs typeface="Ebrima" panose="02000000000000000000" pitchFamily="2" charset="0"/>
              </a:rPr>
              <a:t>selfless</a:t>
            </a:r>
            <a:r>
              <a:rPr lang="en-US" altLang="zh-CN" sz="2400" dirty="0">
                <a:latin typeface="Ebrima" panose="02000000000000000000" pitchFamily="2" charset="0"/>
                <a:ea typeface="Ebrima" panose="02000000000000000000" pitchFamily="2" charset="0"/>
                <a:cs typeface="Ebrima" panose="02000000000000000000" pitchFamily="2" charset="0"/>
              </a:rPr>
              <a:t> and </a:t>
            </a:r>
            <a:r>
              <a:rPr lang="en-US" altLang="zh-CN" sz="2400" u="sng" dirty="0">
                <a:latin typeface="Ebrima" panose="02000000000000000000" pitchFamily="2" charset="0"/>
                <a:ea typeface="Ebrima" panose="02000000000000000000" pitchFamily="2" charset="0"/>
                <a:cs typeface="Ebrima" panose="02000000000000000000" pitchFamily="2" charset="0"/>
              </a:rPr>
              <a:t>helpful</a:t>
            </a:r>
            <a:r>
              <a:rPr lang="en-US" altLang="zh-CN" sz="2400" dirty="0">
                <a:latin typeface="Ebrima" panose="02000000000000000000" pitchFamily="2" charset="0"/>
                <a:ea typeface="Ebrima" panose="02000000000000000000" pitchFamily="2" charset="0"/>
                <a:cs typeface="Ebrima" panose="02000000000000000000" pitchFamily="2" charset="0"/>
              </a:rPr>
              <a:t> person who </a:t>
            </a:r>
            <a:r>
              <a:rPr lang="en-US" altLang="zh-CN" sz="2400" u="sng" dirty="0">
                <a:latin typeface="Ebrima" panose="02000000000000000000" pitchFamily="2" charset="0"/>
                <a:ea typeface="Ebrima" panose="02000000000000000000" pitchFamily="2" charset="0"/>
                <a:cs typeface="Ebrima" panose="02000000000000000000" pitchFamily="2" charset="0"/>
              </a:rPr>
              <a:t>devotes</a:t>
            </a:r>
            <a:r>
              <a:rPr lang="en-US" altLang="zh-CN" sz="2400" dirty="0">
                <a:latin typeface="Ebrima" panose="02000000000000000000" pitchFamily="2" charset="0"/>
                <a:ea typeface="Ebrima" panose="02000000000000000000" pitchFamily="2" charset="0"/>
                <a:cs typeface="Ebrima" panose="02000000000000000000" pitchFamily="2" charset="0"/>
              </a:rPr>
              <a:t> her whole life to developing a new drug. She used to be </a:t>
            </a:r>
            <a:r>
              <a:rPr lang="en-US" altLang="zh-CN" sz="2400" u="sng" dirty="0">
                <a:latin typeface="Ebrima" panose="02000000000000000000" pitchFamily="2" charset="0"/>
                <a:ea typeface="Ebrima" panose="02000000000000000000" pitchFamily="2" charset="0"/>
                <a:cs typeface="Ebrima" panose="02000000000000000000" pitchFamily="2" charset="0"/>
              </a:rPr>
              <a:t>worried about </a:t>
            </a:r>
            <a:r>
              <a:rPr lang="en-US" altLang="zh-CN" sz="2400" dirty="0">
                <a:latin typeface="Ebrima" panose="02000000000000000000" pitchFamily="2" charset="0"/>
                <a:ea typeface="Ebrima" panose="02000000000000000000" pitchFamily="2" charset="0"/>
                <a:cs typeface="Ebrima" panose="02000000000000000000" pitchFamily="2" charset="0"/>
              </a:rPr>
              <a:t>its effect and she was so responsible that she even tested it on herself to check.  </a:t>
            </a:r>
            <a:r>
              <a:rPr lang="en-US" altLang="zh-CN" sz="2400" u="sng" dirty="0">
                <a:latin typeface="Ebrima" panose="02000000000000000000" pitchFamily="2" charset="0"/>
                <a:ea typeface="Ebrima" panose="02000000000000000000" pitchFamily="2" charset="0"/>
                <a:cs typeface="Ebrima" panose="02000000000000000000" pitchFamily="2" charset="0"/>
              </a:rPr>
              <a:t>As a matter of fact</a:t>
            </a:r>
            <a:r>
              <a:rPr lang="en-US" altLang="zh-CN" sz="2400" dirty="0">
                <a:latin typeface="Ebrima" panose="02000000000000000000" pitchFamily="2" charset="0"/>
                <a:ea typeface="Ebrima" panose="02000000000000000000" pitchFamily="2" charset="0"/>
                <a:cs typeface="Ebrima" panose="02000000000000000000" pitchFamily="2" charset="0"/>
              </a:rPr>
              <a:t>, her discovery makes millions of African people </a:t>
            </a:r>
            <a:r>
              <a:rPr lang="en-US" altLang="zh-CN" sz="2400" u="sng" dirty="0">
                <a:latin typeface="Ebrima" panose="02000000000000000000" pitchFamily="2" charset="0"/>
                <a:ea typeface="Ebrima" panose="02000000000000000000" pitchFamily="2" charset="0"/>
                <a:cs typeface="Ebrima" panose="02000000000000000000" pitchFamily="2" charset="0"/>
              </a:rPr>
              <a:t>in trouble</a:t>
            </a:r>
            <a:r>
              <a:rPr lang="en-US" altLang="zh-CN" sz="2400" dirty="0">
                <a:latin typeface="Ebrima" panose="02000000000000000000" pitchFamily="2" charset="0"/>
                <a:ea typeface="Ebrima" panose="02000000000000000000" pitchFamily="2" charset="0"/>
                <a:cs typeface="Ebrima" panose="02000000000000000000" pitchFamily="2" charset="0"/>
              </a:rPr>
              <a:t> </a:t>
            </a:r>
            <a:r>
              <a:rPr lang="en-US" altLang="zh-CN" sz="2400" u="sng" dirty="0">
                <a:latin typeface="Ebrima" panose="02000000000000000000" pitchFamily="2" charset="0"/>
                <a:ea typeface="Ebrima" panose="02000000000000000000" pitchFamily="2" charset="0"/>
                <a:cs typeface="Ebrima" panose="02000000000000000000" pitchFamily="2" charset="0"/>
              </a:rPr>
              <a:t>hopeful</a:t>
            </a:r>
            <a:r>
              <a:rPr lang="en-US" altLang="zh-CN" sz="2400" dirty="0">
                <a:latin typeface="Ebrima" panose="02000000000000000000" pitchFamily="2" charset="0"/>
                <a:ea typeface="Ebrima" panose="02000000000000000000" pitchFamily="2" charset="0"/>
                <a:cs typeface="Ebrima" panose="02000000000000000000" pitchFamily="2" charset="0"/>
              </a:rPr>
              <a:t> again. That’s why I respect her so much.</a:t>
            </a:r>
            <a:endParaRPr lang="zh-CN" altLang="en-US" sz="2400" dirty="0">
              <a:latin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194721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a:extLst>
              <a:ext uri="{FF2B5EF4-FFF2-40B4-BE49-F238E27FC236}">
                <a16:creationId xmlns:a16="http://schemas.microsoft.com/office/drawing/2014/main" id="{1BB92BAB-C431-F540-9ACE-54691F2BD83A}"/>
              </a:ext>
            </a:extLst>
          </p:cNvPr>
          <p:cNvSpPr>
            <a:spLocks noChangeArrowheads="1"/>
          </p:cNvSpPr>
          <p:nvPr/>
        </p:nvSpPr>
        <p:spPr bwMode="auto">
          <a:xfrm>
            <a:off x="2309217" y="1626989"/>
            <a:ext cx="2571750" cy="21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1688"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1688" b="1">
              <a:solidFill>
                <a:srgbClr val="FF0000"/>
              </a:solidFill>
              <a:latin typeface="HelveticaNeue" panose="02000503000000020004" pitchFamily="2" charset="0"/>
            </a:endParaRPr>
          </a:p>
          <a:p>
            <a:pPr eaLnBrk="1" hangingPunct="1">
              <a:spcBef>
                <a:spcPct val="0"/>
              </a:spcBef>
              <a:buFontTx/>
              <a:buNone/>
            </a:pP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更多教学资源请关注</a:t>
            </a:r>
            <a:endParaRPr lang="en-US" altLang="zh-CN" sz="1688" b="1">
              <a:solidFill>
                <a:srgbClr val="FF0000"/>
              </a:solidFill>
              <a:latin typeface="HelveticaNeue" panose="02000503000000020004" pitchFamily="2" charset="0"/>
            </a:endParaRPr>
          </a:p>
          <a:p>
            <a:pPr eaLnBrk="1" hangingPunct="1">
              <a:spcBef>
                <a:spcPct val="0"/>
              </a:spcBef>
              <a:buFontTx/>
              <a:buNone/>
            </a:pPr>
            <a:r>
              <a:rPr lang="zh-CN" altLang="en-US" sz="1688" b="1">
                <a:solidFill>
                  <a:srgbClr val="FF0000"/>
                </a:solidFill>
                <a:latin typeface="HelveticaNeue" panose="02000503000000020004" pitchFamily="2" charset="0"/>
              </a:rPr>
              <a:t>公众号：溯恩高中英语</a:t>
            </a:r>
          </a:p>
        </p:txBody>
      </p:sp>
      <p:pic>
        <p:nvPicPr>
          <p:cNvPr id="19458" name="图片 2">
            <a:extLst>
              <a:ext uri="{FF2B5EF4-FFF2-40B4-BE49-F238E27FC236}">
                <a16:creationId xmlns:a16="http://schemas.microsoft.com/office/drawing/2014/main" id="{027A5259-9CE5-6C4E-A987-FEFA30554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3513" y="2181523"/>
            <a:ext cx="1382316" cy="1382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a:extLst>
              <a:ext uri="{FF2B5EF4-FFF2-40B4-BE49-F238E27FC236}">
                <a16:creationId xmlns:a16="http://schemas.microsoft.com/office/drawing/2014/main" id="{5CFC9920-D99F-9042-81D2-C7CE9D821070}"/>
              </a:ext>
            </a:extLst>
          </p:cNvPr>
          <p:cNvSpPr>
            <a:spLocks noChangeArrowheads="1"/>
          </p:cNvSpPr>
          <p:nvPr/>
        </p:nvSpPr>
        <p:spPr bwMode="auto">
          <a:xfrm>
            <a:off x="4949728" y="1626990"/>
            <a:ext cx="2194024" cy="48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pPr>
            <a:r>
              <a:rPr lang="zh-CN" altLang="en-US" sz="2531" b="1">
                <a:latin typeface="华文新魏" panose="02010800040101010101" pitchFamily="2" charset="-122"/>
              </a:rPr>
              <a:t>知识产权声明</a:t>
            </a:r>
          </a:p>
        </p:txBody>
      </p:sp>
    </p:spTree>
    <p:extLst>
      <p:ext uri="{BB962C8B-B14F-4D97-AF65-F5344CB8AC3E}">
        <p14:creationId xmlns:p14="http://schemas.microsoft.com/office/powerpoint/2010/main" val="3010301976"/>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3600" y="770590"/>
            <a:ext cx="8928992" cy="4154984"/>
          </a:xfrm>
          <a:prstGeom prst="rect">
            <a:avLst/>
          </a:prstGeom>
          <a:noFill/>
        </p:spPr>
        <p:txBody>
          <a:bodyPr wrap="square" rtlCol="0">
            <a:spAutoFit/>
          </a:bodyPr>
          <a:lstStyle/>
          <a:p>
            <a:r>
              <a:rPr lang="en-US" altLang="zh-CN" sz="2400" dirty="0">
                <a:latin typeface="Ebrima" panose="02000000000000000000" pitchFamily="2" charset="0"/>
                <a:ea typeface="Ebrima" panose="02000000000000000000" pitchFamily="2" charset="0"/>
                <a:cs typeface="Ebrima" panose="02000000000000000000" pitchFamily="2" charset="0"/>
              </a:rPr>
              <a:t>  As for me,  Gandhi is my hero because he is such a brave and </a:t>
            </a:r>
            <a:r>
              <a:rPr lang="en-US" altLang="zh-CN" sz="2400" u="sng" dirty="0">
                <a:latin typeface="Ebrima" panose="02000000000000000000" pitchFamily="2" charset="0"/>
                <a:ea typeface="Ebrima" panose="02000000000000000000" pitchFamily="2" charset="0"/>
                <a:cs typeface="Ebrima" panose="02000000000000000000" pitchFamily="2" charset="0"/>
              </a:rPr>
              <a:t>selfless</a:t>
            </a:r>
            <a:r>
              <a:rPr lang="en-US" altLang="zh-CN" sz="2400" dirty="0">
                <a:latin typeface="Ebrima" panose="02000000000000000000" pitchFamily="2" charset="0"/>
                <a:ea typeface="Ebrima" panose="02000000000000000000" pitchFamily="2" charset="0"/>
                <a:cs typeface="Ebrima" panose="02000000000000000000" pitchFamily="2" charset="0"/>
              </a:rPr>
              <a:t> person who is </a:t>
            </a:r>
            <a:r>
              <a:rPr lang="en-US" altLang="zh-CN" sz="2400" u="sng" dirty="0">
                <a:latin typeface="Ebrima" panose="02000000000000000000" pitchFamily="2" charset="0"/>
                <a:ea typeface="Ebrima" panose="02000000000000000000" pitchFamily="2" charset="0"/>
                <a:cs typeface="Ebrima" panose="02000000000000000000" pitchFamily="2" charset="0"/>
              </a:rPr>
              <a:t>generous</a:t>
            </a:r>
            <a:r>
              <a:rPr lang="en-US" altLang="zh-CN" sz="2400" dirty="0">
                <a:latin typeface="Ebrima" panose="02000000000000000000" pitchFamily="2" charset="0"/>
                <a:ea typeface="Ebrima" panose="02000000000000000000" pitchFamily="2" charset="0"/>
                <a:cs typeface="Ebrima" panose="02000000000000000000" pitchFamily="2" charset="0"/>
              </a:rPr>
              <a:t> in giving help to poor Indian people. During that time, Indian people reached a stage where they had almost no right at all. Gandhi bravely chose to stand out against the British rule in a non-violent way. What’s more, he </a:t>
            </a:r>
            <a:r>
              <a:rPr lang="en-US" altLang="zh-CN" sz="2400" u="sng" dirty="0">
                <a:latin typeface="Ebrima" panose="02000000000000000000" pitchFamily="2" charset="0"/>
                <a:ea typeface="Ebrima" panose="02000000000000000000" pitchFamily="2" charset="0"/>
                <a:cs typeface="Ebrima" panose="02000000000000000000" pitchFamily="2" charset="0"/>
              </a:rPr>
              <a:t>was even willing to </a:t>
            </a:r>
            <a:r>
              <a:rPr lang="en-US" altLang="zh-CN" sz="2400" dirty="0">
                <a:latin typeface="Ebrima" panose="02000000000000000000" pitchFamily="2" charset="0"/>
                <a:ea typeface="Ebrima" panose="02000000000000000000" pitchFamily="2" charset="0"/>
                <a:cs typeface="Ebrima" panose="02000000000000000000" pitchFamily="2" charset="0"/>
              </a:rPr>
              <a:t>achieve the independence at the cost of his personal comfort. Later, his experiences successfully inspired the Indian youth to </a:t>
            </a:r>
            <a:r>
              <a:rPr lang="en-US" altLang="zh-CN" sz="2400" u="sng" dirty="0">
                <a:latin typeface="Ebrima" panose="02000000000000000000" pitchFamily="2" charset="0"/>
                <a:ea typeface="Ebrima" panose="02000000000000000000" pitchFamily="2" charset="0"/>
                <a:cs typeface="Ebrima" panose="02000000000000000000" pitchFamily="2" charset="0"/>
              </a:rPr>
              <a:t>devote</a:t>
            </a:r>
            <a:r>
              <a:rPr lang="en-US" altLang="zh-CN" sz="2400" dirty="0">
                <a:latin typeface="Ebrima" panose="02000000000000000000" pitchFamily="2" charset="0"/>
                <a:ea typeface="Ebrima" panose="02000000000000000000" pitchFamily="2" charset="0"/>
                <a:cs typeface="Ebrima" panose="02000000000000000000" pitchFamily="2" charset="0"/>
              </a:rPr>
              <a:t> their life to an independent nation. I was moved by his story, so every time I lose heart and </a:t>
            </a:r>
            <a:r>
              <a:rPr lang="en-US" altLang="zh-CN" sz="2400" u="sng" dirty="0">
                <a:latin typeface="Ebrima" panose="02000000000000000000" pitchFamily="2" charset="0"/>
                <a:ea typeface="Ebrima" panose="02000000000000000000" pitchFamily="2" charset="0"/>
                <a:cs typeface="Ebrima" panose="02000000000000000000" pitchFamily="2" charset="0"/>
              </a:rPr>
              <a:t>worry about </a:t>
            </a:r>
            <a:r>
              <a:rPr lang="en-US" altLang="zh-CN" sz="2400" dirty="0">
                <a:latin typeface="Ebrima" panose="02000000000000000000" pitchFamily="2" charset="0"/>
                <a:ea typeface="Ebrima" panose="02000000000000000000" pitchFamily="2" charset="0"/>
                <a:cs typeface="Ebrima" panose="02000000000000000000" pitchFamily="2" charset="0"/>
              </a:rPr>
              <a:t>my study, Gandhi’s bravery can always cheer me up and make me </a:t>
            </a:r>
            <a:r>
              <a:rPr lang="en-US" altLang="zh-CN" sz="2400" u="sng" dirty="0">
                <a:latin typeface="Ebrima" panose="02000000000000000000" pitchFamily="2" charset="0"/>
                <a:ea typeface="Ebrima" panose="02000000000000000000" pitchFamily="2" charset="0"/>
                <a:cs typeface="Ebrima" panose="02000000000000000000" pitchFamily="2" charset="0"/>
              </a:rPr>
              <a:t>hopeful</a:t>
            </a:r>
            <a:r>
              <a:rPr lang="en-US" altLang="zh-CN" sz="2400" dirty="0">
                <a:latin typeface="Ebrima" panose="02000000000000000000" pitchFamily="2" charset="0"/>
                <a:ea typeface="Ebrima" panose="02000000000000000000" pitchFamily="2" charset="0"/>
                <a:cs typeface="Ebrima" panose="02000000000000000000" pitchFamily="2" charset="0"/>
              </a:rPr>
              <a:t> again.</a:t>
            </a:r>
            <a:endParaRPr lang="zh-CN" altLang="en-US" sz="2400" dirty="0">
              <a:latin typeface="Ebrima" panose="02000000000000000000" pitchFamily="2" charset="0"/>
              <a:cs typeface="Ebrima" panose="02000000000000000000" pitchFamily="2" charset="0"/>
            </a:endParaRPr>
          </a:p>
        </p:txBody>
      </p:sp>
      <p:sp>
        <p:nvSpPr>
          <p:cNvPr id="4" name="TextBox 3"/>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Sample 2</a:t>
            </a:r>
            <a:endParaRPr lang="zh-CN" altLang="en-US" sz="2400" b="1" dirty="0">
              <a:solidFill>
                <a:srgbClr val="FFFFFF"/>
              </a:solidFill>
            </a:endParaRPr>
          </a:p>
        </p:txBody>
      </p:sp>
    </p:spTree>
    <p:extLst>
      <p:ext uri="{BB962C8B-B14F-4D97-AF65-F5344CB8AC3E}">
        <p14:creationId xmlns:p14="http://schemas.microsoft.com/office/powerpoint/2010/main" val="411101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1800" y="546815"/>
            <a:ext cx="6192688" cy="584775"/>
          </a:xfrm>
          <a:prstGeom prst="rect">
            <a:avLst/>
          </a:prstGeom>
          <a:noFill/>
        </p:spPr>
        <p:txBody>
          <a:bodyPr wrap="square" rtlCol="0">
            <a:spAutoFit/>
          </a:bodyPr>
          <a:lstStyle/>
          <a:p>
            <a:r>
              <a:rPr lang="en-US" altLang="zh-CN" sz="3200" b="1" dirty="0">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Who is my hero/heroine?</a:t>
            </a:r>
            <a:endParaRPr lang="zh-CN" altLang="en-US" sz="3200" b="1" dirty="0">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1043608" y="1419622"/>
            <a:ext cx="7632848" cy="3351046"/>
          </a:xfrm>
          <a:prstGeom prst="rect">
            <a:avLst/>
          </a:prstGeom>
          <a:noFill/>
        </p:spPr>
        <p:txBody>
          <a:bodyPr wrap="square" rtlCol="0">
            <a:spAutoFit/>
          </a:bodyPr>
          <a:lstStyle/>
          <a:p>
            <a:pPr marL="457200" indent="-457200">
              <a:lnSpc>
                <a:spcPct val="150000"/>
              </a:lnSpc>
              <a:buFont typeface="+mj-lt"/>
              <a:buAutoNum type="arabicPeriod"/>
            </a:pPr>
            <a:r>
              <a:rPr lang="en-US" altLang="zh-CN" sz="2400" dirty="0"/>
              <a:t>He/she discovered a new drug and selflessly tested it on himself/herself.</a:t>
            </a:r>
          </a:p>
          <a:p>
            <a:pPr marL="457200" indent="-457200">
              <a:lnSpc>
                <a:spcPct val="150000"/>
              </a:lnSpc>
              <a:buFont typeface="+mj-lt"/>
              <a:buAutoNum type="arabicPeriod"/>
            </a:pPr>
            <a:r>
              <a:rPr lang="en-US" altLang="zh-CN" sz="2400" dirty="0"/>
              <a:t>He/she saved millions of lives, mainly in Africa.</a:t>
            </a:r>
          </a:p>
          <a:p>
            <a:pPr marL="457200" indent="-457200">
              <a:lnSpc>
                <a:spcPct val="150000"/>
              </a:lnSpc>
              <a:buFont typeface="+mj-lt"/>
              <a:buAutoNum type="arabicPeriod"/>
            </a:pPr>
            <a:r>
              <a:rPr lang="en-US" altLang="zh-CN" sz="2400" dirty="0"/>
              <a:t>He/she was the first Chinese to win The Nobel Prize in Medicine.</a:t>
            </a:r>
          </a:p>
          <a:p>
            <a:pPr marL="457200" indent="-457200">
              <a:lnSpc>
                <a:spcPct val="150000"/>
              </a:lnSpc>
              <a:buFont typeface="+mj-lt"/>
              <a:buAutoNum type="arabicPeriod"/>
            </a:pPr>
            <a:endParaRPr lang="zh-CN" altLang="en-US" sz="2400" dirty="0"/>
          </a:p>
        </p:txBody>
      </p:sp>
      <p:sp>
        <p:nvSpPr>
          <p:cNvPr id="6" name="TextBox 5"/>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Guessing Game</a:t>
            </a:r>
            <a:endParaRPr lang="zh-CN" altLang="en-US" sz="2400" b="1" dirty="0">
              <a:solidFill>
                <a:schemeClr val="bg1"/>
              </a:solidFill>
            </a:endParaRPr>
          </a:p>
        </p:txBody>
      </p:sp>
    </p:spTree>
    <p:extLst>
      <p:ext uri="{BB962C8B-B14F-4D97-AF65-F5344CB8AC3E}">
        <p14:creationId xmlns:p14="http://schemas.microsoft.com/office/powerpoint/2010/main" val="1855407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111524" y="972701"/>
            <a:ext cx="2956420" cy="1002839"/>
          </a:xfrm>
          <a:noFill/>
        </p:spPr>
        <p:txBody>
          <a:bodyPr wrap="square" rtlCol="0">
            <a:spAutoFit/>
          </a:bodyPr>
          <a:lstStyle/>
          <a:p>
            <a:pPr algn="l" defTabSz="914400"/>
            <a:r>
              <a:rPr lang="en-US" altLang="zh-CN" sz="300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My heroine</a:t>
            </a:r>
          </a:p>
          <a:p>
            <a:pPr algn="l" defTabSz="914400"/>
            <a:r>
              <a:rPr lang="en-US" altLang="zh-CN" sz="3000"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Tu</a:t>
            </a:r>
            <a:r>
              <a:rPr lang="en-US" altLang="zh-CN" sz="3000"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altLang="zh-CN" sz="3000" i="1" dirty="0" err="1">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Youyou</a:t>
            </a:r>
            <a:endParaRPr lang="zh-CN" altLang="en-US" sz="3000" i="1"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3" name="AutoShape 2" descr="Youyou Tu"/>
          <p:cNvSpPr>
            <a:spLocks noChangeAspect="1" noChangeArrowheads="1"/>
          </p:cNvSpPr>
          <p:nvPr/>
        </p:nvSpPr>
        <p:spPr bwMode="auto">
          <a:xfrm>
            <a:off x="155575" y="-136525"/>
            <a:ext cx="298450" cy="298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2183" y="2051074"/>
            <a:ext cx="2061617" cy="30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右箭头 3"/>
          <p:cNvSpPr/>
          <p:nvPr/>
        </p:nvSpPr>
        <p:spPr>
          <a:xfrm>
            <a:off x="3923928" y="1281580"/>
            <a:ext cx="1728192" cy="55944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占位符 1"/>
          <p:cNvSpPr txBox="1">
            <a:spLocks/>
          </p:cNvSpPr>
          <p:nvPr/>
        </p:nvSpPr>
        <p:spPr>
          <a:xfrm>
            <a:off x="5796136" y="981065"/>
            <a:ext cx="3456384" cy="900246"/>
          </a:xfrm>
          <a:prstGeom prst="rect">
            <a:avLst/>
          </a:prstGeom>
          <a:noFill/>
          <a:ln w="12700" cmpd="sng">
            <a:noFill/>
          </a:ln>
        </p:spPr>
        <p:txBody>
          <a:bodyPr vert="horz" wrap="square" lIns="68580" tIns="34290" rIns="68580" bIns="34290" rtlCol="0" anchor="ctr">
            <a:spAutoFit/>
          </a:bodyPr>
          <a:lstStyle>
            <a:lvl1pPr indent="0">
              <a:lnSpc>
                <a:spcPct val="90000"/>
              </a:lnSpc>
              <a:spcBef>
                <a:spcPts val="750"/>
              </a:spcBef>
              <a:buFont typeface="Arial" panose="020B0604020202020204" pitchFamily="34" charset="0"/>
              <a:buNone/>
              <a:defRPr sz="3200" b="1">
                <a:solidFill>
                  <a:schemeClr val="accent3">
                    <a:lumMod val="75000"/>
                  </a:schemeClr>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defRPr>
            </a:lvl1pPr>
            <a:lvl2pPr marL="514350" indent="-171450" defTabSz="685800">
              <a:lnSpc>
                <a:spcPct val="90000"/>
              </a:lnSpc>
              <a:spcBef>
                <a:spcPts val="375"/>
              </a:spcBef>
              <a:buFont typeface="Arial" panose="020B0604020202020204" pitchFamily="34" charset="0"/>
              <a:buChar char="•"/>
            </a:lvl2pPr>
            <a:lvl3pPr marL="857250" indent="-171450" defTabSz="685800">
              <a:lnSpc>
                <a:spcPct val="90000"/>
              </a:lnSpc>
              <a:spcBef>
                <a:spcPts val="375"/>
              </a:spcBef>
              <a:buFont typeface="Arial" panose="020B0604020202020204" pitchFamily="34" charset="0"/>
              <a:buChar char="•"/>
              <a:defRPr sz="1500"/>
            </a:lvl3pPr>
            <a:lvl4pPr marL="1200150" indent="-171450" defTabSz="685800">
              <a:lnSpc>
                <a:spcPct val="90000"/>
              </a:lnSpc>
              <a:spcBef>
                <a:spcPts val="375"/>
              </a:spcBef>
              <a:buFont typeface="Arial" panose="020B0604020202020204" pitchFamily="34" charset="0"/>
              <a:buChar char="•"/>
              <a:defRPr sz="1400"/>
            </a:lvl4pPr>
            <a:lvl5pPr marL="1543050" indent="-171450" defTabSz="685800">
              <a:lnSpc>
                <a:spcPct val="90000"/>
              </a:lnSpc>
              <a:spcBef>
                <a:spcPts val="375"/>
              </a:spcBef>
              <a:buFont typeface="Arial" panose="020B0604020202020204" pitchFamily="34" charset="0"/>
              <a:buChar char="•"/>
              <a:defRPr sz="1400"/>
            </a:lvl5pPr>
            <a:lvl6pPr marL="1885950" indent="-171450" defTabSz="685800">
              <a:lnSpc>
                <a:spcPct val="90000"/>
              </a:lnSpc>
              <a:spcBef>
                <a:spcPts val="375"/>
              </a:spcBef>
              <a:buFont typeface="Arial" panose="020B0604020202020204" pitchFamily="34" charset="0"/>
              <a:buChar char="•"/>
              <a:defRPr sz="1400"/>
            </a:lvl6pPr>
            <a:lvl7pPr marL="2228850" indent="-171450" defTabSz="685800">
              <a:lnSpc>
                <a:spcPct val="90000"/>
              </a:lnSpc>
              <a:spcBef>
                <a:spcPts val="375"/>
              </a:spcBef>
              <a:buFont typeface="Arial" panose="020B0604020202020204" pitchFamily="34" charset="0"/>
              <a:buChar char="•"/>
              <a:defRPr sz="1400"/>
            </a:lvl7pPr>
            <a:lvl8pPr marL="2571750" indent="-171450" defTabSz="685800">
              <a:lnSpc>
                <a:spcPct val="90000"/>
              </a:lnSpc>
              <a:spcBef>
                <a:spcPts val="375"/>
              </a:spcBef>
              <a:buFont typeface="Arial" panose="020B0604020202020204" pitchFamily="34" charset="0"/>
              <a:buChar char="•"/>
              <a:defRPr sz="1400"/>
            </a:lvl8pPr>
            <a:lvl9pPr marL="2914650" indent="-171450" defTabSz="685800">
              <a:lnSpc>
                <a:spcPct val="90000"/>
              </a:lnSpc>
              <a:spcBef>
                <a:spcPts val="375"/>
              </a:spcBef>
              <a:buFont typeface="Arial" panose="020B0604020202020204" pitchFamily="34" charset="0"/>
              <a:buChar char="•"/>
              <a:defRPr sz="1400"/>
            </a:lvl9pPr>
          </a:lstStyle>
          <a:p>
            <a:r>
              <a:rPr lang="en-US" altLang="zh-CN" sz="3000" dirty="0"/>
              <a:t>Your hero/heroine </a:t>
            </a:r>
            <a:endParaRPr lang="zh-CN" altLang="en-US" sz="3000" dirty="0"/>
          </a:p>
        </p:txBody>
      </p:sp>
      <p:sp>
        <p:nvSpPr>
          <p:cNvPr id="8" name="TextBox 7"/>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Guessing Game</a:t>
            </a:r>
            <a:endParaRPr lang="zh-CN" altLang="en-US" sz="2400" b="1" dirty="0">
              <a:solidFill>
                <a:schemeClr val="bg1"/>
              </a:solidFill>
            </a:endParaRPr>
          </a:p>
        </p:txBody>
      </p:sp>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026"/>
          <a:stretch/>
        </p:blipFill>
        <p:spPr bwMode="auto">
          <a:xfrm>
            <a:off x="5148064" y="2139702"/>
            <a:ext cx="948391" cy="13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139702"/>
            <a:ext cx="1165829" cy="134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9997" y="2139702"/>
            <a:ext cx="1033922" cy="131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854" y="3435846"/>
            <a:ext cx="1293450" cy="150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9996" y="3435846"/>
            <a:ext cx="1033923" cy="1438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7"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48064" y="3435846"/>
            <a:ext cx="863086" cy="1430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6516216" y="4805739"/>
            <a:ext cx="2088232" cy="646331"/>
          </a:xfrm>
          <a:prstGeom prst="rect">
            <a:avLst/>
          </a:prstGeom>
          <a:noFill/>
        </p:spPr>
        <p:txBody>
          <a:bodyPr wrap="square" rtlCol="0">
            <a:spAutoFit/>
          </a:bodyPr>
          <a:lstStyle/>
          <a:p>
            <a:r>
              <a:rPr lang="en-US" altLang="zh-CN" sz="3600" dirty="0"/>
              <a:t>…</a:t>
            </a:r>
            <a:endParaRPr lang="zh-CN" altLang="en-US" sz="3600" dirty="0"/>
          </a:p>
        </p:txBody>
      </p:sp>
      <p:sp>
        <p:nvSpPr>
          <p:cNvPr id="5" name="矩形 4"/>
          <p:cNvSpPr/>
          <p:nvPr/>
        </p:nvSpPr>
        <p:spPr>
          <a:xfrm>
            <a:off x="5724128" y="2581910"/>
            <a:ext cx="1872208" cy="186204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altLang="zh-CN"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zh-CN" altLang="en-US" sz="115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82519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additive="base">
                                        <p:cTn id="17" dur="500" fill="hold"/>
                                        <p:tgtEl>
                                          <p:spTgt spid="2051"/>
                                        </p:tgtEl>
                                        <p:attrNameLst>
                                          <p:attrName>ppt_x</p:attrName>
                                        </p:attrNameLst>
                                      </p:cBhvr>
                                      <p:tavLst>
                                        <p:tav tm="0">
                                          <p:val>
                                            <p:strVal val="#ppt_x"/>
                                          </p:val>
                                        </p:tav>
                                        <p:tav tm="100000">
                                          <p:val>
                                            <p:strVal val="#ppt_x"/>
                                          </p:val>
                                        </p:tav>
                                      </p:tavLst>
                                    </p:anim>
                                    <p:anim calcmode="lin" valueType="num">
                                      <p:cBhvr additive="base">
                                        <p:cTn id="1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ppt_x"/>
                                          </p:val>
                                        </p:tav>
                                        <p:tav tm="100000">
                                          <p:val>
                                            <p:strVal val="#ppt_x"/>
                                          </p:val>
                                        </p:tav>
                                      </p:tavLst>
                                    </p:anim>
                                    <p:anim calcmode="lin" valueType="num">
                                      <p:cBhvr additive="base">
                                        <p:cTn id="34" dur="500" fill="hold"/>
                                        <p:tgtEl>
                                          <p:spTgt spid="205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 calcmode="lin" valueType="num">
                                      <p:cBhvr additive="base">
                                        <p:cTn id="41" dur="500" fill="hold"/>
                                        <p:tgtEl>
                                          <p:spTgt spid="2052"/>
                                        </p:tgtEl>
                                        <p:attrNameLst>
                                          <p:attrName>ppt_x</p:attrName>
                                        </p:attrNameLst>
                                      </p:cBhvr>
                                      <p:tavLst>
                                        <p:tav tm="0">
                                          <p:val>
                                            <p:strVal val="#ppt_x"/>
                                          </p:val>
                                        </p:tav>
                                        <p:tav tm="100000">
                                          <p:val>
                                            <p:strVal val="#ppt_x"/>
                                          </p:val>
                                        </p:tav>
                                      </p:tavLst>
                                    </p:anim>
                                    <p:anim calcmode="lin" valueType="num">
                                      <p:cBhvr additive="base">
                                        <p:cTn id="42" dur="500" fill="hold"/>
                                        <p:tgtEl>
                                          <p:spTgt spid="2052"/>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057"/>
                                        </p:tgtEl>
                                        <p:attrNameLst>
                                          <p:attrName>style.visibility</p:attrName>
                                        </p:attrNameLst>
                                      </p:cBhvr>
                                      <p:to>
                                        <p:strVal val="visible"/>
                                      </p:to>
                                    </p:set>
                                    <p:anim calcmode="lin" valueType="num">
                                      <p:cBhvr additive="base">
                                        <p:cTn id="45" dur="500" fill="hold"/>
                                        <p:tgtEl>
                                          <p:spTgt spid="2057"/>
                                        </p:tgtEl>
                                        <p:attrNameLst>
                                          <p:attrName>ppt_x</p:attrName>
                                        </p:attrNameLst>
                                      </p:cBhvr>
                                      <p:tavLst>
                                        <p:tav tm="0">
                                          <p:val>
                                            <p:strVal val="#ppt_x"/>
                                          </p:val>
                                        </p:tav>
                                        <p:tav tm="100000">
                                          <p:val>
                                            <p:strVal val="#ppt_x"/>
                                          </p:val>
                                        </p:tav>
                                      </p:tavLst>
                                    </p:anim>
                                    <p:anim calcmode="lin" valueType="num">
                                      <p:cBhvr additive="base">
                                        <p:cTn id="46" dur="500" fill="hold"/>
                                        <p:tgtEl>
                                          <p:spTgt spid="2057"/>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055"/>
                                        </p:tgtEl>
                                        <p:attrNameLst>
                                          <p:attrName>style.visibility</p:attrName>
                                        </p:attrNameLst>
                                      </p:cBhvr>
                                      <p:to>
                                        <p:strVal val="visible"/>
                                      </p:to>
                                    </p:set>
                                    <p:anim calcmode="lin" valueType="num">
                                      <p:cBhvr additive="base">
                                        <p:cTn id="49" dur="500" fill="hold"/>
                                        <p:tgtEl>
                                          <p:spTgt spid="2055"/>
                                        </p:tgtEl>
                                        <p:attrNameLst>
                                          <p:attrName>ppt_x</p:attrName>
                                        </p:attrNameLst>
                                      </p:cBhvr>
                                      <p:tavLst>
                                        <p:tav tm="0">
                                          <p:val>
                                            <p:strVal val="#ppt_x"/>
                                          </p:val>
                                        </p:tav>
                                        <p:tav tm="100000">
                                          <p:val>
                                            <p:strVal val="#ppt_x"/>
                                          </p:val>
                                        </p:tav>
                                      </p:tavLst>
                                    </p:anim>
                                    <p:anim calcmode="lin" valueType="num">
                                      <p:cBhvr additive="base">
                                        <p:cTn id="50" dur="500" fill="hold"/>
                                        <p:tgtEl>
                                          <p:spTgt spid="205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056"/>
                                        </p:tgtEl>
                                        <p:attrNameLst>
                                          <p:attrName>style.visibility</p:attrName>
                                        </p:attrNameLst>
                                      </p:cBhvr>
                                      <p:to>
                                        <p:strVal val="visible"/>
                                      </p:to>
                                    </p:set>
                                    <p:anim calcmode="lin" valueType="num">
                                      <p:cBhvr additive="base">
                                        <p:cTn id="53" dur="500" fill="hold"/>
                                        <p:tgtEl>
                                          <p:spTgt spid="2056"/>
                                        </p:tgtEl>
                                        <p:attrNameLst>
                                          <p:attrName>ppt_x</p:attrName>
                                        </p:attrNameLst>
                                      </p:cBhvr>
                                      <p:tavLst>
                                        <p:tav tm="0">
                                          <p:val>
                                            <p:strVal val="#ppt_x"/>
                                          </p:val>
                                        </p:tav>
                                        <p:tav tm="100000">
                                          <p:val>
                                            <p:strVal val="#ppt_x"/>
                                          </p:val>
                                        </p:tav>
                                      </p:tavLst>
                                    </p:anim>
                                    <p:anim calcmode="lin" valueType="num">
                                      <p:cBhvr additive="base">
                                        <p:cTn id="54" dur="500" fill="hold"/>
                                        <p:tgtEl>
                                          <p:spTgt spid="205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ppt_x"/>
                                          </p:val>
                                        </p:tav>
                                        <p:tav tm="100000">
                                          <p:val>
                                            <p:strVal val="#ppt_x"/>
                                          </p:val>
                                        </p:tav>
                                      </p:tavLst>
                                    </p:anim>
                                    <p:anim calcmode="lin" valueType="num">
                                      <p:cBhvr additive="base">
                                        <p:cTn id="6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6" grpId="0"/>
      <p:bldP spid="1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224855" y="35626"/>
            <a:ext cx="1988543" cy="541046"/>
          </a:xfrm>
        </p:spPr>
        <p:txBody>
          <a:bodyPr/>
          <a:lstStyle/>
          <a:p>
            <a:r>
              <a:rPr lang="en-US" altLang="zh-CN" sz="2800" dirty="0">
                <a:solidFill>
                  <a:schemeClr val="bg1"/>
                </a:solidFill>
              </a:rPr>
              <a:t>Qualities</a:t>
            </a:r>
            <a:endParaRPr lang="zh-CN" altLang="en-US" sz="2800" dirty="0">
              <a:solidFill>
                <a:schemeClr val="bg1"/>
              </a:solidFill>
            </a:endParaRPr>
          </a:p>
        </p:txBody>
      </p:sp>
      <p:sp>
        <p:nvSpPr>
          <p:cNvPr id="3" name="椭圆 2"/>
          <p:cNvSpPr/>
          <p:nvPr/>
        </p:nvSpPr>
        <p:spPr>
          <a:xfrm>
            <a:off x="3275856" y="2643758"/>
            <a:ext cx="3240360" cy="165618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b="1" dirty="0"/>
          </a:p>
        </p:txBody>
      </p:sp>
      <p:sp>
        <p:nvSpPr>
          <p:cNvPr id="4" name="TextBox 3"/>
          <p:cNvSpPr txBox="1"/>
          <p:nvPr/>
        </p:nvSpPr>
        <p:spPr>
          <a:xfrm>
            <a:off x="3707904" y="2922788"/>
            <a:ext cx="2448272" cy="954107"/>
          </a:xfrm>
          <a:prstGeom prst="rect">
            <a:avLst/>
          </a:prstGeom>
          <a:noFill/>
        </p:spPr>
        <p:txBody>
          <a:bodyPr wrap="square" rtlCol="0">
            <a:spAutoFit/>
          </a:bodyPr>
          <a:lstStyle/>
          <a:p>
            <a:pPr algn="ctr"/>
            <a:r>
              <a:rPr lang="en-US" altLang="zh-CN" sz="2800" b="1" dirty="0"/>
              <a:t>hero/ heroine</a:t>
            </a:r>
            <a:endParaRPr lang="zh-CN" altLang="en-US" sz="2800" b="1" dirty="0"/>
          </a:p>
        </p:txBody>
      </p:sp>
      <p:sp>
        <p:nvSpPr>
          <p:cNvPr id="5" name="TextBox 4"/>
          <p:cNvSpPr txBox="1"/>
          <p:nvPr/>
        </p:nvSpPr>
        <p:spPr>
          <a:xfrm>
            <a:off x="3221928" y="1467892"/>
            <a:ext cx="1746116" cy="461665"/>
          </a:xfrm>
          <a:prstGeom prst="rect">
            <a:avLst/>
          </a:prstGeom>
          <a:noFill/>
        </p:spPr>
        <p:txBody>
          <a:bodyPr wrap="square" rtlCol="0">
            <a:spAutoFit/>
          </a:bodyPr>
          <a:lstStyle/>
          <a:p>
            <a:r>
              <a:rPr lang="en-US" altLang="zh-CN" sz="2400" b="1" dirty="0"/>
              <a:t>selfless</a:t>
            </a:r>
            <a:endParaRPr lang="zh-CN" altLang="en-US" sz="2400" b="1" dirty="0"/>
          </a:p>
        </p:txBody>
      </p:sp>
      <p:sp>
        <p:nvSpPr>
          <p:cNvPr id="6" name="TextBox 5"/>
          <p:cNvSpPr txBox="1"/>
          <p:nvPr/>
        </p:nvSpPr>
        <p:spPr>
          <a:xfrm>
            <a:off x="5220072" y="1462013"/>
            <a:ext cx="1746116" cy="461665"/>
          </a:xfrm>
          <a:prstGeom prst="rect">
            <a:avLst/>
          </a:prstGeom>
          <a:noFill/>
        </p:spPr>
        <p:txBody>
          <a:bodyPr wrap="square" rtlCol="0">
            <a:spAutoFit/>
          </a:bodyPr>
          <a:lstStyle/>
          <a:p>
            <a:r>
              <a:rPr lang="en-US" altLang="zh-CN" sz="2400" b="1" dirty="0"/>
              <a:t>devoted</a:t>
            </a:r>
            <a:endParaRPr lang="zh-CN" altLang="en-US" sz="2400" b="1" dirty="0"/>
          </a:p>
        </p:txBody>
      </p:sp>
      <p:sp>
        <p:nvSpPr>
          <p:cNvPr id="7" name="TextBox 6"/>
          <p:cNvSpPr txBox="1"/>
          <p:nvPr/>
        </p:nvSpPr>
        <p:spPr>
          <a:xfrm>
            <a:off x="6881789" y="2155198"/>
            <a:ext cx="2322180" cy="461665"/>
          </a:xfrm>
          <a:prstGeom prst="rect">
            <a:avLst/>
          </a:prstGeom>
          <a:noFill/>
        </p:spPr>
        <p:txBody>
          <a:bodyPr wrap="square" rtlCol="0">
            <a:spAutoFit/>
          </a:bodyPr>
          <a:lstStyle/>
          <a:p>
            <a:r>
              <a:rPr lang="en-US" altLang="zh-CN" sz="2400" b="1" dirty="0"/>
              <a:t>hard-working</a:t>
            </a:r>
            <a:endParaRPr lang="zh-CN" altLang="en-US" sz="2400" b="1" dirty="0"/>
          </a:p>
        </p:txBody>
      </p:sp>
      <p:sp>
        <p:nvSpPr>
          <p:cNvPr id="8" name="TextBox 7"/>
          <p:cNvSpPr txBox="1"/>
          <p:nvPr/>
        </p:nvSpPr>
        <p:spPr>
          <a:xfrm>
            <a:off x="1581113" y="2022581"/>
            <a:ext cx="1746116" cy="461665"/>
          </a:xfrm>
          <a:prstGeom prst="rect">
            <a:avLst/>
          </a:prstGeom>
          <a:noFill/>
        </p:spPr>
        <p:txBody>
          <a:bodyPr wrap="square" rtlCol="0">
            <a:spAutoFit/>
          </a:bodyPr>
          <a:lstStyle/>
          <a:p>
            <a:r>
              <a:rPr lang="en-US" altLang="zh-CN" sz="2400" b="1" dirty="0"/>
              <a:t>brave</a:t>
            </a:r>
            <a:endParaRPr lang="zh-CN" altLang="en-US" sz="2400" b="1" dirty="0"/>
          </a:p>
        </p:txBody>
      </p:sp>
      <p:sp>
        <p:nvSpPr>
          <p:cNvPr id="9" name="TextBox 8"/>
          <p:cNvSpPr txBox="1"/>
          <p:nvPr/>
        </p:nvSpPr>
        <p:spPr>
          <a:xfrm>
            <a:off x="611560" y="3169008"/>
            <a:ext cx="2088232" cy="461665"/>
          </a:xfrm>
          <a:prstGeom prst="rect">
            <a:avLst/>
          </a:prstGeom>
          <a:noFill/>
        </p:spPr>
        <p:txBody>
          <a:bodyPr wrap="square" rtlCol="0">
            <a:spAutoFit/>
          </a:bodyPr>
          <a:lstStyle/>
          <a:p>
            <a:r>
              <a:rPr lang="en-US" altLang="zh-CN" sz="2400" b="1" dirty="0"/>
              <a:t>determined</a:t>
            </a:r>
            <a:endParaRPr lang="zh-CN" altLang="en-US" sz="2400" b="1" dirty="0"/>
          </a:p>
        </p:txBody>
      </p:sp>
      <p:sp>
        <p:nvSpPr>
          <p:cNvPr id="11" name="TextBox 10"/>
          <p:cNvSpPr txBox="1"/>
          <p:nvPr/>
        </p:nvSpPr>
        <p:spPr>
          <a:xfrm>
            <a:off x="1678514" y="4227934"/>
            <a:ext cx="2088232" cy="461665"/>
          </a:xfrm>
          <a:prstGeom prst="rect">
            <a:avLst/>
          </a:prstGeom>
          <a:noFill/>
        </p:spPr>
        <p:txBody>
          <a:bodyPr wrap="square" rtlCol="0">
            <a:spAutoFit/>
          </a:bodyPr>
          <a:lstStyle/>
          <a:p>
            <a:r>
              <a:rPr lang="en-US" altLang="zh-CN" sz="2400" b="1" dirty="0"/>
              <a:t>kind</a:t>
            </a:r>
            <a:endParaRPr lang="zh-CN" altLang="en-US" sz="2400" b="1" dirty="0"/>
          </a:p>
        </p:txBody>
      </p:sp>
      <p:sp>
        <p:nvSpPr>
          <p:cNvPr id="12" name="TextBox 11"/>
          <p:cNvSpPr txBox="1"/>
          <p:nvPr/>
        </p:nvSpPr>
        <p:spPr>
          <a:xfrm>
            <a:off x="7164288" y="3219822"/>
            <a:ext cx="2088232" cy="461665"/>
          </a:xfrm>
          <a:prstGeom prst="rect">
            <a:avLst/>
          </a:prstGeom>
          <a:noFill/>
        </p:spPr>
        <p:txBody>
          <a:bodyPr wrap="square" rtlCol="0">
            <a:spAutoFit/>
          </a:bodyPr>
          <a:lstStyle/>
          <a:p>
            <a:r>
              <a:rPr lang="en-US" altLang="zh-CN" sz="2400" b="1" dirty="0"/>
              <a:t>helpful</a:t>
            </a:r>
            <a:endParaRPr lang="zh-CN" altLang="en-US" sz="2400" b="1" dirty="0"/>
          </a:p>
        </p:txBody>
      </p:sp>
      <p:cxnSp>
        <p:nvCxnSpPr>
          <p:cNvPr id="14" name="直接箭头连接符 13"/>
          <p:cNvCxnSpPr/>
          <p:nvPr/>
        </p:nvCxnSpPr>
        <p:spPr>
          <a:xfrm>
            <a:off x="3923928" y="1929557"/>
            <a:ext cx="288032" cy="69318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5652120" y="1923678"/>
            <a:ext cx="202858" cy="693185"/>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2777034" y="2571750"/>
            <a:ext cx="570830" cy="37484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2555776" y="3431951"/>
            <a:ext cx="748615" cy="0"/>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2699792" y="4055318"/>
            <a:ext cx="769250" cy="34523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6228184" y="2484246"/>
            <a:ext cx="643684" cy="351038"/>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flipH="1">
            <a:off x="6480696" y="3507854"/>
            <a:ext cx="683592" cy="16143"/>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966188" y="4400550"/>
            <a:ext cx="2088232" cy="461665"/>
          </a:xfrm>
          <a:prstGeom prst="rect">
            <a:avLst/>
          </a:prstGeom>
          <a:noFill/>
        </p:spPr>
        <p:txBody>
          <a:bodyPr wrap="square" rtlCol="0">
            <a:spAutoFit/>
          </a:bodyPr>
          <a:lstStyle/>
          <a:p>
            <a:r>
              <a:rPr lang="en-US" altLang="zh-CN" sz="2400" b="1" dirty="0"/>
              <a:t>…</a:t>
            </a:r>
            <a:endParaRPr lang="zh-CN" altLang="en-US" sz="2400" b="1" dirty="0"/>
          </a:p>
        </p:txBody>
      </p:sp>
      <p:cxnSp>
        <p:nvCxnSpPr>
          <p:cNvPr id="33" name="直接箭头连接符 32"/>
          <p:cNvCxnSpPr/>
          <p:nvPr/>
        </p:nvCxnSpPr>
        <p:spPr>
          <a:xfrm flipH="1" flipV="1">
            <a:off x="5930920" y="4097045"/>
            <a:ext cx="823853" cy="361721"/>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72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additive="base">
                                        <p:cTn id="61" dur="500" fill="hold"/>
                                        <p:tgtEl>
                                          <p:spTgt spid="9"/>
                                        </p:tgtEl>
                                        <p:attrNameLst>
                                          <p:attrName>ppt_x</p:attrName>
                                        </p:attrNameLst>
                                      </p:cBhvr>
                                      <p:tavLst>
                                        <p:tav tm="0">
                                          <p:val>
                                            <p:strVal val="#ppt_x"/>
                                          </p:val>
                                        </p:tav>
                                        <p:tav tm="100000">
                                          <p:val>
                                            <p:strVal val="#ppt_x"/>
                                          </p:val>
                                        </p:tav>
                                      </p:tavLst>
                                    </p:anim>
                                    <p:anim calcmode="lin" valueType="num">
                                      <p:cBhvr additive="base">
                                        <p:cTn id="6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additive="base">
                                        <p:cTn id="71" dur="500" fill="hold"/>
                                        <p:tgtEl>
                                          <p:spTgt spid="28"/>
                                        </p:tgtEl>
                                        <p:attrNameLst>
                                          <p:attrName>ppt_x</p:attrName>
                                        </p:attrNameLst>
                                      </p:cBhvr>
                                      <p:tavLst>
                                        <p:tav tm="0">
                                          <p:val>
                                            <p:strVal val="#ppt_x"/>
                                          </p:val>
                                        </p:tav>
                                        <p:tav tm="100000">
                                          <p:val>
                                            <p:strVal val="#ppt_x"/>
                                          </p:val>
                                        </p:tav>
                                      </p:tavLst>
                                    </p:anim>
                                    <p:anim calcmode="lin" valueType="num">
                                      <p:cBhvr additive="base">
                                        <p:cTn id="7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additive="base">
                                        <p:cTn id="81" dur="500" fill="hold"/>
                                        <p:tgtEl>
                                          <p:spTgt spid="11"/>
                                        </p:tgtEl>
                                        <p:attrNameLst>
                                          <p:attrName>ppt_x</p:attrName>
                                        </p:attrNameLst>
                                      </p:cBhvr>
                                      <p:tavLst>
                                        <p:tav tm="0">
                                          <p:val>
                                            <p:strVal val="#ppt_x"/>
                                          </p:val>
                                        </p:tav>
                                        <p:tav tm="100000">
                                          <p:val>
                                            <p:strVal val="#ppt_x"/>
                                          </p:val>
                                        </p:tav>
                                      </p:tavLst>
                                    </p:anim>
                                    <p:anim calcmode="lin" valueType="num">
                                      <p:cBhvr additive="base">
                                        <p:cTn id="8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additive="base">
                                        <p:cTn id="91" dur="500" fill="hold"/>
                                        <p:tgtEl>
                                          <p:spTgt spid="31"/>
                                        </p:tgtEl>
                                        <p:attrNameLst>
                                          <p:attrName>ppt_x</p:attrName>
                                        </p:attrNameLst>
                                      </p:cBhvr>
                                      <p:tavLst>
                                        <p:tav tm="0">
                                          <p:val>
                                            <p:strVal val="#ppt_x"/>
                                          </p:val>
                                        </p:tav>
                                        <p:tav tm="100000">
                                          <p:val>
                                            <p:strVal val="#ppt_x"/>
                                          </p:val>
                                        </p:tav>
                                      </p:tavLst>
                                    </p:anim>
                                    <p:anim calcmode="lin" valueType="num">
                                      <p:cBhvr additive="base">
                                        <p:cTn id="9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8" grpId="0"/>
      <p:bldP spid="9" grpId="0"/>
      <p:bldP spid="11" grpId="0"/>
      <p:bldP spid="12" grpId="0"/>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563888" y="267494"/>
            <a:ext cx="3977087" cy="792088"/>
          </a:xfrm>
        </p:spPr>
        <p:txBody>
          <a:bodyPr/>
          <a:lstStyle/>
          <a:p>
            <a:r>
              <a:rPr lang="en-US" altLang="zh-CN" sz="3200" dirty="0">
                <a:latin typeface="Verdana" panose="020B0604030504040204" pitchFamily="34" charset="0"/>
                <a:ea typeface="Verdana" panose="020B0604030504040204" pitchFamily="34" charset="0"/>
                <a:cs typeface="Verdana" panose="020B0604030504040204" pitchFamily="34" charset="0"/>
              </a:rPr>
              <a:t>Elias’s story</a:t>
            </a:r>
            <a:endParaRPr lang="zh-CN" altLang="en-US" sz="3200" dirty="0">
              <a:latin typeface="Verdana" panose="020B0604030504040204" pitchFamily="34" charset="0"/>
              <a:cs typeface="Verdana" panose="020B0604030504040204" pitchFamily="34" charset="0"/>
            </a:endParaRPr>
          </a:p>
        </p:txBody>
      </p:sp>
      <p:sp>
        <p:nvSpPr>
          <p:cNvPr id="3" name="TextBox 2"/>
          <p:cNvSpPr txBox="1"/>
          <p:nvPr/>
        </p:nvSpPr>
        <p:spPr>
          <a:xfrm>
            <a:off x="994373" y="1635646"/>
            <a:ext cx="7632848" cy="4524315"/>
          </a:xfrm>
          <a:prstGeom prst="rect">
            <a:avLst/>
          </a:prstGeom>
          <a:noFill/>
        </p:spPr>
        <p:txBody>
          <a:bodyPr wrap="square" rtlCol="0">
            <a:spAutoFit/>
          </a:bodyPr>
          <a:lstStyle/>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Who is Elias? </a:t>
            </a:r>
          </a:p>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When was he born? When did this story end?</a:t>
            </a:r>
          </a:p>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Who is the story teller?</a:t>
            </a:r>
          </a:p>
          <a:p>
            <a:pPr marL="342900" indent="-342900">
              <a:lnSpc>
                <a:spcPct val="150000"/>
              </a:lnSpc>
              <a:buAutoNum type="arabicPeriod"/>
            </a:pPr>
            <a:r>
              <a:rPr lang="en-US" altLang="zh-CN" sz="2400" dirty="0">
                <a:latin typeface="Verdana" panose="020B0604030504040204" pitchFamily="34" charset="0"/>
                <a:ea typeface="Verdana" panose="020B0604030504040204" pitchFamily="34" charset="0"/>
                <a:cs typeface="Verdana" panose="020B0604030504040204" pitchFamily="34" charset="0"/>
              </a:rPr>
              <a:t>What’s the relationship between him and Mandela?</a:t>
            </a:r>
          </a:p>
          <a:p>
            <a:pPr marL="342900" indent="-342900">
              <a:lnSpc>
                <a:spcPct val="150000"/>
              </a:lnSpc>
              <a:buAutoNum type="arabicPeriod"/>
            </a:pPr>
            <a:endParaRPr lang="en-US" altLang="zh-CN"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AutoNum type="arabicPeriod"/>
            </a:pPr>
            <a:endParaRPr lang="en-US" altLang="zh-CN"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AutoNum type="arabicPeriod"/>
            </a:pPr>
            <a:endParaRPr lang="zh-CN" altLang="en-US" sz="2400" dirty="0">
              <a:latin typeface="Verdana" panose="020B0604030504040204" pitchFamily="34" charset="0"/>
              <a:cs typeface="Verdana" panose="020B0604030504040204" pitchFamily="34" charset="0"/>
            </a:endParaRPr>
          </a:p>
        </p:txBody>
      </p:sp>
      <p:sp>
        <p:nvSpPr>
          <p:cNvPr id="4" name="TextBox 3"/>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Fast reading</a:t>
            </a:r>
            <a:endParaRPr lang="zh-CN" altLang="en-US" sz="2400" b="1"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461" y="-27877"/>
            <a:ext cx="1309044" cy="1731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122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1979712" y="699542"/>
            <a:ext cx="6952732" cy="541046"/>
          </a:xfrm>
        </p:spPr>
        <p:txBody>
          <a:bodyPr/>
          <a:lstStyle/>
          <a:p>
            <a:r>
              <a:rPr lang="en-US" altLang="zh-CN" sz="2400" dirty="0">
                <a:latin typeface="Verdana" panose="020B0604030504040204" pitchFamily="34" charset="0"/>
                <a:ea typeface="Verdana" panose="020B0604030504040204" pitchFamily="34" charset="0"/>
                <a:cs typeface="Verdana" panose="020B0604030504040204" pitchFamily="34" charset="0"/>
              </a:rPr>
              <a:t>What’s the relationship between them?</a:t>
            </a:r>
            <a:endParaRPr lang="zh-CN" altLang="en-US" sz="2400" dirty="0">
              <a:latin typeface="Verdana" panose="020B0604030504040204" pitchFamily="34" charset="0"/>
              <a:cs typeface="Verdana" panose="020B0604030504040204" pitchFamily="34" charset="0"/>
            </a:endParaRPr>
          </a:p>
        </p:txBody>
      </p:sp>
      <p:pic>
        <p:nvPicPr>
          <p:cNvPr id="3" name="Picture 2" descr="57"/>
          <p:cNvPicPr>
            <a:picLocks noChangeAspect="1" noChangeArrowheads="1"/>
          </p:cNvPicPr>
          <p:nvPr/>
        </p:nvPicPr>
        <p:blipFill>
          <a:blip r:embed="rId2">
            <a:extLst>
              <a:ext uri="{28A0092B-C50C-407E-A947-70E740481C1C}">
                <a14:useLocalDpi xmlns:a14="http://schemas.microsoft.com/office/drawing/2010/main" val="0"/>
              </a:ext>
            </a:extLst>
          </a:blip>
          <a:srcRect t="8511"/>
          <a:stretch>
            <a:fillRect/>
          </a:stretch>
        </p:blipFill>
        <p:spPr bwMode="auto">
          <a:xfrm>
            <a:off x="1043608" y="1419622"/>
            <a:ext cx="2176395"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0370" y="1419622"/>
            <a:ext cx="2231116" cy="29432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直接箭头连接符 4"/>
          <p:cNvCxnSpPr/>
          <p:nvPr/>
        </p:nvCxnSpPr>
        <p:spPr>
          <a:xfrm>
            <a:off x="3696685" y="1779662"/>
            <a:ext cx="2088232" cy="0"/>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635896" y="2067694"/>
            <a:ext cx="2376264" cy="3416320"/>
          </a:xfrm>
          <a:prstGeom prst="rect">
            <a:avLst/>
          </a:prstGeom>
          <a:noFill/>
        </p:spPr>
        <p:txBody>
          <a:bodyPr wrap="square" rtlCol="0">
            <a:spAutoFit/>
          </a:bodyPr>
          <a:lstStyle/>
          <a:p>
            <a:pPr>
              <a:lnSpc>
                <a:spcPct val="150000"/>
              </a:lnSpc>
            </a:pPr>
            <a:r>
              <a:rPr lang="en-US" altLang="zh-CN" sz="2400" dirty="0">
                <a:latin typeface="Verdana" panose="020B0604030504040204" pitchFamily="34" charset="0"/>
                <a:ea typeface="Verdana" panose="020B0604030504040204" pitchFamily="34" charset="0"/>
                <a:cs typeface="Verdana" panose="020B0604030504040204" pitchFamily="34" charset="0"/>
              </a:rPr>
              <a:t>A. Relatives</a:t>
            </a:r>
          </a:p>
          <a:p>
            <a:pPr>
              <a:lnSpc>
                <a:spcPct val="150000"/>
              </a:lnSpc>
            </a:pPr>
            <a:r>
              <a:rPr lang="en-US" altLang="zh-CN" sz="2400" dirty="0">
                <a:latin typeface="Verdana" panose="020B0604030504040204" pitchFamily="34" charset="0"/>
                <a:ea typeface="Verdana" panose="020B0604030504040204" pitchFamily="34" charset="0"/>
                <a:cs typeface="Verdana" panose="020B0604030504040204" pitchFamily="34" charset="0"/>
              </a:rPr>
              <a:t>B. Enemies</a:t>
            </a:r>
          </a:p>
          <a:p>
            <a:pPr>
              <a:lnSpc>
                <a:spcPct val="150000"/>
              </a:lnSpc>
            </a:pPr>
            <a:r>
              <a:rPr lang="en-US" altLang="zh-CN" sz="2400" dirty="0">
                <a:latin typeface="Verdana" panose="020B0604030504040204" pitchFamily="34" charset="0"/>
                <a:ea typeface="Verdana" panose="020B0604030504040204" pitchFamily="34" charset="0"/>
                <a:cs typeface="Verdana" panose="020B0604030504040204" pitchFamily="34" charset="0"/>
              </a:rPr>
              <a:t>C. Guide and supporter</a:t>
            </a:r>
          </a:p>
          <a:p>
            <a:pPr marL="342900" indent="-342900">
              <a:lnSpc>
                <a:spcPct val="150000"/>
              </a:lnSpc>
              <a:buAutoNum type="arabicPeriod"/>
            </a:pPr>
            <a:endParaRPr lang="en-US" altLang="zh-CN" sz="24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50000"/>
              </a:lnSpc>
              <a:buAutoNum type="arabicPeriod"/>
            </a:pPr>
            <a:endParaRPr lang="zh-CN" altLang="en-US" sz="2400" dirty="0">
              <a:latin typeface="Verdana" panose="020B0604030504040204" pitchFamily="34" charset="0"/>
              <a:cs typeface="Verdana" panose="020B0604030504040204" pitchFamily="34" charset="0"/>
            </a:endParaRPr>
          </a:p>
        </p:txBody>
      </p:sp>
      <p:sp>
        <p:nvSpPr>
          <p:cNvPr id="7" name="流程图: 联系 6"/>
          <p:cNvSpPr/>
          <p:nvPr/>
        </p:nvSpPr>
        <p:spPr>
          <a:xfrm>
            <a:off x="3620774" y="3360754"/>
            <a:ext cx="390351" cy="360040"/>
          </a:xfrm>
          <a:prstGeom prst="flowChartConnector">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TextBox 8"/>
          <p:cNvSpPr txBox="1"/>
          <p:nvPr/>
        </p:nvSpPr>
        <p:spPr>
          <a:xfrm>
            <a:off x="323528" y="4333041"/>
            <a:ext cx="3865308" cy="830997"/>
          </a:xfrm>
          <a:prstGeom prst="rect">
            <a:avLst/>
          </a:prstGeom>
          <a:noFill/>
        </p:spPr>
        <p:txBody>
          <a:bodyPr wrap="square" rtlCol="0">
            <a:spAutoFit/>
          </a:bodyPr>
          <a:lstStyle/>
          <a:p>
            <a:pPr algn="ctr"/>
            <a:r>
              <a:rPr lang="en-US" altLang="zh-CN" sz="2400" b="1" dirty="0">
                <a:solidFill>
                  <a:srgbClr val="C00000"/>
                </a:solidFill>
              </a:rPr>
              <a:t>Elias: </a:t>
            </a:r>
          </a:p>
          <a:p>
            <a:pPr algn="ctr"/>
            <a:r>
              <a:rPr lang="en-US" altLang="zh-CN" sz="2400" b="1" dirty="0">
                <a:solidFill>
                  <a:srgbClr val="C00000"/>
                </a:solidFill>
              </a:rPr>
              <a:t>a poor black worker</a:t>
            </a:r>
            <a:endParaRPr lang="zh-CN" altLang="en-US" sz="2400" b="1" dirty="0">
              <a:solidFill>
                <a:srgbClr val="C00000"/>
              </a:solidFill>
            </a:endParaRPr>
          </a:p>
        </p:txBody>
      </p:sp>
      <p:sp>
        <p:nvSpPr>
          <p:cNvPr id="11" name="TextBox 10"/>
          <p:cNvSpPr txBox="1"/>
          <p:nvPr/>
        </p:nvSpPr>
        <p:spPr>
          <a:xfrm>
            <a:off x="6012160" y="4371950"/>
            <a:ext cx="2765357" cy="830997"/>
          </a:xfrm>
          <a:prstGeom prst="rect">
            <a:avLst/>
          </a:prstGeom>
          <a:noFill/>
        </p:spPr>
        <p:txBody>
          <a:bodyPr wrap="square" rtlCol="0">
            <a:spAutoFit/>
          </a:bodyPr>
          <a:lstStyle/>
          <a:p>
            <a:pPr algn="ctr"/>
            <a:r>
              <a:rPr lang="en-US" altLang="zh-CN" sz="2400" b="1" dirty="0">
                <a:solidFill>
                  <a:srgbClr val="C00000"/>
                </a:solidFill>
              </a:rPr>
              <a:t>Nelson Mandela: a black lawyer</a:t>
            </a:r>
            <a:endParaRPr lang="zh-CN" altLang="en-US" sz="2400" b="1" dirty="0">
              <a:solidFill>
                <a:srgbClr val="C00000"/>
              </a:solidFill>
            </a:endParaRPr>
          </a:p>
        </p:txBody>
      </p:sp>
      <p:sp>
        <p:nvSpPr>
          <p:cNvPr id="12" name="TextBox 11"/>
          <p:cNvSpPr txBox="1"/>
          <p:nvPr/>
        </p:nvSpPr>
        <p:spPr>
          <a:xfrm>
            <a:off x="-4223" y="123478"/>
            <a:ext cx="3096344" cy="461665"/>
          </a:xfrm>
          <a:prstGeom prst="rect">
            <a:avLst/>
          </a:prstGeom>
          <a:noFill/>
        </p:spPr>
        <p:txBody>
          <a:bodyPr wrap="square" rtlCol="0">
            <a:spAutoFit/>
          </a:bodyPr>
          <a:lstStyle/>
          <a:p>
            <a:r>
              <a:rPr lang="en-US" altLang="zh-CN" sz="2400" b="1" dirty="0">
                <a:solidFill>
                  <a:schemeClr val="bg1"/>
                </a:solidFill>
              </a:rPr>
              <a:t>Fast reading</a:t>
            </a:r>
            <a:endParaRPr lang="zh-CN" altLang="en-US" sz="2400" b="1" dirty="0">
              <a:solidFill>
                <a:schemeClr val="bg1"/>
              </a:solidFill>
            </a:endParaRPr>
          </a:p>
        </p:txBody>
      </p:sp>
      <p:sp>
        <p:nvSpPr>
          <p:cNvPr id="10" name="椭圆 9"/>
          <p:cNvSpPr/>
          <p:nvPr/>
        </p:nvSpPr>
        <p:spPr>
          <a:xfrm>
            <a:off x="4116828" y="3360754"/>
            <a:ext cx="1031236" cy="36004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椭圆 13"/>
          <p:cNvSpPr/>
          <p:nvPr/>
        </p:nvSpPr>
        <p:spPr>
          <a:xfrm>
            <a:off x="3635896" y="3867894"/>
            <a:ext cx="1368152" cy="43204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TextBox 3"/>
          <p:cNvSpPr txBox="1"/>
          <p:nvPr/>
        </p:nvSpPr>
        <p:spPr>
          <a:xfrm>
            <a:off x="5069105" y="61923"/>
            <a:ext cx="3708412" cy="523220"/>
          </a:xfrm>
          <a:prstGeom prst="rect">
            <a:avLst/>
          </a:prstGeom>
          <a:noFill/>
        </p:spPr>
        <p:txBody>
          <a:bodyPr wrap="square" rtlCol="0">
            <a:spAutoFit/>
          </a:bodyPr>
          <a:lstStyle/>
          <a:p>
            <a:r>
              <a:rPr lang="en-US" altLang="zh-CN" sz="2800" b="1" dirty="0">
                <a:solidFill>
                  <a:schemeClr val="accent1"/>
                </a:solidFill>
              </a:rPr>
              <a:t>1940-1963</a:t>
            </a:r>
            <a:endParaRPr lang="zh-CN" altLang="en-US" sz="2800" b="1" dirty="0">
              <a:solidFill>
                <a:schemeClr val="accent1"/>
              </a:solidFill>
            </a:endParaRPr>
          </a:p>
        </p:txBody>
      </p:sp>
    </p:spTree>
    <p:extLst>
      <p:ext uri="{BB962C8B-B14F-4D97-AF65-F5344CB8AC3E}">
        <p14:creationId xmlns:p14="http://schemas.microsoft.com/office/powerpoint/2010/main" val="205539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additive="base">
                                        <p:cTn id="19" dur="500" fill="hold"/>
                                        <p:tgtEl>
                                          <p:spTgt spid="3074"/>
                                        </p:tgtEl>
                                        <p:attrNameLst>
                                          <p:attrName>ppt_x</p:attrName>
                                        </p:attrNameLst>
                                      </p:cBhvr>
                                      <p:tavLst>
                                        <p:tav tm="0">
                                          <p:val>
                                            <p:strVal val="#ppt_x"/>
                                          </p:val>
                                        </p:tav>
                                        <p:tav tm="100000">
                                          <p:val>
                                            <p:strVal val="#ppt_x"/>
                                          </p:val>
                                        </p:tav>
                                      </p:tavLst>
                                    </p:anim>
                                    <p:anim calcmode="lin" valueType="num">
                                      <p:cBhvr additive="base">
                                        <p:cTn id="2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0" end="0"/>
                                            </p:txEl>
                                          </p:spTgt>
                                        </p:tgtEl>
                                        <p:attrNameLst>
                                          <p:attrName>style.visibility</p:attrName>
                                        </p:attrNameLst>
                                      </p:cBhvr>
                                      <p:to>
                                        <p:strVal val="visible"/>
                                      </p:to>
                                    </p:set>
                                    <p:anim calcmode="lin" valueType="num">
                                      <p:cBhvr additive="base">
                                        <p:cTn id="3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P spid="7" grpId="0" animBg="1"/>
      <p:bldP spid="9" grpId="0"/>
      <p:bldP spid="11" grpId="0"/>
      <p:bldP spid="10" grpId="0" animBg="1"/>
      <p:bldP spid="14"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1547664" y="919627"/>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91305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907704" y="3003798"/>
            <a:ext cx="7344816" cy="230832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Elias need Mandela’s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guidance</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a:t>
            </a:r>
          </a:p>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Mandela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guide</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 him?</a:t>
            </a:r>
          </a:p>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Elias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support </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Mandela?</a:t>
            </a:r>
          </a:p>
          <a:p>
            <a:pPr marL="342900" indent="-342900">
              <a:lnSpc>
                <a:spcPct val="150000"/>
              </a:lnSpc>
              <a:buFont typeface="Arial" panose="020B0604020202020204" pitchFamily="34" charset="0"/>
              <a:buChar char="•"/>
            </a:pP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________ did he </a:t>
            </a:r>
            <a:r>
              <a:rPr lang="en-US" altLang="zh-CN" sz="2400" dirty="0">
                <a:solidFill>
                  <a:srgbClr val="00B050"/>
                </a:solidFill>
                <a:latin typeface="Segoe UI Symbol" panose="020B0502040204020203" pitchFamily="34" charset="0"/>
                <a:ea typeface="Segoe UI Symbol" panose="020B0502040204020203" pitchFamily="34" charset="0"/>
                <a:cs typeface="Verdana" panose="020B0604030504040204" pitchFamily="34" charset="0"/>
              </a:rPr>
              <a:t>support</a:t>
            </a:r>
            <a:r>
              <a:rPr lang="en-US" altLang="zh-CN" sz="2400" dirty="0">
                <a:latin typeface="Segoe UI Symbol" panose="020B0502040204020203" pitchFamily="34" charset="0"/>
                <a:ea typeface="Segoe UI Symbol" panose="020B0502040204020203" pitchFamily="34" charset="0"/>
                <a:cs typeface="Verdana" panose="020B0604030504040204" pitchFamily="34" charset="0"/>
              </a:rPr>
              <a:t> Mandela?</a:t>
            </a:r>
          </a:p>
        </p:txBody>
      </p:sp>
      <p:cxnSp>
        <p:nvCxnSpPr>
          <p:cNvPr id="19" name="直接箭头连接符 18"/>
          <p:cNvCxnSpPr/>
          <p:nvPr/>
        </p:nvCxnSpPr>
        <p:spPr>
          <a:xfrm flipH="1">
            <a:off x="3491880" y="1717137"/>
            <a:ext cx="2853951"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86200" y="942034"/>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
        <p:nvSpPr>
          <p:cNvPr id="29" name="TextBox 28"/>
          <p:cNvSpPr txBox="1"/>
          <p:nvPr/>
        </p:nvSpPr>
        <p:spPr>
          <a:xfrm>
            <a:off x="3888432" y="2283718"/>
            <a:ext cx="601216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Supporter</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cxnSp>
        <p:nvCxnSpPr>
          <p:cNvPr id="30" name="直接箭头连接符 29"/>
          <p:cNvCxnSpPr/>
          <p:nvPr/>
        </p:nvCxnSpPr>
        <p:spPr>
          <a:xfrm>
            <a:off x="3491880" y="2212667"/>
            <a:ext cx="2908574" cy="0"/>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11760" y="3066514"/>
            <a:ext cx="1080120" cy="461665"/>
          </a:xfrm>
          <a:prstGeom prst="rect">
            <a:avLst/>
          </a:prstGeom>
          <a:noFill/>
        </p:spPr>
        <p:txBody>
          <a:bodyPr wrap="square" rtlCol="0">
            <a:spAutoFit/>
          </a:bodyPr>
          <a:lstStyle/>
          <a:p>
            <a:r>
              <a:rPr lang="en-US" altLang="zh-CN" sz="2400" dirty="0">
                <a:solidFill>
                  <a:schemeClr val="accent1">
                    <a:lumMod val="50000"/>
                  </a:schemeClr>
                </a:solidFill>
              </a:rPr>
              <a:t>Why</a:t>
            </a:r>
            <a:endParaRPr lang="zh-CN" altLang="en-US" sz="2400" dirty="0">
              <a:solidFill>
                <a:schemeClr val="accent1">
                  <a:lumMod val="50000"/>
                </a:schemeClr>
              </a:solidFill>
            </a:endParaRPr>
          </a:p>
        </p:txBody>
      </p:sp>
      <p:sp>
        <p:nvSpPr>
          <p:cNvPr id="10" name="TextBox 9"/>
          <p:cNvSpPr txBox="1"/>
          <p:nvPr/>
        </p:nvSpPr>
        <p:spPr>
          <a:xfrm>
            <a:off x="2418139" y="3651341"/>
            <a:ext cx="1080120" cy="461665"/>
          </a:xfrm>
          <a:prstGeom prst="rect">
            <a:avLst/>
          </a:prstGeom>
          <a:noFill/>
        </p:spPr>
        <p:txBody>
          <a:bodyPr wrap="square" rtlCol="0">
            <a:spAutoFit/>
          </a:bodyPr>
          <a:lstStyle/>
          <a:p>
            <a:r>
              <a:rPr lang="en-US" altLang="zh-CN" sz="2400" dirty="0">
                <a:solidFill>
                  <a:schemeClr val="accent1">
                    <a:lumMod val="50000"/>
                  </a:schemeClr>
                </a:solidFill>
              </a:rPr>
              <a:t>How</a:t>
            </a:r>
            <a:endParaRPr lang="zh-CN" altLang="en-US" sz="2400" dirty="0">
              <a:solidFill>
                <a:schemeClr val="accent1">
                  <a:lumMod val="50000"/>
                </a:schemeClr>
              </a:solidFill>
            </a:endParaRPr>
          </a:p>
        </p:txBody>
      </p:sp>
      <p:sp>
        <p:nvSpPr>
          <p:cNvPr id="11" name="TextBox 10"/>
          <p:cNvSpPr txBox="1"/>
          <p:nvPr/>
        </p:nvSpPr>
        <p:spPr>
          <a:xfrm>
            <a:off x="2483768" y="4227934"/>
            <a:ext cx="1080120" cy="461665"/>
          </a:xfrm>
          <a:prstGeom prst="rect">
            <a:avLst/>
          </a:prstGeom>
          <a:noFill/>
        </p:spPr>
        <p:txBody>
          <a:bodyPr wrap="square" rtlCol="0">
            <a:spAutoFit/>
          </a:bodyPr>
          <a:lstStyle/>
          <a:p>
            <a:r>
              <a:rPr lang="en-US" altLang="zh-CN" sz="2400" dirty="0">
                <a:solidFill>
                  <a:schemeClr val="accent1">
                    <a:lumMod val="50000"/>
                  </a:schemeClr>
                </a:solidFill>
              </a:rPr>
              <a:t>How</a:t>
            </a:r>
            <a:endParaRPr lang="zh-CN" altLang="en-US" sz="2400" dirty="0">
              <a:solidFill>
                <a:schemeClr val="accent1">
                  <a:lumMod val="50000"/>
                </a:schemeClr>
              </a:solidFill>
            </a:endParaRPr>
          </a:p>
        </p:txBody>
      </p:sp>
      <p:sp>
        <p:nvSpPr>
          <p:cNvPr id="12" name="TextBox 11"/>
          <p:cNvSpPr txBox="1"/>
          <p:nvPr/>
        </p:nvSpPr>
        <p:spPr>
          <a:xfrm>
            <a:off x="2411760" y="4774381"/>
            <a:ext cx="1080120" cy="461665"/>
          </a:xfrm>
          <a:prstGeom prst="rect">
            <a:avLst/>
          </a:prstGeom>
          <a:noFill/>
        </p:spPr>
        <p:txBody>
          <a:bodyPr wrap="square" rtlCol="0">
            <a:spAutoFit/>
          </a:bodyPr>
          <a:lstStyle/>
          <a:p>
            <a:r>
              <a:rPr lang="en-US" altLang="zh-CN" sz="2400" dirty="0">
                <a:solidFill>
                  <a:schemeClr val="accent1">
                    <a:lumMod val="50000"/>
                  </a:schemeClr>
                </a:solidFill>
              </a:rPr>
              <a:t>Why</a:t>
            </a:r>
            <a:endParaRPr lang="zh-CN" altLang="en-US" sz="2400" dirty="0">
              <a:solidFill>
                <a:schemeClr val="accent1">
                  <a:lumMod val="50000"/>
                </a:schemeClr>
              </a:solidFill>
            </a:endParaRPr>
          </a:p>
        </p:txBody>
      </p:sp>
    </p:spTree>
    <p:extLst>
      <p:ext uri="{BB962C8B-B14F-4D97-AF65-F5344CB8AC3E}">
        <p14:creationId xmlns:p14="http://schemas.microsoft.com/office/powerpoint/2010/main" val="139850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7"/>
          <p:cNvPicPr>
            <a:picLocks noChangeAspect="1" noChangeArrowheads="1"/>
          </p:cNvPicPr>
          <p:nvPr/>
        </p:nvPicPr>
        <p:blipFill>
          <a:blip r:embed="rId3">
            <a:extLst>
              <a:ext uri="{28A0092B-C50C-407E-A947-70E740481C1C}">
                <a14:useLocalDpi xmlns:a14="http://schemas.microsoft.com/office/drawing/2010/main" val="0"/>
              </a:ext>
            </a:extLst>
          </a:blip>
          <a:srcRect t="8511"/>
          <a:stretch>
            <a:fillRect/>
          </a:stretch>
        </p:blipFill>
        <p:spPr bwMode="auto">
          <a:xfrm>
            <a:off x="539552" y="771550"/>
            <a:ext cx="1410535" cy="1866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https://ss1.bdstatic.com/70cFuXSh_Q1YnxGkpoWK1HF6hhy/it/u=3289354925,755621484&amp;fm=26&amp;gp=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3435846"/>
            <a:ext cx="1412523" cy="18633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23" y="123478"/>
            <a:ext cx="3096344" cy="461665"/>
          </a:xfrm>
          <a:prstGeom prst="rect">
            <a:avLst/>
          </a:prstGeom>
          <a:noFill/>
        </p:spPr>
        <p:txBody>
          <a:bodyPr wrap="square" rtlCol="0">
            <a:spAutoFit/>
          </a:bodyPr>
          <a:lstStyle/>
          <a:p>
            <a:r>
              <a:rPr lang="en-US" altLang="zh-CN" sz="2400" b="1" dirty="0">
                <a:solidFill>
                  <a:srgbClr val="FFFFFF"/>
                </a:solidFill>
              </a:rPr>
              <a:t>Para.1&amp;2</a:t>
            </a:r>
            <a:endParaRPr lang="zh-CN" altLang="en-US" sz="2400" b="1" dirty="0">
              <a:solidFill>
                <a:srgbClr val="FFFFFF"/>
              </a:solidFill>
            </a:endParaRPr>
          </a:p>
        </p:txBody>
      </p:sp>
      <p:sp>
        <p:nvSpPr>
          <p:cNvPr id="15" name="TextBox 14"/>
          <p:cNvSpPr txBox="1"/>
          <p:nvPr/>
        </p:nvSpPr>
        <p:spPr>
          <a:xfrm>
            <a:off x="3089097" y="1754941"/>
            <a:ext cx="6552728" cy="3108543"/>
          </a:xfrm>
          <a:prstGeom prst="rect">
            <a:avLst/>
          </a:prstGeom>
          <a:noFill/>
        </p:spPr>
        <p:txBody>
          <a:bodyPr wrap="square" rtlCol="0">
            <a:spAutoFit/>
          </a:bodyPr>
          <a:lstStyle/>
          <a:p>
            <a:r>
              <a:rPr lang="en-US" altLang="zh-CN" sz="2800" b="1"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Why? </a:t>
            </a:r>
          </a:p>
          <a:p>
            <a:endPar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pPr marL="342900" indent="-342900">
              <a:buFont typeface="Arial" panose="020B0604020202020204" pitchFamily="34" charset="0"/>
              <a:buChar char="•"/>
            </a:pPr>
            <a:r>
              <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little education</a:t>
            </a:r>
          </a:p>
          <a:p>
            <a:pPr marL="342900" indent="-342900">
              <a:buFont typeface="Arial" panose="020B0604020202020204" pitchFamily="34" charset="0"/>
              <a:buChar char="•"/>
            </a:pPr>
            <a:r>
              <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no passbook to work </a:t>
            </a:r>
          </a:p>
          <a:p>
            <a:r>
              <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rPr>
              <a:t>    (for black people only)</a:t>
            </a:r>
          </a:p>
          <a:p>
            <a:pPr marL="342900" indent="-342900">
              <a:buFont typeface="Arial" panose="020B0604020202020204" pitchFamily="34" charset="0"/>
              <a:buChar char="•"/>
            </a:pPr>
            <a:endPar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a:p>
            <a:endParaRPr lang="en-US" altLang="zh-CN" sz="2800" dirty="0">
              <a:solidFill>
                <a:srgbClr val="000000"/>
              </a:solidFill>
              <a:latin typeface="Segoe UI Symbol" panose="020B0502040204020203" pitchFamily="34" charset="0"/>
              <a:ea typeface="Segoe UI Symbol" panose="020B0502040204020203" pitchFamily="34" charset="0"/>
              <a:cs typeface="Verdana" panose="020B0604030504040204" pitchFamily="34" charset="0"/>
            </a:endParaRPr>
          </a:p>
        </p:txBody>
      </p:sp>
      <p:cxnSp>
        <p:nvCxnSpPr>
          <p:cNvPr id="17" name="直接箭头连接符 16"/>
          <p:cNvCxnSpPr/>
          <p:nvPr/>
        </p:nvCxnSpPr>
        <p:spPr>
          <a:xfrm flipV="1">
            <a:off x="1186630" y="2691734"/>
            <a:ext cx="994" cy="6721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277888" y="2735398"/>
            <a:ext cx="1565920" cy="584775"/>
          </a:xfrm>
          <a:prstGeom prst="rect">
            <a:avLst/>
          </a:prstGeom>
          <a:noFill/>
        </p:spPr>
        <p:txBody>
          <a:bodyPr wrap="square" rtlCol="0">
            <a:spAutoFit/>
          </a:bodyPr>
          <a:lstStyle/>
          <a:p>
            <a:r>
              <a:rPr lang="en-US" altLang="zh-CN" sz="3200" dirty="0">
                <a:solidFill>
                  <a:srgbClr val="00B050"/>
                </a:solidFill>
                <a:effectLst>
                  <a:outerShdw blurRad="38100" dist="38100" dir="2700000" algn="tl">
                    <a:srgbClr val="000000">
                      <a:alpha val="43137"/>
                    </a:srgbClr>
                  </a:outerShdw>
                </a:effectLst>
                <a:latin typeface="Segoe UI Symbol" panose="020B0502040204020203" pitchFamily="34" charset="0"/>
                <a:ea typeface="Segoe UI Symbol" panose="020B0502040204020203" pitchFamily="34" charset="0"/>
              </a:rPr>
              <a:t>Guide</a:t>
            </a:r>
            <a:endParaRPr lang="zh-CN" altLang="en-US" sz="3200" dirty="0">
              <a:solidFill>
                <a:srgbClr val="00B050"/>
              </a:solidFill>
              <a:effectLst>
                <a:outerShdw blurRad="38100" dist="38100" dir="2700000" algn="tl">
                  <a:srgbClr val="000000">
                    <a:alpha val="43137"/>
                  </a:srgbClr>
                </a:outerShdw>
              </a:effectLst>
              <a:latin typeface="Segoe UI Symbol" panose="020B0502040204020203" pitchFamily="34" charset="0"/>
            </a:endParaRPr>
          </a:p>
        </p:txBody>
      </p:sp>
    </p:spTree>
    <p:extLst>
      <p:ext uri="{BB962C8B-B14F-4D97-AF65-F5344CB8AC3E}">
        <p14:creationId xmlns:p14="http://schemas.microsoft.com/office/powerpoint/2010/main" val="3310381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anim calcmode="lin" valueType="num">
                                      <p:cBhvr additive="base">
                                        <p:cTn id="11"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 calcmode="lin" valueType="num">
                                      <p:cBhvr additive="base">
                                        <p:cTn id="17"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模板页面">
  <a:themeElements>
    <a:clrScheme name="自定义 39">
      <a:dk1>
        <a:srgbClr val="000000"/>
      </a:dk1>
      <a:lt1>
        <a:srgbClr val="FFFFFF"/>
      </a:lt1>
      <a:dk2>
        <a:srgbClr val="000000"/>
      </a:dk2>
      <a:lt2>
        <a:srgbClr val="FFFDFD"/>
      </a:lt2>
      <a:accent1>
        <a:srgbClr val="39A9DE"/>
      </a:accent1>
      <a:accent2>
        <a:srgbClr val="838FD4"/>
      </a:accent2>
      <a:accent3>
        <a:srgbClr val="41C0B8"/>
      </a:accent3>
      <a:accent4>
        <a:srgbClr val="91CE6F"/>
      </a:accent4>
      <a:accent5>
        <a:srgbClr val="A0CD4E"/>
      </a:accent5>
      <a:accent6>
        <a:srgbClr val="515151"/>
      </a:accent6>
      <a:hlink>
        <a:srgbClr val="0563C1"/>
      </a:hlink>
      <a:folHlink>
        <a:srgbClr val="954F72"/>
      </a:folHlink>
    </a:clrScheme>
    <a:fontScheme name="自定义 46">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680</TotalTime>
  <Words>1173</Words>
  <Application>Microsoft Macintosh PowerPoint</Application>
  <PresentationFormat>全屏显示(16:9)</PresentationFormat>
  <Paragraphs>167</Paragraphs>
  <Slides>27</Slides>
  <Notes>9</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27</vt:i4>
      </vt:variant>
    </vt:vector>
  </HeadingPairs>
  <TitlesOfParts>
    <vt:vector size="42" baseType="lpstr">
      <vt:lpstr>方正舒体</vt:lpstr>
      <vt:lpstr>华文新魏</vt:lpstr>
      <vt:lpstr>微软雅黑</vt:lpstr>
      <vt:lpstr>微软雅黑</vt:lpstr>
      <vt:lpstr>Meiryo</vt:lpstr>
      <vt:lpstr>Arial</vt:lpstr>
      <vt:lpstr>Arial Narrow</vt:lpstr>
      <vt:lpstr>Calibri</vt:lpstr>
      <vt:lpstr>Ebrima</vt:lpstr>
      <vt:lpstr>HelveticaNeue</vt:lpstr>
      <vt:lpstr>Segoe UI Symbol</vt:lpstr>
      <vt:lpstr>Times New Roman</vt:lpstr>
      <vt:lpstr>Verdana</vt:lpstr>
      <vt:lpstr>Office 主题</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nqdp</cp:lastModifiedBy>
  <cp:revision>88</cp:revision>
  <dcterms:created xsi:type="dcterms:W3CDTF">2019-07-31T11:53:26Z</dcterms:created>
  <dcterms:modified xsi:type="dcterms:W3CDTF">2019-09-07T00:58:04Z</dcterms:modified>
</cp:coreProperties>
</file>