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6"/>
  </p:notesMasterIdLst>
  <p:sldIdLst>
    <p:sldId id="359" r:id="rId4"/>
    <p:sldId id="257" r:id="rId5"/>
    <p:sldId id="258" r:id="rId7"/>
    <p:sldId id="261" r:id="rId8"/>
    <p:sldId id="343" r:id="rId9"/>
    <p:sldId id="321" r:id="rId10"/>
    <p:sldId id="309" r:id="rId11"/>
    <p:sldId id="351" r:id="rId12"/>
    <p:sldId id="348" r:id="rId13"/>
    <p:sldId id="310" r:id="rId14"/>
    <p:sldId id="349" r:id="rId15"/>
    <p:sldId id="313" r:id="rId16"/>
    <p:sldId id="344" r:id="rId17"/>
    <p:sldId id="345" r:id="rId18"/>
    <p:sldId id="260" r:id="rId19"/>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1" fontAlgn="base" latinLnBrk="0" hangingPunct="1">
      <a:lnSpc>
        <a:spcPct val="100000"/>
      </a:lnSpc>
      <a:spcBef>
        <a:spcPct val="0"/>
      </a:spcBef>
      <a:spcAft>
        <a:spcPct val="0"/>
      </a:spcAft>
      <a:buFontTx/>
      <a:buNone/>
      <a:defRPr b="0" i="0" u="none" kern="1200" baseline="0">
        <a:solidFill>
          <a:schemeClr val="tx1"/>
        </a:solidFill>
        <a:latin typeface="Arial" panose="020B0604020202020204" pitchFamily="34" charset="0"/>
        <a:ea typeface="微软雅黑" panose="020B0503020204020204" pitchFamily="34"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D15427"/>
    <a:srgbClr val="C5BFC2"/>
    <a:srgbClr val="DED0D7"/>
    <a:srgbClr val="EAD8E1"/>
    <a:srgbClr val="CF5328"/>
    <a:srgbClr val="ECEBE7"/>
    <a:srgbClr val="F5F7F9"/>
    <a:srgbClr val="ED5911"/>
    <a:srgbClr val="B475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1860"/>
    <p:restoredTop sz="94660"/>
  </p:normalViewPr>
  <p:slideViewPr>
    <p:cSldViewPr snapToGrid="0" showGuides="1">
      <p:cViewPr varScale="1">
        <p:scale>
          <a:sx n="73" d="100"/>
          <a:sy n="73" d="100"/>
        </p:scale>
        <p:origin x="78" y="936"/>
      </p:cViewPr>
      <p:guideLst>
        <p:guide orient="horz" pos="2400"/>
        <p:guide pos="2971"/>
      </p:guideLst>
    </p:cSldViewPr>
  </p:slideViewPr>
  <p:notesTextViewPr>
    <p:cViewPr>
      <p:scale>
        <a:sx n="1" d="1"/>
        <a:sy n="1" d="1"/>
      </p:scale>
      <p:origin x="0" y="0"/>
    </p:cViewPr>
  </p:notesTextViewPr>
  <p:sorterViewPr>
    <p:cViewPr varScale="1">
      <p:scale>
        <a:sx n="100" d="100"/>
        <a:sy n="100" d="100"/>
      </p:scale>
      <p:origin x="0" y="0"/>
    </p:cViewPr>
  </p:sorter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3" Type="http://schemas.openxmlformats.org/officeDocument/2006/relationships/commentAuthors" Target="commentAuthors.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defRPr sz="1200" noProof="1"/>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defRPr sz="1200" noProof="1" smtClean="0">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12292" name="幻灯片图像占位符 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14341" name="备注占位符 4"/>
          <p:cNvSpPr>
            <a:spLocks noGrp="1" noChangeArrowheads="1"/>
          </p:cNvSpPr>
          <p:nvPr>
            <p:ph type="body" sz="quarter" idx="4294967295"/>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fontAlgn="auto">
              <a:defRPr sz="1200" noProof="1"/>
            </a:lvl1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微软雅黑" panose="020B0503020204020204" pitchFamily="34" charset="-122"/>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fontAlgn="auto">
              <a:defRPr sz="1200" noProof="1" smtClean="0">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DADE744A-BE7B-4933-835A-2781FBD52D49}" type="slidenum">
              <a:rPr kumimoji="0" lang="zh-CN" altLang="en-US" sz="1200" b="0" i="0" u="none" strike="noStrike" kern="1200" cap="none" spc="0" normalizeH="0" baseline="0" noProof="1" smtClean="0">
                <a:ln>
                  <a:noFill/>
                </a:ln>
                <a:solidFill>
                  <a:schemeClr val="tx1"/>
                </a:solidFill>
                <a:effectLst/>
                <a:uLnTx/>
                <a:uFillTx/>
                <a:latin typeface="+mn-lt"/>
                <a:ea typeface="+mn-ea"/>
                <a:cs typeface="+mn-cs"/>
              </a:rPr>
            </a:fld>
            <a:endParaRPr kumimoji="0" lang="zh-CN" altLang="en-US" sz="1200" b="0" i="0" u="none" strike="noStrike" kern="1200" cap="none" spc="0" normalizeH="0" baseline="0" noProof="1">
              <a:ln>
                <a:noFill/>
              </a:ln>
              <a:solidFill>
                <a:schemeClr val="tx1"/>
              </a:solidFill>
              <a:effectLst/>
              <a:uLnTx/>
              <a:uFillTx/>
              <a:latin typeface="Arial" panose="020B0604020202020204" pitchFamily="34" charset="0"/>
              <a:ea typeface="微软雅黑" panose="020B0503020204020204" pitchFamily="34"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1200" kern="1200">
        <a:solidFill>
          <a:schemeClr val="tx1"/>
        </a:solidFill>
        <a:latin typeface="+mn-lt"/>
        <a:ea typeface="+mn-ea"/>
        <a:cs typeface="+mn-cs"/>
      </a:defRPr>
    </a:lvl2pPr>
    <a:lvl3pPr marL="914400" algn="l" rtl="0" fontAlgn="base">
      <a:spcBef>
        <a:spcPct val="0"/>
      </a:spcBef>
      <a:spcAft>
        <a:spcPct val="0"/>
      </a:spcAft>
      <a:defRPr sz="1200" kern="1200">
        <a:solidFill>
          <a:schemeClr val="tx1"/>
        </a:solidFill>
        <a:latin typeface="+mn-lt"/>
        <a:ea typeface="+mn-ea"/>
        <a:cs typeface="+mn-cs"/>
      </a:defRPr>
    </a:lvl3pPr>
    <a:lvl4pPr marL="1371600" algn="l" rtl="0" fontAlgn="base">
      <a:spcBef>
        <a:spcPct val="0"/>
      </a:spcBef>
      <a:spcAft>
        <a:spcPct val="0"/>
      </a:spcAft>
      <a:defRPr sz="1200" kern="1200">
        <a:solidFill>
          <a:schemeClr val="tx1"/>
        </a:solidFill>
        <a:latin typeface="+mn-lt"/>
        <a:ea typeface="+mn-ea"/>
        <a:cs typeface="+mn-cs"/>
      </a:defRPr>
    </a:lvl4pPr>
    <a:lvl5pPr marL="1828800" algn="l" rtl="0" fontAlgn="base">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幻灯片图像占位符 1"/>
          <p:cNvSpPr>
            <a:spLocks noGrp="1" noRot="1" noChangeAspect="1" noTextEdit="1"/>
          </p:cNvSpPr>
          <p:nvPr>
            <p:ph type="sldImg"/>
          </p:nvPr>
        </p:nvSpPr>
        <p:spPr>
          <a:xfrm>
            <a:off x="481013" y="1279525"/>
            <a:ext cx="6140450" cy="3454400"/>
          </a:xfrm>
          <a:ln>
            <a:miter/>
          </a:ln>
        </p:spPr>
      </p:sp>
      <p:sp>
        <p:nvSpPr>
          <p:cNvPr id="14338"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16387" name="灯片编号占位符 3"/>
          <p:cNvSpPr txBox="1">
            <a:spLocks noGrp="1" noChangeArrowheads="1"/>
          </p:cNvSpPr>
          <p:nvPr>
            <p:ph type="sldNum"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rtlCol="0" anchor="b"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8D029A79-A878-43E5-A5A8-3E6A559B954A}" type="slidenum">
              <a:rPr kumimoji="0" lang="zh-CN" altLang="en-US" sz="1200" b="0" i="0" u="none" strike="noStrike" kern="1200" cap="none" spc="0" normalizeH="0" baseline="0" noProof="1" smtClean="0">
                <a:ln>
                  <a:noFill/>
                </a:ln>
                <a:solidFill>
                  <a:schemeClr val="tx1"/>
                </a:solidFill>
                <a:effectLst/>
                <a:uLnTx/>
                <a:uFillTx/>
                <a:latin typeface="+mn-lt"/>
                <a:ea typeface="+mn-ea"/>
                <a:cs typeface="+mn-cs"/>
                <a:sym typeface="+mn-ea"/>
              </a:rPr>
            </a:fld>
            <a:endParaRPr kumimoji="0" lang="zh-CN" altLang="en-US" sz="1200" b="0" i="0" u="none" strike="noStrike" kern="1200" cap="none" spc="0" normalizeH="0" baseline="0" noProof="1" smtClean="0">
              <a:ln>
                <a:noFill/>
              </a:ln>
              <a:solidFill>
                <a:schemeClr val="tx1"/>
              </a:solidFill>
              <a:effectLst/>
              <a:uLnTx/>
              <a:uFillTx/>
              <a:latin typeface="+mn-lt"/>
              <a:ea typeface="+mn-ea"/>
              <a:cs typeface="+mn-cs"/>
              <a:sym typeface="+mn-ea"/>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幻灯片图像占位符 1"/>
          <p:cNvSpPr>
            <a:spLocks noGrp="1" noRot="1" noChangeAspect="1" noTextEdit="1"/>
          </p:cNvSpPr>
          <p:nvPr>
            <p:ph type="sldImg"/>
          </p:nvPr>
        </p:nvSpPr>
        <p:spPr>
          <a:xfrm>
            <a:off x="481013" y="1279525"/>
            <a:ext cx="6140450" cy="3454400"/>
          </a:xfrm>
          <a:ln>
            <a:miter/>
          </a:ln>
        </p:spPr>
      </p:sp>
      <p:sp>
        <p:nvSpPr>
          <p:cNvPr id="34818" name="文本占位符 2"/>
          <p:cNvSpPr>
            <a:spLocks noGrp="1"/>
          </p:cNvSpPr>
          <p:nvPr>
            <p:ph type="body"/>
          </p:nvPr>
        </p:nvSpPr>
        <p:spPr/>
        <p:txBody>
          <a:bodyPr wrap="square" lIns="91440" tIns="45720" rIns="91440" bIns="45720" anchor="t" anchorCtr="0"/>
          <a:p>
            <a:pPr lvl="0" eaLnBrk="1" hangingPunct="1"/>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幻灯片图像占位符 1"/>
          <p:cNvSpPr>
            <a:spLocks noGrp="1" noRot="1" noChangeAspect="1" noTextEdit="1"/>
          </p:cNvSpPr>
          <p:nvPr>
            <p:ph type="sldImg"/>
          </p:nvPr>
        </p:nvSpPr>
        <p:spPr>
          <a:xfrm>
            <a:off x="481013" y="1279525"/>
            <a:ext cx="6140450" cy="3454400"/>
          </a:xfrm>
          <a:ln>
            <a:miter/>
          </a:ln>
        </p:spPr>
      </p:sp>
      <p:sp>
        <p:nvSpPr>
          <p:cNvPr id="16386" name="备注占位符 2"/>
          <p:cNvSpPr>
            <a:spLocks noGrp="1"/>
          </p:cNvSpPr>
          <p:nvPr>
            <p:ph type="body"/>
          </p:nvPr>
        </p:nvSpPr>
        <p:spPr/>
        <p:txBody>
          <a:bodyPr wrap="square" lIns="91440" tIns="45720" rIns="91440" bIns="45720" anchor="t" anchorCtr="0"/>
          <a:p>
            <a:pPr lvl="0" eaLnBrk="1" hangingPunct="1"/>
            <a:r>
              <a:rPr lang="en-US" altLang="zh-CN" dirty="0"/>
              <a:t>generation:people were born at about the same time.</a:t>
            </a:r>
            <a:endParaRPr lang="en-US" altLang="zh-CN" dirty="0"/>
          </a:p>
        </p:txBody>
      </p:sp>
      <p:sp>
        <p:nvSpPr>
          <p:cNvPr id="18435" name="灯片编号占位符 3"/>
          <p:cNvSpPr txBox="1">
            <a:spLocks noGrp="1" noChangeArrowheads="1"/>
          </p:cNvSpPr>
          <p:nvPr>
            <p:ph type="sldNum"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rtlCol="0" anchor="b"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FF91831E-8A92-43D3-B13A-CC1F6996E535}" type="slidenum">
              <a:rPr kumimoji="0" lang="zh-CN" altLang="en-US" sz="1200" b="0" i="0" u="none" strike="noStrike" kern="1200" cap="none" spc="0" normalizeH="0" baseline="0" noProof="1" smtClean="0">
                <a:ln>
                  <a:noFill/>
                </a:ln>
                <a:solidFill>
                  <a:schemeClr val="tx1"/>
                </a:solidFill>
                <a:effectLst/>
                <a:uLnTx/>
                <a:uFillTx/>
                <a:latin typeface="+mn-lt"/>
                <a:ea typeface="+mn-ea"/>
                <a:cs typeface="+mn-cs"/>
                <a:sym typeface="+mn-ea"/>
              </a:rPr>
            </a:fld>
            <a:endParaRPr kumimoji="0" lang="zh-CN" altLang="en-US" sz="1200" b="0" i="0" u="none" strike="noStrike" kern="1200" cap="none" spc="0" normalizeH="0" baseline="0" noProof="1" smtClean="0">
              <a:ln>
                <a:noFill/>
              </a:ln>
              <a:solidFill>
                <a:schemeClr val="tx1"/>
              </a:solidFill>
              <a:effectLst/>
              <a:uLnTx/>
              <a:uFillTx/>
              <a:latin typeface="+mn-lt"/>
              <a:ea typeface="+mn-ea"/>
              <a:cs typeface="+mn-cs"/>
              <a:sym typeface="+mn-e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幻灯片图像占位符 1"/>
          <p:cNvSpPr>
            <a:spLocks noGrp="1" noRot="1" noChangeAspect="1" noTextEdit="1"/>
          </p:cNvSpPr>
          <p:nvPr>
            <p:ph type="sldImg"/>
          </p:nvPr>
        </p:nvSpPr>
        <p:spPr>
          <a:xfrm>
            <a:off x="481013" y="1279525"/>
            <a:ext cx="6140450" cy="3454400"/>
          </a:xfrm>
          <a:ln>
            <a:miter/>
          </a:ln>
        </p:spPr>
      </p:sp>
      <p:sp>
        <p:nvSpPr>
          <p:cNvPr id="23554" name="备注占位符 2"/>
          <p:cNvSpPr>
            <a:spLocks noGrp="1"/>
          </p:cNvSpPr>
          <p:nvPr>
            <p:ph type="body"/>
          </p:nvPr>
        </p:nvSpPr>
        <p:spPr/>
        <p:txBody>
          <a:bodyPr wrap="square" lIns="91440" tIns="45720" rIns="91440" bIns="45720" anchor="t" anchorCtr="0"/>
          <a:p>
            <a:pPr lvl="0" eaLnBrk="1" hangingPunct="1"/>
            <a:r>
              <a:rPr lang="en-US" altLang="zh-CN" dirty="0"/>
              <a:t>How do you know? what is the topic sentence for the whole passage?</a:t>
            </a:r>
            <a:endParaRPr lang="en-US" altLang="zh-CN" dirty="0"/>
          </a:p>
        </p:txBody>
      </p:sp>
      <p:sp>
        <p:nvSpPr>
          <p:cNvPr id="25603" name="灯片编号占位符 3"/>
          <p:cNvSpPr txBox="1">
            <a:spLocks noGrp="1" noChangeArrowheads="1"/>
          </p:cNvSpPr>
          <p:nvPr>
            <p:ph type="sldNum"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rtlCol="0" anchor="b"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9A0FB0DE-DE2E-4173-BD0C-BB863F9CBA30}" type="slidenum">
              <a:rPr kumimoji="0" lang="zh-CN" altLang="en-US" sz="1200" b="0" i="0" u="none" strike="noStrike" kern="1200" cap="none" spc="0" normalizeH="0" baseline="0" noProof="1" smtClean="0">
                <a:ln>
                  <a:noFill/>
                </a:ln>
                <a:solidFill>
                  <a:schemeClr val="tx1"/>
                </a:solidFill>
                <a:effectLst/>
                <a:uLnTx/>
                <a:uFillTx/>
                <a:latin typeface="+mn-lt"/>
                <a:ea typeface="+mn-ea"/>
                <a:cs typeface="+mn-cs"/>
                <a:sym typeface="+mn-ea"/>
              </a:rPr>
            </a:fld>
            <a:endParaRPr kumimoji="0" lang="zh-CN" altLang="en-US" sz="1200" b="0" i="0" u="none" strike="noStrike" kern="1200" cap="none" spc="0" normalizeH="0" baseline="0" noProof="1" smtClean="0">
              <a:ln>
                <a:noFill/>
              </a:ln>
              <a:solidFill>
                <a:schemeClr val="tx1"/>
              </a:solidFill>
              <a:effectLst/>
              <a:uLnTx/>
              <a:uFillTx/>
              <a:latin typeface="+mn-lt"/>
              <a:ea typeface="+mn-ea"/>
              <a:cs typeface="+mn-cs"/>
              <a:sym typeface="+mn-e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幻灯片图像占位符 1"/>
          <p:cNvSpPr>
            <a:spLocks noGrp="1" noRot="1" noChangeAspect="1" noTextEdit="1"/>
          </p:cNvSpPr>
          <p:nvPr>
            <p:ph type="sldImg"/>
          </p:nvPr>
        </p:nvSpPr>
        <p:spPr>
          <a:xfrm>
            <a:off x="481013" y="1279525"/>
            <a:ext cx="6140450" cy="3454400"/>
          </a:xfrm>
          <a:ln>
            <a:miter/>
          </a:ln>
        </p:spPr>
      </p:sp>
      <p:sp>
        <p:nvSpPr>
          <p:cNvPr id="23554"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25603" name="灯片编号占位符 3"/>
          <p:cNvSpPr txBox="1">
            <a:spLocks noGrp="1" noChangeArrowheads="1"/>
          </p:cNvSpPr>
          <p:nvPr>
            <p:ph type="sldNum"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rtlCol="0" anchor="b"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9A0FB0DE-DE2E-4173-BD0C-BB863F9CBA30}" type="slidenum">
              <a:rPr kumimoji="0" lang="zh-CN" altLang="en-US" sz="1200" b="0" i="0" u="none" strike="noStrike" kern="1200" cap="none" spc="0" normalizeH="0" baseline="0" noProof="1" smtClean="0">
                <a:ln>
                  <a:noFill/>
                </a:ln>
                <a:solidFill>
                  <a:schemeClr val="tx1"/>
                </a:solidFill>
                <a:effectLst/>
                <a:uLnTx/>
                <a:uFillTx/>
                <a:latin typeface="+mn-lt"/>
                <a:ea typeface="+mn-ea"/>
                <a:cs typeface="+mn-cs"/>
                <a:sym typeface="+mn-ea"/>
              </a:rPr>
            </a:fld>
            <a:endParaRPr kumimoji="0" lang="zh-CN" altLang="en-US" sz="1200" b="0" i="0" u="none" strike="noStrike" kern="1200" cap="none" spc="0" normalizeH="0" baseline="0" noProof="1" smtClean="0">
              <a:ln>
                <a:noFill/>
              </a:ln>
              <a:solidFill>
                <a:schemeClr val="tx1"/>
              </a:solidFill>
              <a:effectLst/>
              <a:uLnTx/>
              <a:uFillTx/>
              <a:latin typeface="+mn-lt"/>
              <a:ea typeface="+mn-ea"/>
              <a:cs typeface="+mn-cs"/>
              <a:sym typeface="+mn-e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4294967295"/>
          </p:nvPr>
        </p:nvSpPr>
        <p:spPr/>
        <p:txBody>
          <a:bodyPr/>
          <a:p>
            <a:r>
              <a:rPr lang="en-US" altLang="zh-CN"/>
              <a:t>wonder:to think about sth and try to decide what is true, what will happen, what should do</a:t>
            </a:r>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幻灯片图像占位符 1"/>
          <p:cNvSpPr>
            <a:spLocks noGrp="1" noRot="1" noChangeAspect="1" noTextEdit="1"/>
          </p:cNvSpPr>
          <p:nvPr>
            <p:ph type="sldImg"/>
          </p:nvPr>
        </p:nvSpPr>
        <p:spPr>
          <a:xfrm>
            <a:off x="481013" y="1279525"/>
            <a:ext cx="6140450" cy="3454400"/>
          </a:xfrm>
          <a:ln>
            <a:miter/>
          </a:ln>
        </p:spPr>
      </p:sp>
      <p:sp>
        <p:nvSpPr>
          <p:cNvPr id="23554"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25603" name="灯片编号占位符 3"/>
          <p:cNvSpPr txBox="1">
            <a:spLocks noGrp="1" noChangeArrowheads="1"/>
          </p:cNvSpPr>
          <p:nvPr>
            <p:ph type="sldNum"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rtlCol="0" anchor="b"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9A0FB0DE-DE2E-4173-BD0C-BB863F9CBA30}" type="slidenum">
              <a:rPr kumimoji="0" lang="zh-CN" altLang="en-US" sz="1200" b="0" i="0" u="none" strike="noStrike" kern="1200" cap="none" spc="0" normalizeH="0" baseline="0" noProof="1" smtClean="0">
                <a:ln>
                  <a:noFill/>
                </a:ln>
                <a:solidFill>
                  <a:schemeClr val="tx1"/>
                </a:solidFill>
                <a:effectLst/>
                <a:uLnTx/>
                <a:uFillTx/>
                <a:latin typeface="+mn-lt"/>
                <a:ea typeface="+mn-ea"/>
                <a:cs typeface="+mn-cs"/>
                <a:sym typeface="+mn-ea"/>
              </a:rPr>
            </a:fld>
            <a:endParaRPr kumimoji="0" lang="zh-CN" altLang="en-US" sz="1200" b="0" i="0" u="none" strike="noStrike" kern="1200" cap="none" spc="0" normalizeH="0" baseline="0" noProof="1" smtClean="0">
              <a:ln>
                <a:noFill/>
              </a:ln>
              <a:solidFill>
                <a:schemeClr val="tx1"/>
              </a:solidFill>
              <a:effectLst/>
              <a:uLnTx/>
              <a:uFillTx/>
              <a:latin typeface="+mn-lt"/>
              <a:ea typeface="+mn-ea"/>
              <a:cs typeface="+mn-cs"/>
              <a:sym typeface="+mn-e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4294967295"/>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幻灯片图像占位符 1"/>
          <p:cNvSpPr>
            <a:spLocks noGrp="1" noRot="1" noChangeAspect="1" noTextEdit="1"/>
          </p:cNvSpPr>
          <p:nvPr>
            <p:ph type="sldImg"/>
          </p:nvPr>
        </p:nvSpPr>
        <p:spPr>
          <a:xfrm>
            <a:off x="481013" y="1279525"/>
            <a:ext cx="6140450" cy="3454400"/>
          </a:xfrm>
          <a:ln>
            <a:miter/>
          </a:ln>
        </p:spPr>
      </p:sp>
      <p:sp>
        <p:nvSpPr>
          <p:cNvPr id="23554" name="备注占位符 2"/>
          <p:cNvSpPr>
            <a:spLocks noGrp="1"/>
          </p:cNvSpPr>
          <p:nvPr>
            <p:ph type="body"/>
          </p:nvPr>
        </p:nvSpPr>
        <p:spPr/>
        <p:txBody>
          <a:bodyPr wrap="square" lIns="91440" tIns="45720" rIns="91440" bIns="45720" anchor="t" anchorCtr="0"/>
          <a:p>
            <a:pPr lvl="0" eaLnBrk="1" hangingPunct="1"/>
            <a:endParaRPr lang="zh-CN" altLang="en-US" dirty="0"/>
          </a:p>
        </p:txBody>
      </p:sp>
      <p:sp>
        <p:nvSpPr>
          <p:cNvPr id="25603" name="灯片编号占位符 3"/>
          <p:cNvSpPr txBox="1">
            <a:spLocks noGrp="1" noChangeArrowheads="1"/>
          </p:cNvSpPr>
          <p:nvPr>
            <p:ph type="sldNum"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rtlCol="0" anchor="b"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fld id="{9A0FB0DE-DE2E-4173-BD0C-BB863F9CBA30}" type="slidenum">
              <a:rPr kumimoji="0" lang="zh-CN" altLang="en-US" sz="1200" b="0" i="0" u="none" strike="noStrike" kern="1200" cap="none" spc="0" normalizeH="0" baseline="0" noProof="1" smtClean="0">
                <a:ln>
                  <a:noFill/>
                </a:ln>
                <a:solidFill>
                  <a:schemeClr val="tx1"/>
                </a:solidFill>
                <a:effectLst/>
                <a:uLnTx/>
                <a:uFillTx/>
                <a:latin typeface="+mn-lt"/>
                <a:ea typeface="+mn-ea"/>
                <a:cs typeface="+mn-cs"/>
                <a:sym typeface="+mn-ea"/>
              </a:rPr>
            </a:fld>
            <a:endParaRPr kumimoji="0" lang="zh-CN" altLang="en-US" sz="1200" b="0" i="0" u="none" strike="noStrike" kern="1200" cap="none" spc="0" normalizeH="0" baseline="0" noProof="1" smtClean="0">
              <a:ln>
                <a:noFill/>
              </a:ln>
              <a:solidFill>
                <a:schemeClr val="tx1"/>
              </a:solidFill>
              <a:effectLst/>
              <a:uLnTx/>
              <a:uFillTx/>
              <a:latin typeface="+mn-lt"/>
              <a:ea typeface="+mn-ea"/>
              <a:cs typeface="+mn-cs"/>
              <a:sym typeface="+mn-e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4294967295"/>
          </p:nvPr>
        </p:nvSpPr>
        <p:spPr/>
        <p:txBody>
          <a:bodyPr/>
          <a:p>
            <a:r>
              <a:rPr lang="en-US" altLang="zh-CN"/>
              <a:t>do you use internet slang while texting? what do you think of internet slang?</a:t>
            </a:r>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7" Type="http://schemas.openxmlformats.org/officeDocument/2006/relationships/tags" Target="../tags/tag44.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7" Type="http://schemas.openxmlformats.org/officeDocument/2006/relationships/tags" Target="../tags/tag52.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58.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66.xml"/><Relationship Id="rId8" Type="http://schemas.openxmlformats.org/officeDocument/2006/relationships/tags" Target="../tags/tag65.xml"/><Relationship Id="rId7" Type="http://schemas.openxmlformats.org/officeDocument/2006/relationships/tags" Target="../tags/tag64.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7" Type="http://schemas.openxmlformats.org/officeDocument/2006/relationships/tags" Target="../tags/tag72.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7" Type="http://schemas.openxmlformats.org/officeDocument/2006/relationships/tags" Target="../tags/tag78.xml"/><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7" Type="http://schemas.openxmlformats.org/officeDocument/2006/relationships/tags" Target="../tags/tag84.xml"/><Relationship Id="rId6" Type="http://schemas.openxmlformats.org/officeDocument/2006/relationships/tags" Target="../tags/tag83.xml"/><Relationship Id="rId5" Type="http://schemas.openxmlformats.org/officeDocument/2006/relationships/tags" Target="../tags/tag82.xml"/><Relationship Id="rId4" Type="http://schemas.openxmlformats.org/officeDocument/2006/relationships/tags" Target="../tags/tag81.xml"/><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7" Type="http://schemas.openxmlformats.org/officeDocument/2006/relationships/tags" Target="../tags/tag90.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image" Target="../media/image2.png"/><Relationship Id="rId8" Type="http://schemas.openxmlformats.org/officeDocument/2006/relationships/tags" Target="../tags/tag97.xml"/><Relationship Id="rId7" Type="http://schemas.openxmlformats.org/officeDocument/2006/relationships/tags" Target="../tags/tag96.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 Id="rId3" Type="http://schemas.openxmlformats.org/officeDocument/2006/relationships/tags" Target="../tags/tag92.xml"/><Relationship Id="rId2" Type="http://schemas.openxmlformats.org/officeDocument/2006/relationships/tags" Target="../tags/tag91.xml"/><Relationship Id="rId11" Type="http://schemas.openxmlformats.org/officeDocument/2006/relationships/image" Target="../media/image3.png"/><Relationship Id="rId10" Type="http://schemas.openxmlformats.org/officeDocument/2006/relationships/tags" Target="../tags/tag98.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7" Type="http://schemas.openxmlformats.org/officeDocument/2006/relationships/tags" Target="../tags/tag26.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38.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9" name="任意多边形: 形状 6"/>
          <p:cNvSpPr/>
          <p:nvPr/>
        </p:nvSpPr>
        <p:spPr>
          <a:xfrm>
            <a:off x="11123613" y="-7937"/>
            <a:ext cx="1068388" cy="1052513"/>
          </a:xfrm>
          <a:custGeom>
            <a:avLst/>
            <a:gdLst>
              <a:gd name="connsiteX0" fmla="*/ 65352 w 1068729"/>
              <a:gd name="connsiteY0" fmla="*/ 0 h 1052118"/>
              <a:gd name="connsiteX1" fmla="*/ 1068729 w 1068729"/>
              <a:gd name="connsiteY1" fmla="*/ 0 h 1052118"/>
              <a:gd name="connsiteX2" fmla="*/ 1068729 w 1068729"/>
              <a:gd name="connsiteY2" fmla="*/ 977750 h 1052118"/>
              <a:gd name="connsiteX3" fmla="*/ 1040113 w 1068729"/>
              <a:gd name="connsiteY3" fmla="*/ 993283 h 1052118"/>
              <a:gd name="connsiteX4" fmla="*/ 748689 w 1068729"/>
              <a:gd name="connsiteY4" fmla="*/ 1052118 h 1052118"/>
              <a:gd name="connsiteX5" fmla="*/ 0 w 1068729"/>
              <a:gd name="connsiteY5" fmla="*/ 303429 h 1052118"/>
              <a:gd name="connsiteX6" fmla="*/ 58836 w 1068729"/>
              <a:gd name="connsiteY6" fmla="*/ 12005 h 10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8729" h="1052118">
                <a:moveTo>
                  <a:pt x="65352" y="0"/>
                </a:moveTo>
                <a:lnTo>
                  <a:pt x="1068729" y="0"/>
                </a:lnTo>
                <a:lnTo>
                  <a:pt x="1068729" y="977750"/>
                </a:lnTo>
                <a:lnTo>
                  <a:pt x="1040113" y="993283"/>
                </a:lnTo>
                <a:cubicBezTo>
                  <a:pt x="950541" y="1031168"/>
                  <a:pt x="852062" y="1052118"/>
                  <a:pt x="748689" y="1052118"/>
                </a:cubicBezTo>
                <a:cubicBezTo>
                  <a:pt x="335199" y="1052118"/>
                  <a:pt x="0" y="716919"/>
                  <a:pt x="0" y="303429"/>
                </a:cubicBezTo>
                <a:cubicBezTo>
                  <a:pt x="0" y="200056"/>
                  <a:pt x="20950" y="101577"/>
                  <a:pt x="58836" y="1200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0" name="椭圆 7"/>
          <p:cNvSpPr/>
          <p:nvPr/>
        </p:nvSpPr>
        <p:spPr>
          <a:xfrm>
            <a:off x="8029575" y="458788"/>
            <a:ext cx="741363" cy="74136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 name="任意多边形: 形状 8"/>
          <p:cNvSpPr/>
          <p:nvPr/>
        </p:nvSpPr>
        <p:spPr>
          <a:xfrm>
            <a:off x="3287713" y="-7937"/>
            <a:ext cx="1457325" cy="584200"/>
          </a:xfrm>
          <a:custGeom>
            <a:avLst/>
            <a:gdLst>
              <a:gd name="connsiteX0" fmla="*/ 0 w 1458561"/>
              <a:gd name="connsiteY0" fmla="*/ 0 h 584280"/>
              <a:gd name="connsiteX1" fmla="*/ 1458561 w 1458561"/>
              <a:gd name="connsiteY1" fmla="*/ 0 h 584280"/>
              <a:gd name="connsiteX2" fmla="*/ 1419134 w 1458561"/>
              <a:gd name="connsiteY2" fmla="*/ 127015 h 584280"/>
              <a:gd name="connsiteX3" fmla="*/ 729281 w 1458561"/>
              <a:gd name="connsiteY3" fmla="*/ 584280 h 584280"/>
              <a:gd name="connsiteX4" fmla="*/ 39427 w 1458561"/>
              <a:gd name="connsiteY4" fmla="*/ 127015 h 584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8561" h="584280">
                <a:moveTo>
                  <a:pt x="0" y="0"/>
                </a:moveTo>
                <a:lnTo>
                  <a:pt x="1458561" y="0"/>
                </a:lnTo>
                <a:lnTo>
                  <a:pt x="1419134" y="127015"/>
                </a:lnTo>
                <a:cubicBezTo>
                  <a:pt x="1305477" y="395731"/>
                  <a:pt x="1039398" y="584280"/>
                  <a:pt x="729281" y="584280"/>
                </a:cubicBezTo>
                <a:cubicBezTo>
                  <a:pt x="419163" y="584280"/>
                  <a:pt x="153084" y="395731"/>
                  <a:pt x="39427" y="12701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2" name="任意多边形: 形状 9"/>
          <p:cNvSpPr/>
          <p:nvPr/>
        </p:nvSpPr>
        <p:spPr>
          <a:xfrm>
            <a:off x="5199063" y="5929313"/>
            <a:ext cx="1828800" cy="938213"/>
          </a:xfrm>
          <a:custGeom>
            <a:avLst/>
            <a:gdLst>
              <a:gd name="connsiteX0" fmla="*/ 1058486 w 2116971"/>
              <a:gd name="connsiteY0" fmla="*/ 0 h 1086707"/>
              <a:gd name="connsiteX1" fmla="*/ 2116971 w 2116971"/>
              <a:gd name="connsiteY1" fmla="*/ 1058486 h 1086707"/>
              <a:gd name="connsiteX2" fmla="*/ 2114126 w 2116971"/>
              <a:gd name="connsiteY2" fmla="*/ 1086707 h 1086707"/>
              <a:gd name="connsiteX3" fmla="*/ 2845 w 2116971"/>
              <a:gd name="connsiteY3" fmla="*/ 1086707 h 1086707"/>
              <a:gd name="connsiteX4" fmla="*/ 0 w 2116971"/>
              <a:gd name="connsiteY4" fmla="*/ 1058486 h 1086707"/>
              <a:gd name="connsiteX5" fmla="*/ 1058486 w 2116971"/>
              <a:gd name="connsiteY5" fmla="*/ 0 h 108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6971" h="1086707">
                <a:moveTo>
                  <a:pt x="1058486" y="0"/>
                </a:moveTo>
                <a:cubicBezTo>
                  <a:pt x="1643071" y="0"/>
                  <a:pt x="2116971" y="473900"/>
                  <a:pt x="2116971" y="1058486"/>
                </a:cubicBezTo>
                <a:lnTo>
                  <a:pt x="2114126" y="1086707"/>
                </a:lnTo>
                <a:lnTo>
                  <a:pt x="2845" y="1086707"/>
                </a:lnTo>
                <a:lnTo>
                  <a:pt x="0" y="1058486"/>
                </a:lnTo>
                <a:cubicBezTo>
                  <a:pt x="0" y="473900"/>
                  <a:pt x="473899" y="0"/>
                  <a:pt x="10584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任意多边形: 形状 10"/>
          <p:cNvSpPr/>
          <p:nvPr/>
        </p:nvSpPr>
        <p:spPr>
          <a:xfrm>
            <a:off x="10945813" y="6275388"/>
            <a:ext cx="1036638" cy="593725"/>
          </a:xfrm>
          <a:custGeom>
            <a:avLst/>
            <a:gdLst>
              <a:gd name="connsiteX0" fmla="*/ 517890 w 1035780"/>
              <a:gd name="connsiteY0" fmla="*/ 0 h 593238"/>
              <a:gd name="connsiteX1" fmla="*/ 1035780 w 1035780"/>
              <a:gd name="connsiteY1" fmla="*/ 517890 h 593238"/>
              <a:gd name="connsiteX2" fmla="*/ 1028184 w 1035780"/>
              <a:gd name="connsiteY2" fmla="*/ 593238 h 593238"/>
              <a:gd name="connsiteX3" fmla="*/ 7596 w 1035780"/>
              <a:gd name="connsiteY3" fmla="*/ 593238 h 593238"/>
              <a:gd name="connsiteX4" fmla="*/ 0 w 1035780"/>
              <a:gd name="connsiteY4" fmla="*/ 517890 h 593238"/>
              <a:gd name="connsiteX5" fmla="*/ 517890 w 1035780"/>
              <a:gd name="connsiteY5" fmla="*/ 0 h 593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5780" h="593238">
                <a:moveTo>
                  <a:pt x="517890" y="0"/>
                </a:moveTo>
                <a:cubicBezTo>
                  <a:pt x="803913" y="0"/>
                  <a:pt x="1035780" y="231867"/>
                  <a:pt x="1035780" y="517890"/>
                </a:cubicBezTo>
                <a:lnTo>
                  <a:pt x="1028184" y="593238"/>
                </a:lnTo>
                <a:lnTo>
                  <a:pt x="7596" y="593238"/>
                </a:lnTo>
                <a:lnTo>
                  <a:pt x="0" y="517890"/>
                </a:lnTo>
                <a:cubicBezTo>
                  <a:pt x="0" y="231867"/>
                  <a:pt x="231867" y="0"/>
                  <a:pt x="51789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4" name="任意多边形: 形状 11"/>
          <p:cNvSpPr/>
          <p:nvPr/>
        </p:nvSpPr>
        <p:spPr>
          <a:xfrm>
            <a:off x="-19050" y="6184900"/>
            <a:ext cx="787400" cy="673100"/>
          </a:xfrm>
          <a:custGeom>
            <a:avLst/>
            <a:gdLst>
              <a:gd name="connsiteX0" fmla="*/ 269296 w 787186"/>
              <a:gd name="connsiteY0" fmla="*/ 0 h 673570"/>
              <a:gd name="connsiteX1" fmla="*/ 787186 w 787186"/>
              <a:gd name="connsiteY1" fmla="*/ 517890 h 673570"/>
              <a:gd name="connsiteX2" fmla="*/ 776665 w 787186"/>
              <a:gd name="connsiteY2" fmla="*/ 622263 h 673570"/>
              <a:gd name="connsiteX3" fmla="*/ 760738 w 787186"/>
              <a:gd name="connsiteY3" fmla="*/ 673570 h 673570"/>
              <a:gd name="connsiteX4" fmla="*/ 0 w 787186"/>
              <a:gd name="connsiteY4" fmla="*/ 673570 h 673570"/>
              <a:gd name="connsiteX5" fmla="*/ 0 w 787186"/>
              <a:gd name="connsiteY5" fmla="*/ 77450 h 673570"/>
              <a:gd name="connsiteX6" fmla="*/ 67710 w 787186"/>
              <a:gd name="connsiteY6" fmla="*/ 40699 h 673570"/>
              <a:gd name="connsiteX7" fmla="*/ 269296 w 787186"/>
              <a:gd name="connsiteY7" fmla="*/ 0 h 67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7186" h="673570">
                <a:moveTo>
                  <a:pt x="269296" y="0"/>
                </a:moveTo>
                <a:cubicBezTo>
                  <a:pt x="555319" y="0"/>
                  <a:pt x="787186" y="231867"/>
                  <a:pt x="787186" y="517890"/>
                </a:cubicBezTo>
                <a:cubicBezTo>
                  <a:pt x="787186" y="553643"/>
                  <a:pt x="783563" y="588550"/>
                  <a:pt x="776665" y="622263"/>
                </a:cubicBezTo>
                <a:lnTo>
                  <a:pt x="760738" y="673570"/>
                </a:lnTo>
                <a:lnTo>
                  <a:pt x="0" y="673570"/>
                </a:lnTo>
                <a:lnTo>
                  <a:pt x="0" y="77450"/>
                </a:lnTo>
                <a:lnTo>
                  <a:pt x="67710" y="40699"/>
                </a:lnTo>
                <a:cubicBezTo>
                  <a:pt x="129669" y="14492"/>
                  <a:pt x="197790" y="0"/>
                  <a:pt x="26929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5" name="KSO_Shape"/>
          <p:cNvSpPr/>
          <p:nvPr/>
        </p:nvSpPr>
        <p:spPr>
          <a:xfrm rot="13141020">
            <a:off x="484188" y="1138238"/>
            <a:ext cx="193675" cy="169863"/>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Arial" panose="020B0604020202020204" pitchFamily="34" charset="0"/>
            </a:endParaRPr>
          </a:p>
        </p:txBody>
      </p:sp>
      <p:sp>
        <p:nvSpPr>
          <p:cNvPr id="16" name="KSO_Shape"/>
          <p:cNvSpPr/>
          <p:nvPr/>
        </p:nvSpPr>
        <p:spPr>
          <a:xfrm rot="17100000">
            <a:off x="822325" y="3236913"/>
            <a:ext cx="215900" cy="190500"/>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Arial" panose="020B0604020202020204" pitchFamily="34" charset="0"/>
            </a:endParaRPr>
          </a:p>
        </p:txBody>
      </p:sp>
      <p:sp>
        <p:nvSpPr>
          <p:cNvPr id="17" name="KSO_Shape"/>
          <p:cNvSpPr/>
          <p:nvPr/>
        </p:nvSpPr>
        <p:spPr>
          <a:xfrm rot="10154805">
            <a:off x="8432800" y="6116638"/>
            <a:ext cx="314325" cy="276225"/>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Arial" panose="020B0604020202020204" pitchFamily="34" charset="0"/>
            </a:endParaRPr>
          </a:p>
        </p:txBody>
      </p:sp>
      <p:sp>
        <p:nvSpPr>
          <p:cNvPr id="18" name="KSO_Shape"/>
          <p:cNvSpPr/>
          <p:nvPr/>
        </p:nvSpPr>
        <p:spPr>
          <a:xfrm rot="11738950">
            <a:off x="10777538" y="2560638"/>
            <a:ext cx="314325" cy="276225"/>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Arial" panose="020B0604020202020204" pitchFamily="34" charset="0"/>
            </a:endParaRPr>
          </a:p>
        </p:txBody>
      </p:sp>
      <p:sp>
        <p:nvSpPr>
          <p:cNvPr id="19" name=" 184"/>
          <p:cNvSpPr/>
          <p:nvPr/>
        </p:nvSpPr>
        <p:spPr>
          <a:xfrm>
            <a:off x="727075" y="1936750"/>
            <a:ext cx="936625" cy="9366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mn-cs"/>
            </a:endParaRPr>
          </a:p>
        </p:txBody>
      </p:sp>
      <p:sp>
        <p:nvSpPr>
          <p:cNvPr id="2" name="标题 1"/>
          <p:cNvSpPr>
            <a:spLocks noGrp="1"/>
          </p:cNvSpPr>
          <p:nvPr>
            <p:ph type="ctrTitle"/>
          </p:nvPr>
        </p:nvSpPr>
        <p:spPr>
          <a:xfrm>
            <a:off x="2749459" y="2343802"/>
            <a:ext cx="6676572" cy="902363"/>
          </a:xfrm>
        </p:spPr>
        <p:txBody>
          <a:bodyPr anchor="b">
            <a:normAutofit/>
          </a:bodyPr>
          <a:lstStyle>
            <a:lvl1pPr algn="ctr">
              <a:defRPr sz="4800" b="1">
                <a:solidFill>
                  <a:schemeClr val="tx1">
                    <a:lumMod val="65000"/>
                    <a:lumOff val="35000"/>
                  </a:schemeClr>
                </a:solidFill>
              </a:defRPr>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2749459" y="3294698"/>
            <a:ext cx="6676572" cy="590550"/>
          </a:xfrm>
        </p:spPr>
        <p:txBody>
          <a:bodyPr>
            <a:normAutofit/>
          </a:bodyPr>
          <a:lstStyle>
            <a:lvl1pPr marL="0" indent="0" algn="ctr">
              <a:buNone/>
              <a:defRPr sz="20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endParaRPr lang="zh-CN" altLang="en-US" strike="noStrike" noProof="1"/>
          </a:p>
        </p:txBody>
      </p:sp>
      <p:sp>
        <p:nvSpPr>
          <p:cNvPr id="20"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mn-lt"/>
              <a:ea typeface="+mn-ea"/>
              <a:cs typeface="+mn-cs"/>
            </a:endParaRPr>
          </a:p>
        </p:txBody>
      </p:sp>
      <p:sp>
        <p:nvSpPr>
          <p:cNvPr id="21"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endParaRPr>
          </a:p>
        </p:txBody>
      </p:sp>
      <p:sp>
        <p:nvSpPr>
          <p:cNvPr id="22"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20000"/>
              </a:lnSpc>
              <a:spcBef>
                <a:spcPct val="0"/>
              </a:spcBef>
              <a:spcAft>
                <a:spcPct val="0"/>
              </a:spcAft>
              <a:buClrTx/>
              <a:buSzTx/>
              <a:buFontTx/>
              <a:buNone/>
              <a:defRPr/>
            </a:pPr>
            <a:fld id="{1AAD5D86-3C24-4BA4-A391-DA38616BE787}" type="slidenum">
              <a:rPr kumimoji="0" lang="zh-CN" altLang="en-US" sz="1200" b="0" i="0" u="none" strike="noStrike" kern="1200" cap="none" spc="0" normalizeH="0" baseline="0" noProof="1" smtClean="0">
                <a:ln>
                  <a:noFill/>
                </a:ln>
                <a:solidFill>
                  <a:schemeClr val="bg1">
                    <a:lumMod val="50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20000"/>
              </a:lnSpc>
              <a:spcBef>
                <a:spcPct val="0"/>
              </a:spcBef>
              <a:spcAft>
                <a:spcPct val="0"/>
              </a:spcAft>
              <a:buClrTx/>
              <a:buSzTx/>
              <a:buFontTx/>
              <a:buNone/>
              <a:defRPr/>
            </a:pPr>
            <a:fld id="{1F463475-23D1-455C-A138-12F78BB862EC}" type="slidenum">
              <a:rPr kumimoji="0" lang="zh-CN" altLang="en-US" sz="1200" b="0" i="0" u="none" strike="noStrike" kern="1200" cap="none" spc="0" normalizeH="0" baseline="0" noProof="1" smtClean="0">
                <a:ln>
                  <a:noFill/>
                </a:ln>
                <a:solidFill>
                  <a:schemeClr val="bg1">
                    <a:lumMod val="50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1"/>
        </a:solidFill>
        <a:effectLst/>
      </p:bgPr>
    </p:bg>
    <p:spTree>
      <p:nvGrpSpPr>
        <p:cNvPr id="1" name=""/>
        <p:cNvGrpSpPr/>
        <p:nvPr/>
      </p:nvGrpSpPr>
      <p:grpSpPr>
        <a:xfrm>
          <a:off x="0" y="0"/>
          <a:ext cx="0" cy="0"/>
          <a:chOff x="0" y="0"/>
          <a:chExt cx="0" cy="0"/>
        </a:xfrm>
      </p:grpSpPr>
      <p:sp>
        <p:nvSpPr>
          <p:cNvPr id="9" name="任意多边形: 形状 45"/>
          <p:cNvSpPr/>
          <p:nvPr>
            <p:custDataLst>
              <p:tags r:id="rId2"/>
            </p:custDataLst>
          </p:nvPr>
        </p:nvSpPr>
        <p:spPr>
          <a:xfrm>
            <a:off x="0" y="-6350"/>
            <a:ext cx="1173163" cy="1162050"/>
          </a:xfrm>
          <a:custGeom>
            <a:avLst/>
            <a:gdLst>
              <a:gd name="connsiteX0" fmla="*/ 0 w 1172915"/>
              <a:gd name="connsiteY0" fmla="*/ 0 h 1162285"/>
              <a:gd name="connsiteX1" fmla="*/ 1172915 w 1172915"/>
              <a:gd name="connsiteY1" fmla="*/ 0 h 1162285"/>
              <a:gd name="connsiteX2" fmla="*/ 1167422 w 1172915"/>
              <a:gd name="connsiteY2" fmla="*/ 108787 h 1162285"/>
              <a:gd name="connsiteX3" fmla="*/ 0 w 1172915"/>
              <a:gd name="connsiteY3" fmla="*/ 1162285 h 1162285"/>
            </a:gdLst>
            <a:ahLst/>
            <a:cxnLst>
              <a:cxn ang="0">
                <a:pos x="connsiteX0" y="connsiteY0"/>
              </a:cxn>
              <a:cxn ang="0">
                <a:pos x="connsiteX1" y="connsiteY1"/>
              </a:cxn>
              <a:cxn ang="0">
                <a:pos x="connsiteX2" y="connsiteY2"/>
              </a:cxn>
              <a:cxn ang="0">
                <a:pos x="connsiteX3" y="connsiteY3"/>
              </a:cxn>
            </a:cxnLst>
            <a:rect l="l" t="t" r="r" b="b"/>
            <a:pathLst>
              <a:path w="1172915" h="1162285">
                <a:moveTo>
                  <a:pt x="0" y="0"/>
                </a:moveTo>
                <a:lnTo>
                  <a:pt x="1172915" y="0"/>
                </a:lnTo>
                <a:lnTo>
                  <a:pt x="1167422" y="108787"/>
                </a:lnTo>
                <a:cubicBezTo>
                  <a:pt x="1107328" y="700521"/>
                  <a:pt x="607589" y="1162285"/>
                  <a:pt x="0" y="1162285"/>
                </a:cubicBezTo>
                <a:close/>
              </a:path>
            </a:pathLst>
          </a:custGeom>
          <a:solidFill>
            <a:srgbClr val="F7F7F7"/>
          </a:solidFill>
          <a:ln>
            <a:noFill/>
          </a:ln>
          <a:effectLst>
            <a:outerShdw blurRad="3302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黑体" panose="02010609060101010101" pitchFamily="49" charset="-122"/>
              <a:ea typeface="黑体" panose="02010609060101010101" pitchFamily="49" charset="-122"/>
              <a:cs typeface="Arial" panose="020B0604020202020204" pitchFamily="34" charset="0"/>
            </a:endParaRPr>
          </a:p>
        </p:txBody>
      </p:sp>
      <p:sp>
        <p:nvSpPr>
          <p:cNvPr id="10" name="任意多边形: 形状 46"/>
          <p:cNvSpPr/>
          <p:nvPr>
            <p:custDataLst>
              <p:tags r:id="rId3"/>
            </p:custDataLst>
          </p:nvPr>
        </p:nvSpPr>
        <p:spPr>
          <a:xfrm>
            <a:off x="0" y="-6350"/>
            <a:ext cx="1036638" cy="1036638"/>
          </a:xfrm>
          <a:custGeom>
            <a:avLst/>
            <a:gdLst>
              <a:gd name="connsiteX0" fmla="*/ 0 w 1036320"/>
              <a:gd name="connsiteY0" fmla="*/ 0 h 1036320"/>
              <a:gd name="connsiteX1" fmla="*/ 1036320 w 1036320"/>
              <a:gd name="connsiteY1" fmla="*/ 0 h 1036320"/>
              <a:gd name="connsiteX2" fmla="*/ 0 w 1036320"/>
              <a:gd name="connsiteY2" fmla="*/ 1036320 h 1036320"/>
            </a:gdLst>
            <a:ahLst/>
            <a:cxnLst>
              <a:cxn ang="0">
                <a:pos x="connsiteX0" y="connsiteY0"/>
              </a:cxn>
              <a:cxn ang="0">
                <a:pos x="connsiteX1" y="connsiteY1"/>
              </a:cxn>
              <a:cxn ang="0">
                <a:pos x="connsiteX2" y="connsiteY2"/>
              </a:cxn>
            </a:cxnLst>
            <a:rect l="l" t="t" r="r" b="b"/>
            <a:pathLst>
              <a:path w="1036320" h="1036320">
                <a:moveTo>
                  <a:pt x="0" y="0"/>
                </a:moveTo>
                <a:lnTo>
                  <a:pt x="1036320" y="0"/>
                </a:lnTo>
                <a:cubicBezTo>
                  <a:pt x="1036320" y="572344"/>
                  <a:pt x="572344" y="1036320"/>
                  <a:pt x="0" y="1036320"/>
                </a:cubicBezTo>
                <a:close/>
              </a:path>
            </a:pathLst>
          </a:custGeom>
          <a:solidFill>
            <a:srgbClr val="FFFF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黑体" panose="02010609060101010101" pitchFamily="49" charset="-122"/>
              <a:ea typeface="黑体" panose="02010609060101010101" pitchFamily="49" charset="-122"/>
              <a:cs typeface="Arial" panose="020B0604020202020204" pitchFamily="34" charset="0"/>
            </a:endParaRPr>
          </a:p>
        </p:txBody>
      </p:sp>
      <p:sp>
        <p:nvSpPr>
          <p:cNvPr id="11" name="KSO_Shape"/>
          <p:cNvSpPr/>
          <p:nvPr>
            <p:custDataLst>
              <p:tags r:id="rId4"/>
            </p:custDataLst>
          </p:nvPr>
        </p:nvSpPr>
        <p:spPr>
          <a:xfrm rot="6188927">
            <a:off x="784225" y="434975"/>
            <a:ext cx="88900" cy="79375"/>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黑体" panose="02010609060101010101" pitchFamily="49" charset="-122"/>
              <a:ea typeface="黑体" panose="02010609060101010101" pitchFamily="49" charset="-122"/>
              <a:cs typeface="Arial" panose="020B0604020202020204" pitchFamily="34" charset="0"/>
            </a:endParaRPr>
          </a:p>
        </p:txBody>
      </p:sp>
      <p:sp>
        <p:nvSpPr>
          <p:cNvPr id="12" name="KSO_Shape"/>
          <p:cNvSpPr/>
          <p:nvPr>
            <p:custDataLst>
              <p:tags r:id="rId5"/>
            </p:custDataLst>
          </p:nvPr>
        </p:nvSpPr>
        <p:spPr>
          <a:xfrm rot="7226800">
            <a:off x="745331" y="535781"/>
            <a:ext cx="88900" cy="77788"/>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黑体" panose="02010609060101010101" pitchFamily="49" charset="-122"/>
              <a:ea typeface="黑体" panose="02010609060101010101" pitchFamily="49" charset="-122"/>
              <a:cs typeface="Arial" panose="020B0604020202020204" pitchFamily="34" charset="0"/>
            </a:endParaRPr>
          </a:p>
        </p:txBody>
      </p:sp>
      <p:sp>
        <p:nvSpPr>
          <p:cNvPr id="13" name="KSO_Shape"/>
          <p:cNvSpPr/>
          <p:nvPr>
            <p:custDataLst>
              <p:tags r:id="rId6"/>
            </p:custDataLst>
          </p:nvPr>
        </p:nvSpPr>
        <p:spPr>
          <a:xfrm rot="8126800">
            <a:off x="676275" y="620713"/>
            <a:ext cx="88900" cy="77788"/>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黑体" panose="02010609060101010101" pitchFamily="49" charset="-122"/>
              <a:ea typeface="黑体" panose="02010609060101010101" pitchFamily="49" charset="-122"/>
              <a:cs typeface="Arial" panose="020B0604020202020204" pitchFamily="34" charset="0"/>
            </a:endParaRPr>
          </a:p>
        </p:txBody>
      </p:sp>
      <p:sp>
        <p:nvSpPr>
          <p:cNvPr id="14" name="KSO_Shape"/>
          <p:cNvSpPr/>
          <p:nvPr>
            <p:custDataLst>
              <p:tags r:id="rId7"/>
            </p:custDataLst>
          </p:nvPr>
        </p:nvSpPr>
        <p:spPr>
          <a:xfrm rot="9026800">
            <a:off x="590550" y="677863"/>
            <a:ext cx="88900" cy="79375"/>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黑体" panose="02010609060101010101" pitchFamily="49" charset="-122"/>
              <a:ea typeface="黑体" panose="02010609060101010101" pitchFamily="49" charset="-122"/>
              <a:cs typeface="Arial" panose="020B0604020202020204" pitchFamily="34" charset="0"/>
            </a:endParaRPr>
          </a:p>
        </p:txBody>
      </p:sp>
      <p:sp>
        <p:nvSpPr>
          <p:cNvPr id="2" name="竖排标题 1"/>
          <p:cNvSpPr>
            <a:spLocks noGrp="1"/>
          </p:cNvSpPr>
          <p:nvPr>
            <p:ph type="title" orient="vert"/>
          </p:nvPr>
        </p:nvSpPr>
        <p:spPr>
          <a:xfrm>
            <a:off x="9824484" y="365125"/>
            <a:ext cx="1529316" cy="5811838"/>
          </a:xfrm>
        </p:spPr>
        <p:txBody>
          <a:bodyPr vert="eaVert">
            <a:normAutofit/>
          </a:bodyPr>
          <a:lstStyle>
            <a:lvl1pPr>
              <a:defRPr sz="3600"/>
            </a:lvl1p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38200" y="365125"/>
            <a:ext cx="8879958" cy="5811838"/>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5"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mn-lt"/>
              <a:ea typeface="+mn-ea"/>
              <a:cs typeface="+mn-cs"/>
            </a:endParaRPr>
          </a:p>
        </p:txBody>
      </p:sp>
      <p:sp>
        <p:nvSpPr>
          <p:cNvPr id="16"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endParaRPr>
          </a:p>
        </p:txBody>
      </p:sp>
      <p:sp>
        <p:nvSpPr>
          <p:cNvPr id="17"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20000"/>
              </a:lnSpc>
              <a:spcBef>
                <a:spcPct val="0"/>
              </a:spcBef>
              <a:spcAft>
                <a:spcPct val="0"/>
              </a:spcAft>
              <a:buClrTx/>
              <a:buSzTx/>
              <a:buFontTx/>
              <a:buNone/>
              <a:defRPr/>
            </a:pPr>
            <a:fld id="{9EF45EAA-59EF-4D2C-8DC7-71FF5908977F}" type="slidenum">
              <a:rPr kumimoji="0" lang="zh-CN" altLang="en-US" sz="1200" b="0" i="0" u="none" strike="noStrike" kern="1200" cap="none" spc="0" normalizeH="0" baseline="0" noProof="1" smtClean="0">
                <a:ln>
                  <a:noFill/>
                </a:ln>
                <a:solidFill>
                  <a:schemeClr val="bg1">
                    <a:lumMod val="50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838200" y="551543"/>
            <a:ext cx="10515600" cy="5558971"/>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2" name="日期占位符 1"/>
          <p:cNvSpPr>
            <a:spLocks noGrp="1"/>
          </p:cNvSpPr>
          <p:nvPr>
            <p:ph type="dt" sz="half" idx="14"/>
          </p:nvPr>
        </p:nvSpPr>
        <p:spPr/>
        <p:txBody>
          <a:bodyPr/>
          <a:p>
            <a:pPr marL="0" marR="0" lvl="0" indent="0" algn="l" defTabSz="914400" rtl="0" eaLnBrk="1" fontAlgn="auto"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mn-lt"/>
              <a:ea typeface="+mn-ea"/>
              <a:cs typeface="+mn-cs"/>
            </a:endParaRPr>
          </a:p>
        </p:txBody>
      </p:sp>
      <p:sp>
        <p:nvSpPr>
          <p:cNvPr id="3" name="页脚占位符 2"/>
          <p:cNvSpPr>
            <a:spLocks noGrp="1"/>
          </p:cNvSpPr>
          <p:nvPr>
            <p:ph type="ftr" sz="quarter" idx="15"/>
          </p:nvPr>
        </p:nvSpPr>
        <p:spPr/>
        <p:txBody>
          <a:bodyPr/>
          <a:p>
            <a:pPr marL="0" marR="0" lvl="0" indent="0" algn="ctr" defTabSz="914400" rtl="0" eaLnBrk="1" fontAlgn="auto"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6"/>
          </p:nvPr>
        </p:nvSpPr>
        <p:spPr/>
        <p:txBody>
          <a:bodyPr/>
          <a:p>
            <a:pPr marL="0" marR="0" lvl="0" indent="0" algn="r" defTabSz="914400" rtl="0" eaLnBrk="1" fontAlgn="auto" latinLnBrk="0" hangingPunct="1">
              <a:lnSpc>
                <a:spcPct val="120000"/>
              </a:lnSpc>
              <a:spcBef>
                <a:spcPct val="0"/>
              </a:spcBef>
              <a:spcAft>
                <a:spcPct val="0"/>
              </a:spcAft>
              <a:buClrTx/>
              <a:buSzTx/>
              <a:buFontTx/>
              <a:buNone/>
              <a:defRPr/>
            </a:pPr>
            <a:fld id="{1F463475-23D1-455C-A138-12F78BB862EC}" type="slidenum">
              <a:rPr kumimoji="0" lang="zh-CN" altLang="en-US" sz="1200" b="0" i="0" u="none" strike="noStrike" kern="1200" cap="none" spc="0" normalizeH="0" baseline="0" noProof="1" smtClean="0">
                <a:ln>
                  <a:noFill/>
                </a:ln>
                <a:solidFill>
                  <a:schemeClr val="bg1">
                    <a:lumMod val="50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mn-lt"/>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solidFill>
        <a:effectLst/>
      </p:bgPr>
    </p:bg>
    <p:spTree>
      <p:nvGrpSpPr>
        <p:cNvPr id="1" name=""/>
        <p:cNvGrpSpPr/>
        <p:nvPr/>
      </p:nvGrpSpPr>
      <p:grpSpPr>
        <a:xfrm>
          <a:off x="0" y="0"/>
          <a:ext cx="0" cy="0"/>
          <a:chOff x="0" y="0"/>
          <a:chExt cx="0" cy="0"/>
        </a:xfrm>
      </p:grpSpPr>
      <p:sp>
        <p:nvSpPr>
          <p:cNvPr id="9" name="任意多边形: 形状 6"/>
          <p:cNvSpPr/>
          <p:nvPr/>
        </p:nvSpPr>
        <p:spPr>
          <a:xfrm>
            <a:off x="11123613" y="-7937"/>
            <a:ext cx="1068388" cy="1052513"/>
          </a:xfrm>
          <a:custGeom>
            <a:avLst/>
            <a:gdLst>
              <a:gd name="connsiteX0" fmla="*/ 65352 w 1068729"/>
              <a:gd name="connsiteY0" fmla="*/ 0 h 1052118"/>
              <a:gd name="connsiteX1" fmla="*/ 1068729 w 1068729"/>
              <a:gd name="connsiteY1" fmla="*/ 0 h 1052118"/>
              <a:gd name="connsiteX2" fmla="*/ 1068729 w 1068729"/>
              <a:gd name="connsiteY2" fmla="*/ 977750 h 1052118"/>
              <a:gd name="connsiteX3" fmla="*/ 1040113 w 1068729"/>
              <a:gd name="connsiteY3" fmla="*/ 993283 h 1052118"/>
              <a:gd name="connsiteX4" fmla="*/ 748689 w 1068729"/>
              <a:gd name="connsiteY4" fmla="*/ 1052118 h 1052118"/>
              <a:gd name="connsiteX5" fmla="*/ 0 w 1068729"/>
              <a:gd name="connsiteY5" fmla="*/ 303429 h 1052118"/>
              <a:gd name="connsiteX6" fmla="*/ 58836 w 1068729"/>
              <a:gd name="connsiteY6" fmla="*/ 12005 h 10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8729" h="1052118">
                <a:moveTo>
                  <a:pt x="65352" y="0"/>
                </a:moveTo>
                <a:lnTo>
                  <a:pt x="1068729" y="0"/>
                </a:lnTo>
                <a:lnTo>
                  <a:pt x="1068729" y="977750"/>
                </a:lnTo>
                <a:lnTo>
                  <a:pt x="1040113" y="993283"/>
                </a:lnTo>
                <a:cubicBezTo>
                  <a:pt x="950541" y="1031168"/>
                  <a:pt x="852062" y="1052118"/>
                  <a:pt x="748689" y="1052118"/>
                </a:cubicBezTo>
                <a:cubicBezTo>
                  <a:pt x="335199" y="1052118"/>
                  <a:pt x="0" y="716919"/>
                  <a:pt x="0" y="303429"/>
                </a:cubicBezTo>
                <a:cubicBezTo>
                  <a:pt x="0" y="200056"/>
                  <a:pt x="20950" y="101577"/>
                  <a:pt x="58836" y="1200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0" name="椭圆 7"/>
          <p:cNvSpPr/>
          <p:nvPr/>
        </p:nvSpPr>
        <p:spPr>
          <a:xfrm>
            <a:off x="8029575" y="458788"/>
            <a:ext cx="741363" cy="74136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 name="任意多边形: 形状 8"/>
          <p:cNvSpPr/>
          <p:nvPr/>
        </p:nvSpPr>
        <p:spPr>
          <a:xfrm>
            <a:off x="3287713" y="-7937"/>
            <a:ext cx="1457325" cy="584200"/>
          </a:xfrm>
          <a:custGeom>
            <a:avLst/>
            <a:gdLst>
              <a:gd name="connsiteX0" fmla="*/ 0 w 1458561"/>
              <a:gd name="connsiteY0" fmla="*/ 0 h 584280"/>
              <a:gd name="connsiteX1" fmla="*/ 1458561 w 1458561"/>
              <a:gd name="connsiteY1" fmla="*/ 0 h 584280"/>
              <a:gd name="connsiteX2" fmla="*/ 1419134 w 1458561"/>
              <a:gd name="connsiteY2" fmla="*/ 127015 h 584280"/>
              <a:gd name="connsiteX3" fmla="*/ 729281 w 1458561"/>
              <a:gd name="connsiteY3" fmla="*/ 584280 h 584280"/>
              <a:gd name="connsiteX4" fmla="*/ 39427 w 1458561"/>
              <a:gd name="connsiteY4" fmla="*/ 127015 h 584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8561" h="584280">
                <a:moveTo>
                  <a:pt x="0" y="0"/>
                </a:moveTo>
                <a:lnTo>
                  <a:pt x="1458561" y="0"/>
                </a:lnTo>
                <a:lnTo>
                  <a:pt x="1419134" y="127015"/>
                </a:lnTo>
                <a:cubicBezTo>
                  <a:pt x="1305477" y="395731"/>
                  <a:pt x="1039398" y="584280"/>
                  <a:pt x="729281" y="584280"/>
                </a:cubicBezTo>
                <a:cubicBezTo>
                  <a:pt x="419163" y="584280"/>
                  <a:pt x="153084" y="395731"/>
                  <a:pt x="39427" y="12701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2" name="任意多边形: 形状 9"/>
          <p:cNvSpPr/>
          <p:nvPr/>
        </p:nvSpPr>
        <p:spPr>
          <a:xfrm>
            <a:off x="5199063" y="5929313"/>
            <a:ext cx="1828800" cy="938213"/>
          </a:xfrm>
          <a:custGeom>
            <a:avLst/>
            <a:gdLst>
              <a:gd name="connsiteX0" fmla="*/ 1058486 w 2116971"/>
              <a:gd name="connsiteY0" fmla="*/ 0 h 1086707"/>
              <a:gd name="connsiteX1" fmla="*/ 2116971 w 2116971"/>
              <a:gd name="connsiteY1" fmla="*/ 1058486 h 1086707"/>
              <a:gd name="connsiteX2" fmla="*/ 2114126 w 2116971"/>
              <a:gd name="connsiteY2" fmla="*/ 1086707 h 1086707"/>
              <a:gd name="connsiteX3" fmla="*/ 2845 w 2116971"/>
              <a:gd name="connsiteY3" fmla="*/ 1086707 h 1086707"/>
              <a:gd name="connsiteX4" fmla="*/ 0 w 2116971"/>
              <a:gd name="connsiteY4" fmla="*/ 1058486 h 1086707"/>
              <a:gd name="connsiteX5" fmla="*/ 1058486 w 2116971"/>
              <a:gd name="connsiteY5" fmla="*/ 0 h 108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6971" h="1086707">
                <a:moveTo>
                  <a:pt x="1058486" y="0"/>
                </a:moveTo>
                <a:cubicBezTo>
                  <a:pt x="1643071" y="0"/>
                  <a:pt x="2116971" y="473900"/>
                  <a:pt x="2116971" y="1058486"/>
                </a:cubicBezTo>
                <a:lnTo>
                  <a:pt x="2114126" y="1086707"/>
                </a:lnTo>
                <a:lnTo>
                  <a:pt x="2845" y="1086707"/>
                </a:lnTo>
                <a:lnTo>
                  <a:pt x="0" y="1058486"/>
                </a:lnTo>
                <a:cubicBezTo>
                  <a:pt x="0" y="473900"/>
                  <a:pt x="473899" y="0"/>
                  <a:pt x="10584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任意多边形: 形状 10"/>
          <p:cNvSpPr/>
          <p:nvPr/>
        </p:nvSpPr>
        <p:spPr>
          <a:xfrm>
            <a:off x="10945813" y="6275388"/>
            <a:ext cx="1036638" cy="593725"/>
          </a:xfrm>
          <a:custGeom>
            <a:avLst/>
            <a:gdLst>
              <a:gd name="connsiteX0" fmla="*/ 517890 w 1035780"/>
              <a:gd name="connsiteY0" fmla="*/ 0 h 593238"/>
              <a:gd name="connsiteX1" fmla="*/ 1035780 w 1035780"/>
              <a:gd name="connsiteY1" fmla="*/ 517890 h 593238"/>
              <a:gd name="connsiteX2" fmla="*/ 1028184 w 1035780"/>
              <a:gd name="connsiteY2" fmla="*/ 593238 h 593238"/>
              <a:gd name="connsiteX3" fmla="*/ 7596 w 1035780"/>
              <a:gd name="connsiteY3" fmla="*/ 593238 h 593238"/>
              <a:gd name="connsiteX4" fmla="*/ 0 w 1035780"/>
              <a:gd name="connsiteY4" fmla="*/ 517890 h 593238"/>
              <a:gd name="connsiteX5" fmla="*/ 517890 w 1035780"/>
              <a:gd name="connsiteY5" fmla="*/ 0 h 593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5780" h="593238">
                <a:moveTo>
                  <a:pt x="517890" y="0"/>
                </a:moveTo>
                <a:cubicBezTo>
                  <a:pt x="803913" y="0"/>
                  <a:pt x="1035780" y="231867"/>
                  <a:pt x="1035780" y="517890"/>
                </a:cubicBezTo>
                <a:lnTo>
                  <a:pt x="1028184" y="593238"/>
                </a:lnTo>
                <a:lnTo>
                  <a:pt x="7596" y="593238"/>
                </a:lnTo>
                <a:lnTo>
                  <a:pt x="0" y="517890"/>
                </a:lnTo>
                <a:cubicBezTo>
                  <a:pt x="0" y="231867"/>
                  <a:pt x="231867" y="0"/>
                  <a:pt x="51789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4" name="任意多边形: 形状 11"/>
          <p:cNvSpPr/>
          <p:nvPr/>
        </p:nvSpPr>
        <p:spPr>
          <a:xfrm>
            <a:off x="-19050" y="6184900"/>
            <a:ext cx="787400" cy="673100"/>
          </a:xfrm>
          <a:custGeom>
            <a:avLst/>
            <a:gdLst>
              <a:gd name="connsiteX0" fmla="*/ 269296 w 787186"/>
              <a:gd name="connsiteY0" fmla="*/ 0 h 673570"/>
              <a:gd name="connsiteX1" fmla="*/ 787186 w 787186"/>
              <a:gd name="connsiteY1" fmla="*/ 517890 h 673570"/>
              <a:gd name="connsiteX2" fmla="*/ 776665 w 787186"/>
              <a:gd name="connsiteY2" fmla="*/ 622263 h 673570"/>
              <a:gd name="connsiteX3" fmla="*/ 760738 w 787186"/>
              <a:gd name="connsiteY3" fmla="*/ 673570 h 673570"/>
              <a:gd name="connsiteX4" fmla="*/ 0 w 787186"/>
              <a:gd name="connsiteY4" fmla="*/ 673570 h 673570"/>
              <a:gd name="connsiteX5" fmla="*/ 0 w 787186"/>
              <a:gd name="connsiteY5" fmla="*/ 77450 h 673570"/>
              <a:gd name="connsiteX6" fmla="*/ 67710 w 787186"/>
              <a:gd name="connsiteY6" fmla="*/ 40699 h 673570"/>
              <a:gd name="connsiteX7" fmla="*/ 269296 w 787186"/>
              <a:gd name="connsiteY7" fmla="*/ 0 h 67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7186" h="673570">
                <a:moveTo>
                  <a:pt x="269296" y="0"/>
                </a:moveTo>
                <a:cubicBezTo>
                  <a:pt x="555319" y="0"/>
                  <a:pt x="787186" y="231867"/>
                  <a:pt x="787186" y="517890"/>
                </a:cubicBezTo>
                <a:cubicBezTo>
                  <a:pt x="787186" y="553643"/>
                  <a:pt x="783563" y="588550"/>
                  <a:pt x="776665" y="622263"/>
                </a:cubicBezTo>
                <a:lnTo>
                  <a:pt x="760738" y="673570"/>
                </a:lnTo>
                <a:lnTo>
                  <a:pt x="0" y="673570"/>
                </a:lnTo>
                <a:lnTo>
                  <a:pt x="0" y="77450"/>
                </a:lnTo>
                <a:lnTo>
                  <a:pt x="67710" y="40699"/>
                </a:lnTo>
                <a:cubicBezTo>
                  <a:pt x="129669" y="14492"/>
                  <a:pt x="197790" y="0"/>
                  <a:pt x="26929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5" name="KSO_Shape"/>
          <p:cNvSpPr/>
          <p:nvPr/>
        </p:nvSpPr>
        <p:spPr>
          <a:xfrm rot="13141020">
            <a:off x="484188" y="1138238"/>
            <a:ext cx="193675" cy="169863"/>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Arial" panose="020B0604020202020204" pitchFamily="34" charset="0"/>
            </a:endParaRPr>
          </a:p>
        </p:txBody>
      </p:sp>
      <p:sp>
        <p:nvSpPr>
          <p:cNvPr id="16" name="KSO_Shape"/>
          <p:cNvSpPr/>
          <p:nvPr/>
        </p:nvSpPr>
        <p:spPr>
          <a:xfrm rot="17100000">
            <a:off x="822325" y="3236913"/>
            <a:ext cx="215900" cy="190500"/>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Arial" panose="020B0604020202020204" pitchFamily="34" charset="0"/>
            </a:endParaRPr>
          </a:p>
        </p:txBody>
      </p:sp>
      <p:sp>
        <p:nvSpPr>
          <p:cNvPr id="17" name="KSO_Shape"/>
          <p:cNvSpPr/>
          <p:nvPr/>
        </p:nvSpPr>
        <p:spPr>
          <a:xfrm rot="10154805">
            <a:off x="8432800" y="6116638"/>
            <a:ext cx="314325" cy="276225"/>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Arial" panose="020B0604020202020204" pitchFamily="34" charset="0"/>
            </a:endParaRPr>
          </a:p>
        </p:txBody>
      </p:sp>
      <p:sp>
        <p:nvSpPr>
          <p:cNvPr id="18" name="KSO_Shape"/>
          <p:cNvSpPr/>
          <p:nvPr/>
        </p:nvSpPr>
        <p:spPr>
          <a:xfrm rot="11738950">
            <a:off x="10777538" y="2560638"/>
            <a:ext cx="314325" cy="276225"/>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Arial" panose="020B0604020202020204" pitchFamily="34" charset="0"/>
            </a:endParaRPr>
          </a:p>
        </p:txBody>
      </p:sp>
      <p:sp>
        <p:nvSpPr>
          <p:cNvPr id="19" name=" 184"/>
          <p:cNvSpPr/>
          <p:nvPr/>
        </p:nvSpPr>
        <p:spPr>
          <a:xfrm>
            <a:off x="727075" y="1936750"/>
            <a:ext cx="936625" cy="9366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mn-cs"/>
            </a:endParaRPr>
          </a:p>
        </p:txBody>
      </p:sp>
      <p:sp>
        <p:nvSpPr>
          <p:cNvPr id="2" name="标题 1"/>
          <p:cNvSpPr>
            <a:spLocks noGrp="1"/>
          </p:cNvSpPr>
          <p:nvPr>
            <p:ph type="ctrTitle"/>
          </p:nvPr>
        </p:nvSpPr>
        <p:spPr>
          <a:xfrm>
            <a:off x="2749459" y="2343802"/>
            <a:ext cx="6676572" cy="902363"/>
          </a:xfrm>
        </p:spPr>
        <p:txBody>
          <a:bodyPr anchor="b">
            <a:normAutofit/>
          </a:bodyPr>
          <a:lstStyle>
            <a:lvl1pPr algn="ctr">
              <a:defRPr sz="4800" b="1">
                <a:solidFill>
                  <a:schemeClr val="tx1">
                    <a:lumMod val="65000"/>
                    <a:lumOff val="35000"/>
                  </a:schemeClr>
                </a:solidFill>
              </a:defRPr>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2749459" y="3294698"/>
            <a:ext cx="6676572" cy="590550"/>
          </a:xfrm>
        </p:spPr>
        <p:txBody>
          <a:bodyPr>
            <a:normAutofit/>
          </a:bodyPr>
          <a:lstStyle>
            <a:lvl1pPr marL="0" indent="0" algn="ctr">
              <a:buNone/>
              <a:defRPr sz="20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a:t>单击此处编辑母版副标题样式</a:t>
            </a:r>
            <a:endParaRPr lang="zh-CN" altLang="en-US" strike="noStrike" noProof="1"/>
          </a:p>
        </p:txBody>
      </p:sp>
      <p:sp>
        <p:nvSpPr>
          <p:cNvPr id="20"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mn-lt"/>
              <a:ea typeface="+mn-ea"/>
              <a:cs typeface="+mn-cs"/>
            </a:endParaRPr>
          </a:p>
        </p:txBody>
      </p:sp>
      <p:sp>
        <p:nvSpPr>
          <p:cNvPr id="21"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endParaRPr>
          </a:p>
        </p:txBody>
      </p:sp>
      <p:sp>
        <p:nvSpPr>
          <p:cNvPr id="22"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20000"/>
              </a:lnSpc>
              <a:spcBef>
                <a:spcPct val="0"/>
              </a:spcBef>
              <a:spcAft>
                <a:spcPct val="0"/>
              </a:spcAft>
              <a:buClrTx/>
              <a:buSzTx/>
              <a:buFontTx/>
              <a:buNone/>
              <a:defRPr/>
            </a:pPr>
            <a:fld id="{1AAD5D86-3C24-4BA4-A391-DA38616BE787}" type="slidenum">
              <a:rPr kumimoji="0" lang="zh-CN" altLang="en-US" sz="1200" b="0" i="0" u="none" strike="noStrike" kern="1200" cap="none" spc="0" normalizeH="0" baseline="0" noProof="1" smtClean="0">
                <a:ln>
                  <a:noFill/>
                </a:ln>
                <a:solidFill>
                  <a:schemeClr val="bg1">
                    <a:lumMod val="50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mn-lt"/>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bg1"/>
        </a:solidFill>
        <a:effectLst/>
      </p:bgPr>
    </p:bg>
    <p:spTree>
      <p:nvGrpSpPr>
        <p:cNvPr id="1" name=""/>
        <p:cNvGrpSpPr/>
        <p:nvPr/>
      </p:nvGrpSpPr>
      <p:grpSpPr>
        <a:xfrm>
          <a:off x="0" y="0"/>
          <a:ext cx="0" cy="0"/>
          <a:chOff x="0" y="0"/>
          <a:chExt cx="0" cy="0"/>
        </a:xfrm>
      </p:grpSpPr>
      <p:sp>
        <p:nvSpPr>
          <p:cNvPr id="9" name="任意多边形: 形状 45"/>
          <p:cNvSpPr/>
          <p:nvPr>
            <p:custDataLst>
              <p:tags r:id="rId2"/>
            </p:custDataLst>
          </p:nvPr>
        </p:nvSpPr>
        <p:spPr>
          <a:xfrm>
            <a:off x="0" y="-6350"/>
            <a:ext cx="1173163" cy="1162050"/>
          </a:xfrm>
          <a:custGeom>
            <a:avLst/>
            <a:gdLst>
              <a:gd name="connsiteX0" fmla="*/ 0 w 1172915"/>
              <a:gd name="connsiteY0" fmla="*/ 0 h 1162285"/>
              <a:gd name="connsiteX1" fmla="*/ 1172915 w 1172915"/>
              <a:gd name="connsiteY1" fmla="*/ 0 h 1162285"/>
              <a:gd name="connsiteX2" fmla="*/ 1167422 w 1172915"/>
              <a:gd name="connsiteY2" fmla="*/ 108787 h 1162285"/>
              <a:gd name="connsiteX3" fmla="*/ 0 w 1172915"/>
              <a:gd name="connsiteY3" fmla="*/ 1162285 h 1162285"/>
            </a:gdLst>
            <a:ahLst/>
            <a:cxnLst>
              <a:cxn ang="0">
                <a:pos x="connsiteX0" y="connsiteY0"/>
              </a:cxn>
              <a:cxn ang="0">
                <a:pos x="connsiteX1" y="connsiteY1"/>
              </a:cxn>
              <a:cxn ang="0">
                <a:pos x="connsiteX2" y="connsiteY2"/>
              </a:cxn>
              <a:cxn ang="0">
                <a:pos x="connsiteX3" y="connsiteY3"/>
              </a:cxn>
            </a:cxnLst>
            <a:rect l="l" t="t" r="r" b="b"/>
            <a:pathLst>
              <a:path w="1172915" h="1162285">
                <a:moveTo>
                  <a:pt x="0" y="0"/>
                </a:moveTo>
                <a:lnTo>
                  <a:pt x="1172915" y="0"/>
                </a:lnTo>
                <a:lnTo>
                  <a:pt x="1167422" y="108787"/>
                </a:lnTo>
                <a:cubicBezTo>
                  <a:pt x="1107328" y="700521"/>
                  <a:pt x="607589" y="1162285"/>
                  <a:pt x="0" y="1162285"/>
                </a:cubicBezTo>
                <a:close/>
              </a:path>
            </a:pathLst>
          </a:custGeom>
          <a:solidFill>
            <a:srgbClr val="F7F7F7"/>
          </a:solidFill>
          <a:ln>
            <a:noFill/>
          </a:ln>
          <a:effectLst>
            <a:outerShdw blurRad="3302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黑体" panose="02010609060101010101" pitchFamily="49" charset="-122"/>
              <a:ea typeface="黑体" panose="02010609060101010101" pitchFamily="49" charset="-122"/>
              <a:cs typeface="Arial" panose="020B0604020202020204" pitchFamily="34" charset="0"/>
            </a:endParaRPr>
          </a:p>
        </p:txBody>
      </p:sp>
      <p:sp>
        <p:nvSpPr>
          <p:cNvPr id="10" name="任意多边形: 形状 46"/>
          <p:cNvSpPr/>
          <p:nvPr>
            <p:custDataLst>
              <p:tags r:id="rId3"/>
            </p:custDataLst>
          </p:nvPr>
        </p:nvSpPr>
        <p:spPr>
          <a:xfrm>
            <a:off x="0" y="-6350"/>
            <a:ext cx="1036638" cy="1036638"/>
          </a:xfrm>
          <a:custGeom>
            <a:avLst/>
            <a:gdLst>
              <a:gd name="connsiteX0" fmla="*/ 0 w 1036320"/>
              <a:gd name="connsiteY0" fmla="*/ 0 h 1036320"/>
              <a:gd name="connsiteX1" fmla="*/ 1036320 w 1036320"/>
              <a:gd name="connsiteY1" fmla="*/ 0 h 1036320"/>
              <a:gd name="connsiteX2" fmla="*/ 0 w 1036320"/>
              <a:gd name="connsiteY2" fmla="*/ 1036320 h 1036320"/>
            </a:gdLst>
            <a:ahLst/>
            <a:cxnLst>
              <a:cxn ang="0">
                <a:pos x="connsiteX0" y="connsiteY0"/>
              </a:cxn>
              <a:cxn ang="0">
                <a:pos x="connsiteX1" y="connsiteY1"/>
              </a:cxn>
              <a:cxn ang="0">
                <a:pos x="connsiteX2" y="connsiteY2"/>
              </a:cxn>
            </a:cxnLst>
            <a:rect l="l" t="t" r="r" b="b"/>
            <a:pathLst>
              <a:path w="1036320" h="1036320">
                <a:moveTo>
                  <a:pt x="0" y="0"/>
                </a:moveTo>
                <a:lnTo>
                  <a:pt x="1036320" y="0"/>
                </a:lnTo>
                <a:cubicBezTo>
                  <a:pt x="1036320" y="572344"/>
                  <a:pt x="572344" y="1036320"/>
                  <a:pt x="0" y="1036320"/>
                </a:cubicBezTo>
                <a:close/>
              </a:path>
            </a:pathLst>
          </a:custGeom>
          <a:solidFill>
            <a:srgbClr val="FFFF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黑体" panose="02010609060101010101" pitchFamily="49" charset="-122"/>
              <a:ea typeface="黑体" panose="02010609060101010101" pitchFamily="49" charset="-122"/>
              <a:cs typeface="Arial" panose="020B0604020202020204" pitchFamily="34" charset="0"/>
            </a:endParaRPr>
          </a:p>
        </p:txBody>
      </p:sp>
      <p:sp>
        <p:nvSpPr>
          <p:cNvPr id="11" name="KSO_Shape"/>
          <p:cNvSpPr/>
          <p:nvPr>
            <p:custDataLst>
              <p:tags r:id="rId4"/>
            </p:custDataLst>
          </p:nvPr>
        </p:nvSpPr>
        <p:spPr>
          <a:xfrm rot="6188927">
            <a:off x="784225" y="434975"/>
            <a:ext cx="88900" cy="79375"/>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黑体" panose="02010609060101010101" pitchFamily="49" charset="-122"/>
              <a:ea typeface="黑体" panose="02010609060101010101" pitchFamily="49" charset="-122"/>
              <a:cs typeface="Arial" panose="020B0604020202020204" pitchFamily="34" charset="0"/>
            </a:endParaRPr>
          </a:p>
        </p:txBody>
      </p:sp>
      <p:sp>
        <p:nvSpPr>
          <p:cNvPr id="12" name="KSO_Shape"/>
          <p:cNvSpPr/>
          <p:nvPr>
            <p:custDataLst>
              <p:tags r:id="rId5"/>
            </p:custDataLst>
          </p:nvPr>
        </p:nvSpPr>
        <p:spPr>
          <a:xfrm rot="7226800">
            <a:off x="745331" y="535781"/>
            <a:ext cx="88900" cy="77788"/>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黑体" panose="02010609060101010101" pitchFamily="49" charset="-122"/>
              <a:ea typeface="黑体" panose="02010609060101010101" pitchFamily="49" charset="-122"/>
              <a:cs typeface="Arial" panose="020B0604020202020204" pitchFamily="34" charset="0"/>
            </a:endParaRPr>
          </a:p>
        </p:txBody>
      </p:sp>
      <p:sp>
        <p:nvSpPr>
          <p:cNvPr id="13" name="KSO_Shape"/>
          <p:cNvSpPr/>
          <p:nvPr>
            <p:custDataLst>
              <p:tags r:id="rId6"/>
            </p:custDataLst>
          </p:nvPr>
        </p:nvSpPr>
        <p:spPr>
          <a:xfrm rot="8126800">
            <a:off x="676275" y="620713"/>
            <a:ext cx="88900" cy="77788"/>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黑体" panose="02010609060101010101" pitchFamily="49" charset="-122"/>
              <a:ea typeface="黑体" panose="02010609060101010101" pitchFamily="49" charset="-122"/>
              <a:cs typeface="Arial" panose="020B0604020202020204" pitchFamily="34" charset="0"/>
            </a:endParaRPr>
          </a:p>
        </p:txBody>
      </p:sp>
      <p:sp>
        <p:nvSpPr>
          <p:cNvPr id="14" name="KSO_Shape"/>
          <p:cNvSpPr/>
          <p:nvPr>
            <p:custDataLst>
              <p:tags r:id="rId7"/>
            </p:custDataLst>
          </p:nvPr>
        </p:nvSpPr>
        <p:spPr>
          <a:xfrm rot="9026800">
            <a:off x="590550" y="677863"/>
            <a:ext cx="88900" cy="79375"/>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黑体" panose="02010609060101010101" pitchFamily="49" charset="-122"/>
              <a:ea typeface="黑体" panose="02010609060101010101" pitchFamily="49" charset="-122"/>
              <a:cs typeface="Arial" panose="020B0604020202020204" pitchFamily="34" charset="0"/>
            </a:endParaRPr>
          </a:p>
        </p:txBody>
      </p:sp>
      <p:sp>
        <p:nvSpPr>
          <p:cNvPr id="2" name="标题 1"/>
          <p:cNvSpPr>
            <a:spLocks noGrp="1"/>
          </p:cNvSpPr>
          <p:nvPr>
            <p:ph type="title"/>
          </p:nvPr>
        </p:nvSpPr>
        <p:spPr>
          <a:xfrm>
            <a:off x="1268730" y="276226"/>
            <a:ext cx="9774555" cy="518160"/>
          </a:xfrm>
        </p:spPr>
        <p:txBody>
          <a:bodyPr>
            <a:noAutofit/>
          </a:bodyPr>
          <a:lstStyle>
            <a:lvl1pPr>
              <a:defRPr sz="3200" b="1">
                <a:solidFill>
                  <a:schemeClr val="tx1">
                    <a:lumMod val="65000"/>
                    <a:lumOff val="35000"/>
                  </a:schemeClr>
                </a:solidFill>
                <a:latin typeface="黑体" panose="02010609060101010101" pitchFamily="49" charset="-122"/>
                <a:ea typeface="黑体" panose="02010609060101010101" pitchFamily="49" charset="-122"/>
              </a:defRPr>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876880" y="1716563"/>
            <a:ext cx="10515600" cy="4351338"/>
          </a:xfrm>
        </p:spPr>
        <p:txBody>
          <a:bodyPr>
            <a:normAutofit/>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800">
                <a:solidFill>
                  <a:schemeClr val="tx1">
                    <a:lumMod val="50000"/>
                    <a:lumOff val="50000"/>
                  </a:schemeClr>
                </a:solidFill>
              </a:defRPr>
            </a:lvl4pPr>
            <a:lvl5pPr>
              <a:defRPr sz="1800">
                <a:solidFill>
                  <a:schemeClr val="tx1">
                    <a:lumMod val="50000"/>
                    <a:lumOff val="50000"/>
                  </a:schemeClr>
                </a:solidFill>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6" name="文本占位符 15"/>
          <p:cNvSpPr>
            <a:spLocks noGrp="1"/>
          </p:cNvSpPr>
          <p:nvPr>
            <p:ph type="body" sz="quarter" idx="13"/>
          </p:nvPr>
        </p:nvSpPr>
        <p:spPr>
          <a:xfrm>
            <a:off x="1295400" y="802640"/>
            <a:ext cx="5621338" cy="354013"/>
          </a:xfrm>
        </p:spPr>
        <p:txBody>
          <a:bodyPr>
            <a:noAutofit/>
          </a:bodyPr>
          <a:lstStyle>
            <a:lvl1pPr marL="0" indent="0">
              <a:buNone/>
              <a:defRPr sz="2000">
                <a:solidFill>
                  <a:schemeClr val="tx1">
                    <a:lumMod val="50000"/>
                    <a:lumOff val="50000"/>
                  </a:schemeClr>
                </a:solidFill>
                <a:latin typeface="黑体" panose="02010609060101010101" pitchFamily="49" charset="-122"/>
                <a:ea typeface="黑体" panose="02010609060101010101" pitchFamily="49" charset="-122"/>
              </a:defRPr>
            </a:lvl1pPr>
          </a:lstStyle>
          <a:p>
            <a:pPr lvl="0" fontAlgn="base"/>
            <a:endParaRPr lang="zh-CN" altLang="en-US" strike="noStrike" noProof="1"/>
          </a:p>
        </p:txBody>
      </p:sp>
      <p:sp>
        <p:nvSpPr>
          <p:cNvPr id="15"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mn-lt"/>
              <a:ea typeface="+mn-ea"/>
              <a:cs typeface="+mn-cs"/>
            </a:endParaRPr>
          </a:p>
        </p:txBody>
      </p:sp>
      <p:sp>
        <p:nvSpPr>
          <p:cNvPr id="4"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endParaRPr>
          </a:p>
        </p:txBody>
      </p:sp>
      <p:sp>
        <p:nvSpPr>
          <p:cNvPr id="17"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20000"/>
              </a:lnSpc>
              <a:spcBef>
                <a:spcPct val="0"/>
              </a:spcBef>
              <a:spcAft>
                <a:spcPct val="0"/>
              </a:spcAft>
              <a:buClrTx/>
              <a:buSzTx/>
              <a:buFontTx/>
              <a:buNone/>
              <a:defRPr/>
            </a:pPr>
            <a:fld id="{813B91FF-047B-49B0-B094-26EBD30C3EEF}" type="slidenum">
              <a:rPr kumimoji="0" lang="zh-CN" altLang="en-US" sz="1200" b="0" i="0" u="none" strike="noStrike" kern="1200" cap="none" spc="0" normalizeH="0" baseline="0" noProof="1" smtClean="0">
                <a:ln>
                  <a:noFill/>
                </a:ln>
                <a:solidFill>
                  <a:schemeClr val="bg1">
                    <a:lumMod val="50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mn-lt"/>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图片和文字">
    <p:bg>
      <p:bgPr>
        <a:solidFill>
          <a:schemeClr val="bg1"/>
        </a:solidFill>
        <a:effectLst/>
      </p:bgPr>
    </p:bg>
    <p:spTree>
      <p:nvGrpSpPr>
        <p:cNvPr id="1" name=""/>
        <p:cNvGrpSpPr/>
        <p:nvPr/>
      </p:nvGrpSpPr>
      <p:grpSpPr>
        <a:xfrm>
          <a:off x="0" y="0"/>
          <a:ext cx="0" cy="0"/>
          <a:chOff x="0" y="0"/>
          <a:chExt cx="0" cy="0"/>
        </a:xfrm>
      </p:grpSpPr>
      <p:sp>
        <p:nvSpPr>
          <p:cNvPr id="9" name="任意多边形: 形状 45"/>
          <p:cNvSpPr/>
          <p:nvPr>
            <p:custDataLst>
              <p:tags r:id="rId2"/>
            </p:custDataLst>
          </p:nvPr>
        </p:nvSpPr>
        <p:spPr>
          <a:xfrm>
            <a:off x="0" y="-6350"/>
            <a:ext cx="1173163" cy="1162050"/>
          </a:xfrm>
          <a:custGeom>
            <a:avLst/>
            <a:gdLst>
              <a:gd name="connsiteX0" fmla="*/ 0 w 1172915"/>
              <a:gd name="connsiteY0" fmla="*/ 0 h 1162285"/>
              <a:gd name="connsiteX1" fmla="*/ 1172915 w 1172915"/>
              <a:gd name="connsiteY1" fmla="*/ 0 h 1162285"/>
              <a:gd name="connsiteX2" fmla="*/ 1167422 w 1172915"/>
              <a:gd name="connsiteY2" fmla="*/ 108787 h 1162285"/>
              <a:gd name="connsiteX3" fmla="*/ 0 w 1172915"/>
              <a:gd name="connsiteY3" fmla="*/ 1162285 h 1162285"/>
            </a:gdLst>
            <a:ahLst/>
            <a:cxnLst>
              <a:cxn ang="0">
                <a:pos x="connsiteX0" y="connsiteY0"/>
              </a:cxn>
              <a:cxn ang="0">
                <a:pos x="connsiteX1" y="connsiteY1"/>
              </a:cxn>
              <a:cxn ang="0">
                <a:pos x="connsiteX2" y="connsiteY2"/>
              </a:cxn>
              <a:cxn ang="0">
                <a:pos x="connsiteX3" y="connsiteY3"/>
              </a:cxn>
            </a:cxnLst>
            <a:rect l="l" t="t" r="r" b="b"/>
            <a:pathLst>
              <a:path w="1172915" h="1162285">
                <a:moveTo>
                  <a:pt x="0" y="0"/>
                </a:moveTo>
                <a:lnTo>
                  <a:pt x="1172915" y="0"/>
                </a:lnTo>
                <a:lnTo>
                  <a:pt x="1167422" y="108787"/>
                </a:lnTo>
                <a:cubicBezTo>
                  <a:pt x="1107328" y="700521"/>
                  <a:pt x="607589" y="1162285"/>
                  <a:pt x="0" y="1162285"/>
                </a:cubicBezTo>
                <a:close/>
              </a:path>
            </a:pathLst>
          </a:custGeom>
          <a:solidFill>
            <a:srgbClr val="F7F7F7"/>
          </a:solidFill>
          <a:ln>
            <a:noFill/>
          </a:ln>
          <a:effectLst>
            <a:outerShdw blurRad="3302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黑体" panose="02010609060101010101" pitchFamily="49" charset="-122"/>
              <a:ea typeface="黑体" panose="02010609060101010101" pitchFamily="49" charset="-122"/>
              <a:cs typeface="Arial" panose="020B0604020202020204" pitchFamily="34" charset="0"/>
            </a:endParaRPr>
          </a:p>
        </p:txBody>
      </p:sp>
      <p:sp>
        <p:nvSpPr>
          <p:cNvPr id="10" name="任意多边形: 形状 46"/>
          <p:cNvSpPr/>
          <p:nvPr>
            <p:custDataLst>
              <p:tags r:id="rId3"/>
            </p:custDataLst>
          </p:nvPr>
        </p:nvSpPr>
        <p:spPr>
          <a:xfrm>
            <a:off x="0" y="-6350"/>
            <a:ext cx="1036638" cy="1036638"/>
          </a:xfrm>
          <a:custGeom>
            <a:avLst/>
            <a:gdLst>
              <a:gd name="connsiteX0" fmla="*/ 0 w 1036320"/>
              <a:gd name="connsiteY0" fmla="*/ 0 h 1036320"/>
              <a:gd name="connsiteX1" fmla="*/ 1036320 w 1036320"/>
              <a:gd name="connsiteY1" fmla="*/ 0 h 1036320"/>
              <a:gd name="connsiteX2" fmla="*/ 0 w 1036320"/>
              <a:gd name="connsiteY2" fmla="*/ 1036320 h 1036320"/>
            </a:gdLst>
            <a:ahLst/>
            <a:cxnLst>
              <a:cxn ang="0">
                <a:pos x="connsiteX0" y="connsiteY0"/>
              </a:cxn>
              <a:cxn ang="0">
                <a:pos x="connsiteX1" y="connsiteY1"/>
              </a:cxn>
              <a:cxn ang="0">
                <a:pos x="connsiteX2" y="connsiteY2"/>
              </a:cxn>
            </a:cxnLst>
            <a:rect l="l" t="t" r="r" b="b"/>
            <a:pathLst>
              <a:path w="1036320" h="1036320">
                <a:moveTo>
                  <a:pt x="0" y="0"/>
                </a:moveTo>
                <a:lnTo>
                  <a:pt x="1036320" y="0"/>
                </a:lnTo>
                <a:cubicBezTo>
                  <a:pt x="1036320" y="572344"/>
                  <a:pt x="572344" y="1036320"/>
                  <a:pt x="0" y="1036320"/>
                </a:cubicBezTo>
                <a:close/>
              </a:path>
            </a:pathLst>
          </a:custGeom>
          <a:solidFill>
            <a:srgbClr val="FFFF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黑体" panose="02010609060101010101" pitchFamily="49" charset="-122"/>
              <a:ea typeface="黑体" panose="02010609060101010101" pitchFamily="49" charset="-122"/>
              <a:cs typeface="Arial" panose="020B0604020202020204" pitchFamily="34" charset="0"/>
            </a:endParaRPr>
          </a:p>
        </p:txBody>
      </p:sp>
      <p:sp>
        <p:nvSpPr>
          <p:cNvPr id="11" name="KSO_Shape"/>
          <p:cNvSpPr/>
          <p:nvPr>
            <p:custDataLst>
              <p:tags r:id="rId4"/>
            </p:custDataLst>
          </p:nvPr>
        </p:nvSpPr>
        <p:spPr>
          <a:xfrm rot="6188927">
            <a:off x="784225" y="434975"/>
            <a:ext cx="88900" cy="79375"/>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黑体" panose="02010609060101010101" pitchFamily="49" charset="-122"/>
              <a:ea typeface="黑体" panose="02010609060101010101" pitchFamily="49" charset="-122"/>
              <a:cs typeface="Arial" panose="020B0604020202020204" pitchFamily="34" charset="0"/>
            </a:endParaRPr>
          </a:p>
        </p:txBody>
      </p:sp>
      <p:sp>
        <p:nvSpPr>
          <p:cNvPr id="12" name="KSO_Shape"/>
          <p:cNvSpPr/>
          <p:nvPr>
            <p:custDataLst>
              <p:tags r:id="rId5"/>
            </p:custDataLst>
          </p:nvPr>
        </p:nvSpPr>
        <p:spPr>
          <a:xfrm rot="7226800">
            <a:off x="745331" y="535781"/>
            <a:ext cx="88900" cy="77788"/>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黑体" panose="02010609060101010101" pitchFamily="49" charset="-122"/>
              <a:ea typeface="黑体" panose="02010609060101010101" pitchFamily="49" charset="-122"/>
              <a:cs typeface="Arial" panose="020B0604020202020204" pitchFamily="34" charset="0"/>
            </a:endParaRPr>
          </a:p>
        </p:txBody>
      </p:sp>
      <p:sp>
        <p:nvSpPr>
          <p:cNvPr id="2" name="KSO_Shape"/>
          <p:cNvSpPr/>
          <p:nvPr>
            <p:custDataLst>
              <p:tags r:id="rId6"/>
            </p:custDataLst>
          </p:nvPr>
        </p:nvSpPr>
        <p:spPr>
          <a:xfrm rot="8126800">
            <a:off x="676275" y="620713"/>
            <a:ext cx="88900" cy="77788"/>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黑体" panose="02010609060101010101" pitchFamily="49" charset="-122"/>
              <a:ea typeface="黑体" panose="02010609060101010101" pitchFamily="49" charset="-122"/>
              <a:cs typeface="Arial" panose="020B0604020202020204" pitchFamily="34" charset="0"/>
            </a:endParaRPr>
          </a:p>
        </p:txBody>
      </p:sp>
      <p:sp>
        <p:nvSpPr>
          <p:cNvPr id="14" name="KSO_Shape"/>
          <p:cNvSpPr/>
          <p:nvPr>
            <p:custDataLst>
              <p:tags r:id="rId7"/>
            </p:custDataLst>
          </p:nvPr>
        </p:nvSpPr>
        <p:spPr>
          <a:xfrm rot="9026800">
            <a:off x="590550" y="677863"/>
            <a:ext cx="88900" cy="79375"/>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黑体" panose="02010609060101010101" pitchFamily="49" charset="-122"/>
              <a:ea typeface="黑体" panose="02010609060101010101" pitchFamily="49" charset="-122"/>
              <a:cs typeface="Arial" panose="020B0604020202020204" pitchFamily="34" charset="0"/>
            </a:endParaRPr>
          </a:p>
        </p:txBody>
      </p:sp>
      <p:sp>
        <p:nvSpPr>
          <p:cNvPr id="17" name="图片占位符 16"/>
          <p:cNvSpPr>
            <a:spLocks noGrp="1"/>
          </p:cNvSpPr>
          <p:nvPr>
            <p:ph type="pic" sz="quarter" idx="14"/>
          </p:nvPr>
        </p:nvSpPr>
        <p:spPr>
          <a:xfrm>
            <a:off x="779835" y="1685925"/>
            <a:ext cx="4513262" cy="3910013"/>
          </a:xfrm>
        </p:spPr>
        <p:txBody>
          <a:bodyPr vert="horz" wrap="square" lIns="91440" tIns="45720" rIns="91440" bIns="45720" numCol="1" anchor="t" anchorCtr="0" compatLnSpc="1"/>
          <a:lstStyle/>
          <a:p>
            <a:pPr marL="228600" marR="0" lvl="0" indent="-228600" algn="l" defTabSz="914400" rtl="0" eaLnBrk="1" fontAlgn="base" latinLnBrk="0" hangingPunct="1">
              <a:lnSpc>
                <a:spcPct val="120000"/>
              </a:lnSpc>
              <a:spcBef>
                <a:spcPts val="1000"/>
              </a:spcBef>
              <a:spcAft>
                <a:spcPct val="0"/>
              </a:spcAft>
              <a:buClrTx/>
              <a:buSzTx/>
              <a:buFont typeface="Arial" panose="020B0604020202020204" pitchFamily="34" charset="0"/>
              <a:buChar char="•"/>
              <a:defRPr/>
            </a:pPr>
            <a:endParaRPr kumimoji="0" lang="zh-CN" altLang="en-US" sz="1400" b="0" i="0" u="none" strike="noStrike" kern="120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9" name="文本占位符 18"/>
          <p:cNvSpPr>
            <a:spLocks noGrp="1"/>
          </p:cNvSpPr>
          <p:nvPr>
            <p:ph type="body" sz="quarter" idx="15"/>
          </p:nvPr>
        </p:nvSpPr>
        <p:spPr>
          <a:xfrm>
            <a:off x="6327775" y="2717800"/>
            <a:ext cx="5026025" cy="2878138"/>
          </a:xfrm>
        </p:spPr>
        <p:txBody>
          <a:bodyPr/>
          <a:lstStyle>
            <a:lvl1pPr marL="0" indent="0">
              <a:buNone/>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fontAlgn="base"/>
            <a:r>
              <a:rPr lang="zh-CN" altLang="en-US" strike="noStrike" noProof="1" smtClean="0"/>
              <a:t>单击此处编辑母版文本样式</a:t>
            </a:r>
            <a:endParaRPr lang="zh-CN" altLang="en-US" strike="noStrike" noProof="1" smtClean="0"/>
          </a:p>
        </p:txBody>
      </p:sp>
      <p:sp>
        <p:nvSpPr>
          <p:cNvPr id="21" name="文本占位符 20"/>
          <p:cNvSpPr>
            <a:spLocks noGrp="1"/>
          </p:cNvSpPr>
          <p:nvPr>
            <p:ph type="body" sz="quarter" idx="16"/>
          </p:nvPr>
        </p:nvSpPr>
        <p:spPr>
          <a:xfrm>
            <a:off x="6327775" y="1685925"/>
            <a:ext cx="5026025" cy="515938"/>
          </a:xfrm>
        </p:spPr>
        <p:txBody>
          <a:bodyPr>
            <a:noAutofit/>
          </a:bodyPr>
          <a:lstStyle>
            <a:lvl1pPr marL="0" indent="0">
              <a:buNone/>
              <a:defRPr sz="2000">
                <a:solidFill>
                  <a:schemeClr val="tx1">
                    <a:lumMod val="65000"/>
                    <a:lumOff val="35000"/>
                  </a:schemeClr>
                </a:solidFill>
              </a:defRPr>
            </a:lvl1pPr>
            <a:lvl2pPr>
              <a:defRPr sz="2000">
                <a:solidFill>
                  <a:schemeClr val="tx1">
                    <a:lumMod val="65000"/>
                    <a:lumOff val="35000"/>
                  </a:schemeClr>
                </a:solidFill>
              </a:defRPr>
            </a:lvl2pPr>
            <a:lvl3pPr>
              <a:defRPr sz="2000">
                <a:solidFill>
                  <a:schemeClr val="tx1">
                    <a:lumMod val="65000"/>
                    <a:lumOff val="35000"/>
                  </a:schemeClr>
                </a:solidFill>
              </a:defRPr>
            </a:lvl3pPr>
            <a:lvl4pPr>
              <a:defRPr sz="2000">
                <a:solidFill>
                  <a:schemeClr val="tx1">
                    <a:lumMod val="65000"/>
                    <a:lumOff val="35000"/>
                  </a:schemeClr>
                </a:solidFill>
              </a:defRPr>
            </a:lvl4pPr>
            <a:lvl5pPr>
              <a:defRPr sz="2000">
                <a:solidFill>
                  <a:schemeClr val="tx1">
                    <a:lumMod val="65000"/>
                    <a:lumOff val="35000"/>
                  </a:schemeClr>
                </a:solidFill>
              </a:defRPr>
            </a:lvl5pPr>
          </a:lstStyle>
          <a:p>
            <a:pPr lvl="0" fontAlgn="base"/>
            <a:r>
              <a:rPr lang="zh-CN" altLang="en-US" strike="noStrike" noProof="1" smtClean="0"/>
              <a:t>单击此处编辑母版文本样式</a:t>
            </a:r>
            <a:endParaRPr lang="zh-CN" altLang="en-US" strike="noStrike" noProof="1" smtClean="0"/>
          </a:p>
        </p:txBody>
      </p:sp>
      <p:sp>
        <p:nvSpPr>
          <p:cNvPr id="3" name="标题 2"/>
          <p:cNvSpPr>
            <a:spLocks noGrp="1"/>
          </p:cNvSpPr>
          <p:nvPr>
            <p:ph type="title"/>
          </p:nvPr>
        </p:nvSpPr>
        <p:spPr>
          <a:xfrm>
            <a:off x="1268730" y="276226"/>
            <a:ext cx="9774555" cy="518160"/>
          </a:xfrm>
        </p:spPr>
        <p:txBody>
          <a:bodyPr>
            <a:noAutofit/>
          </a:bodyPr>
          <a:lstStyle>
            <a:lvl1pPr>
              <a:defRPr sz="3200" b="1">
                <a:solidFill>
                  <a:schemeClr val="tx1">
                    <a:lumMod val="65000"/>
                    <a:lumOff val="35000"/>
                  </a:schemeClr>
                </a:solidFill>
                <a:latin typeface="黑体" panose="02010609060101010101" pitchFamily="49" charset="-122"/>
                <a:ea typeface="黑体" panose="02010609060101010101" pitchFamily="49" charset="-122"/>
              </a:defRPr>
            </a:lvl1pPr>
          </a:lstStyle>
          <a:p>
            <a:pPr fontAlgn="base"/>
            <a:r>
              <a:rPr lang="zh-CN" altLang="en-US" strike="noStrike" noProof="1"/>
              <a:t>单击此处编辑母版标题样式</a:t>
            </a:r>
            <a:endParaRPr lang="zh-CN" altLang="en-US" strike="noStrike" noProof="1"/>
          </a:p>
        </p:txBody>
      </p:sp>
      <p:sp>
        <p:nvSpPr>
          <p:cNvPr id="13" name="文本占位符 12"/>
          <p:cNvSpPr>
            <a:spLocks noGrp="1"/>
          </p:cNvSpPr>
          <p:nvPr>
            <p:ph type="body" sz="quarter" idx="13"/>
          </p:nvPr>
        </p:nvSpPr>
        <p:spPr>
          <a:xfrm>
            <a:off x="1295400" y="802640"/>
            <a:ext cx="5621338" cy="354013"/>
          </a:xfrm>
        </p:spPr>
        <p:txBody>
          <a:bodyPr>
            <a:noAutofit/>
          </a:bodyPr>
          <a:lstStyle>
            <a:lvl1pPr marL="0" indent="0">
              <a:buNone/>
              <a:defRPr sz="2000">
                <a:solidFill>
                  <a:schemeClr val="tx1">
                    <a:lumMod val="50000"/>
                    <a:lumOff val="50000"/>
                  </a:schemeClr>
                </a:solidFill>
                <a:latin typeface="黑体" panose="02010609060101010101" pitchFamily="49" charset="-122"/>
                <a:ea typeface="黑体" panose="02010609060101010101" pitchFamily="49" charset="-122"/>
              </a:defRPr>
            </a:lvl1pPr>
          </a:lstStyle>
          <a:p>
            <a:pPr lvl="0" fontAlgn="base"/>
            <a:endParaRPr lang="zh-CN" altLang="en-US" strike="noStrike" noProof="1"/>
          </a:p>
        </p:txBody>
      </p:sp>
      <p:sp>
        <p:nvSpPr>
          <p:cNvPr id="15"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mn-lt"/>
              <a:ea typeface="+mn-ea"/>
              <a:cs typeface="+mn-cs"/>
            </a:endParaRPr>
          </a:p>
        </p:txBody>
      </p:sp>
      <p:sp>
        <p:nvSpPr>
          <p:cNvPr id="16"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20000"/>
              </a:lnSpc>
              <a:spcBef>
                <a:spcPct val="0"/>
              </a:spcBef>
              <a:spcAft>
                <a:spcPct val="0"/>
              </a:spcAft>
              <a:buClrTx/>
              <a:buSzTx/>
              <a:buFontTx/>
              <a:buNone/>
              <a:defRPr/>
            </a:pPr>
            <a:fld id="{855E3745-35B3-400E-965E-0F86C5DDB852}" type="slidenum">
              <a:rPr kumimoji="0" lang="zh-CN" altLang="en-US" sz="1200" b="0" i="0" u="none" strike="noStrike" kern="1200" cap="none" spc="0" normalizeH="0" baseline="0" noProof="1" smtClean="0">
                <a:ln>
                  <a:noFill/>
                </a:ln>
                <a:solidFill>
                  <a:schemeClr val="bg1">
                    <a:lumMod val="50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mn-lt"/>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9" name="椭圆 8"/>
          <p:cNvSpPr/>
          <p:nvPr/>
        </p:nvSpPr>
        <p:spPr>
          <a:xfrm>
            <a:off x="1408113" y="2114550"/>
            <a:ext cx="2681288" cy="2681288"/>
          </a:xfrm>
          <a:prstGeom prst="ellipse">
            <a:avLst/>
          </a:prstGeom>
          <a:solidFill>
            <a:srgbClr val="F7F7F7"/>
          </a:solidFill>
          <a:ln>
            <a:noFill/>
          </a:ln>
          <a:effectLst>
            <a:outerShdw blurRad="3302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Arial" panose="020B0604020202020204" pitchFamily="34" charset="0"/>
              <a:sym typeface="+mn-ea"/>
            </a:endParaRPr>
          </a:p>
        </p:txBody>
      </p:sp>
      <p:sp>
        <p:nvSpPr>
          <p:cNvPr id="10" name="椭圆 7"/>
          <p:cNvSpPr/>
          <p:nvPr/>
        </p:nvSpPr>
        <p:spPr>
          <a:xfrm>
            <a:off x="1574800" y="2266950"/>
            <a:ext cx="2378075" cy="2376488"/>
          </a:xfrm>
          <a:prstGeom prst="ellipse">
            <a:avLst/>
          </a:prstGeom>
          <a:solidFill>
            <a:srgbClr val="FFFF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Arial" panose="020B0604020202020204" pitchFamily="34" charset="0"/>
            </a:endParaRPr>
          </a:p>
        </p:txBody>
      </p:sp>
      <p:cxnSp>
        <p:nvCxnSpPr>
          <p:cNvPr id="11" name="直接连接符 10"/>
          <p:cNvCxnSpPr/>
          <p:nvPr/>
        </p:nvCxnSpPr>
        <p:spPr>
          <a:xfrm>
            <a:off x="4762500" y="3602038"/>
            <a:ext cx="494823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9802813" y="3541713"/>
            <a:ext cx="115888" cy="1158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Arial" panose="020B0604020202020204" pitchFamily="34" charset="0"/>
            </a:endParaRPr>
          </a:p>
        </p:txBody>
      </p:sp>
      <p:sp>
        <p:nvSpPr>
          <p:cNvPr id="13" name="椭圆 12"/>
          <p:cNvSpPr/>
          <p:nvPr/>
        </p:nvSpPr>
        <p:spPr>
          <a:xfrm>
            <a:off x="10299700" y="3541713"/>
            <a:ext cx="115888" cy="11588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Arial" panose="020B0604020202020204" pitchFamily="34" charset="0"/>
            </a:endParaRPr>
          </a:p>
        </p:txBody>
      </p:sp>
      <p:sp>
        <p:nvSpPr>
          <p:cNvPr id="14" name="椭圆 13"/>
          <p:cNvSpPr/>
          <p:nvPr/>
        </p:nvSpPr>
        <p:spPr>
          <a:xfrm>
            <a:off x="9967913" y="3541713"/>
            <a:ext cx="115888" cy="1158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Arial" panose="020B0604020202020204" pitchFamily="34" charset="0"/>
            </a:endParaRPr>
          </a:p>
        </p:txBody>
      </p:sp>
      <p:sp>
        <p:nvSpPr>
          <p:cNvPr id="15" name="椭圆 14"/>
          <p:cNvSpPr/>
          <p:nvPr/>
        </p:nvSpPr>
        <p:spPr>
          <a:xfrm>
            <a:off x="10134600" y="3541713"/>
            <a:ext cx="115888" cy="11588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Arial" panose="020B0604020202020204" pitchFamily="34" charset="0"/>
            </a:endParaRPr>
          </a:p>
        </p:txBody>
      </p:sp>
      <p:sp>
        <p:nvSpPr>
          <p:cNvPr id="16" name="KSO_Shape"/>
          <p:cNvSpPr/>
          <p:nvPr/>
        </p:nvSpPr>
        <p:spPr>
          <a:xfrm rot="237355">
            <a:off x="2771775" y="2308225"/>
            <a:ext cx="193675" cy="169863"/>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Arial" panose="020B0604020202020204" pitchFamily="34" charset="0"/>
            </a:endParaRPr>
          </a:p>
        </p:txBody>
      </p:sp>
      <p:sp>
        <p:nvSpPr>
          <p:cNvPr id="17" name="KSO_Shape"/>
          <p:cNvSpPr/>
          <p:nvPr/>
        </p:nvSpPr>
        <p:spPr>
          <a:xfrm rot="1275228">
            <a:off x="3003550" y="2360613"/>
            <a:ext cx="193675" cy="169863"/>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Arial" panose="020B0604020202020204" pitchFamily="34" charset="0"/>
            </a:endParaRPr>
          </a:p>
        </p:txBody>
      </p:sp>
      <p:sp>
        <p:nvSpPr>
          <p:cNvPr id="18" name="KSO_Shape"/>
          <p:cNvSpPr/>
          <p:nvPr/>
        </p:nvSpPr>
        <p:spPr>
          <a:xfrm rot="2175228">
            <a:off x="3209925" y="2478088"/>
            <a:ext cx="193675" cy="171450"/>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Arial" panose="020B0604020202020204" pitchFamily="34" charset="0"/>
            </a:endParaRPr>
          </a:p>
        </p:txBody>
      </p:sp>
      <p:sp>
        <p:nvSpPr>
          <p:cNvPr id="19" name="KSO_Shape"/>
          <p:cNvSpPr/>
          <p:nvPr/>
        </p:nvSpPr>
        <p:spPr>
          <a:xfrm rot="3075228">
            <a:off x="3363119" y="2640806"/>
            <a:ext cx="193675" cy="169863"/>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Arial" panose="020B0604020202020204" pitchFamily="34" charset="0"/>
            </a:endParaRPr>
          </a:p>
        </p:txBody>
      </p:sp>
      <p:sp>
        <p:nvSpPr>
          <p:cNvPr id="20" name="KSO_Shape"/>
          <p:cNvSpPr/>
          <p:nvPr/>
        </p:nvSpPr>
        <p:spPr>
          <a:xfrm rot="298659" flipH="1" flipV="1">
            <a:off x="2470150" y="4416425"/>
            <a:ext cx="193675" cy="171450"/>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Arial" panose="020B0604020202020204" pitchFamily="34" charset="0"/>
            </a:endParaRPr>
          </a:p>
        </p:txBody>
      </p:sp>
      <p:sp>
        <p:nvSpPr>
          <p:cNvPr id="21" name="KSO_Shape"/>
          <p:cNvSpPr/>
          <p:nvPr/>
        </p:nvSpPr>
        <p:spPr>
          <a:xfrm rot="1336532" flipH="1" flipV="1">
            <a:off x="2243138" y="4365625"/>
            <a:ext cx="193675" cy="169863"/>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Arial" panose="020B0604020202020204" pitchFamily="34" charset="0"/>
            </a:endParaRPr>
          </a:p>
        </p:txBody>
      </p:sp>
      <p:sp>
        <p:nvSpPr>
          <p:cNvPr id="22" name="KSO_Shape"/>
          <p:cNvSpPr/>
          <p:nvPr/>
        </p:nvSpPr>
        <p:spPr>
          <a:xfrm rot="2236532" flipH="1" flipV="1">
            <a:off x="2039938" y="4243388"/>
            <a:ext cx="193675" cy="169863"/>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Arial" panose="020B0604020202020204" pitchFamily="34" charset="0"/>
            </a:endParaRPr>
          </a:p>
        </p:txBody>
      </p:sp>
      <p:sp>
        <p:nvSpPr>
          <p:cNvPr id="23" name="KSO_Shape"/>
          <p:cNvSpPr/>
          <p:nvPr/>
        </p:nvSpPr>
        <p:spPr>
          <a:xfrm rot="3136532" flipH="1" flipV="1">
            <a:off x="1889919" y="4079081"/>
            <a:ext cx="193675" cy="169863"/>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Arial" panose="020B0604020202020204" pitchFamily="34" charset="0"/>
            </a:endParaRPr>
          </a:p>
        </p:txBody>
      </p:sp>
      <p:sp>
        <p:nvSpPr>
          <p:cNvPr id="2" name="标题 1"/>
          <p:cNvSpPr>
            <a:spLocks noGrp="1"/>
          </p:cNvSpPr>
          <p:nvPr>
            <p:ph type="title"/>
          </p:nvPr>
        </p:nvSpPr>
        <p:spPr>
          <a:xfrm>
            <a:off x="4730750" y="2895613"/>
            <a:ext cx="4979670" cy="564898"/>
          </a:xfrm>
        </p:spPr>
        <p:txBody>
          <a:bodyPr anchor="b">
            <a:normAutofit/>
          </a:bodyPr>
          <a:lstStyle>
            <a:lvl1pPr>
              <a:defRPr sz="2800" b="1">
                <a:solidFill>
                  <a:schemeClr val="tx1">
                    <a:lumMod val="65000"/>
                    <a:lumOff val="35000"/>
                  </a:schemeClr>
                </a:solidFill>
              </a:defRPr>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4730750" y="3753579"/>
            <a:ext cx="4979670" cy="581108"/>
          </a:xfrm>
        </p:spPr>
        <p:txBody>
          <a:bodyPr>
            <a:normAutofit/>
          </a:bodyPr>
          <a:lstStyle>
            <a:lvl1pPr marL="0" indent="0">
              <a:buNone/>
              <a:defRPr sz="1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2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mn-lt"/>
              <a:ea typeface="+mn-ea"/>
              <a:cs typeface="+mn-cs"/>
            </a:endParaRPr>
          </a:p>
        </p:txBody>
      </p:sp>
      <p:sp>
        <p:nvSpPr>
          <p:cNvPr id="2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endParaRPr>
          </a:p>
        </p:txBody>
      </p:sp>
      <p:sp>
        <p:nvSpPr>
          <p:cNvPr id="2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20000"/>
              </a:lnSpc>
              <a:spcBef>
                <a:spcPct val="0"/>
              </a:spcBef>
              <a:spcAft>
                <a:spcPct val="0"/>
              </a:spcAft>
              <a:buClrTx/>
              <a:buSzTx/>
              <a:buFontTx/>
              <a:buNone/>
              <a:defRPr/>
            </a:pPr>
            <a:fld id="{7274A6CF-2039-433D-BF28-DB659F88E203}" type="slidenum">
              <a:rPr kumimoji="0" lang="zh-CN" altLang="en-US" sz="1200" b="0" i="0" u="none" strike="noStrike" kern="1200" cap="none" spc="0" normalizeH="0" baseline="0" noProof="1" smtClean="0">
                <a:ln>
                  <a:noFill/>
                </a:ln>
                <a:solidFill>
                  <a:schemeClr val="bg1">
                    <a:lumMod val="50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mn-lt"/>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横排四项">
    <p:bg>
      <p:bgPr>
        <a:solidFill>
          <a:schemeClr val="bg1"/>
        </a:solidFill>
        <a:effectLst/>
      </p:bgPr>
    </p:bg>
    <p:spTree>
      <p:nvGrpSpPr>
        <p:cNvPr id="1" name=""/>
        <p:cNvGrpSpPr/>
        <p:nvPr/>
      </p:nvGrpSpPr>
      <p:grpSpPr>
        <a:xfrm>
          <a:off x="0" y="0"/>
          <a:ext cx="0" cy="0"/>
          <a:chOff x="0" y="0"/>
          <a:chExt cx="0" cy="0"/>
        </a:xfrm>
      </p:grpSpPr>
      <p:sp>
        <p:nvSpPr>
          <p:cNvPr id="9" name="任意多边形: 形状 45"/>
          <p:cNvSpPr/>
          <p:nvPr>
            <p:custDataLst>
              <p:tags r:id="rId2"/>
            </p:custDataLst>
          </p:nvPr>
        </p:nvSpPr>
        <p:spPr>
          <a:xfrm>
            <a:off x="0" y="-6350"/>
            <a:ext cx="1173163" cy="1162050"/>
          </a:xfrm>
          <a:custGeom>
            <a:avLst/>
            <a:gdLst>
              <a:gd name="connsiteX0" fmla="*/ 0 w 1172915"/>
              <a:gd name="connsiteY0" fmla="*/ 0 h 1162285"/>
              <a:gd name="connsiteX1" fmla="*/ 1172915 w 1172915"/>
              <a:gd name="connsiteY1" fmla="*/ 0 h 1162285"/>
              <a:gd name="connsiteX2" fmla="*/ 1167422 w 1172915"/>
              <a:gd name="connsiteY2" fmla="*/ 108787 h 1162285"/>
              <a:gd name="connsiteX3" fmla="*/ 0 w 1172915"/>
              <a:gd name="connsiteY3" fmla="*/ 1162285 h 1162285"/>
            </a:gdLst>
            <a:ahLst/>
            <a:cxnLst>
              <a:cxn ang="0">
                <a:pos x="connsiteX0" y="connsiteY0"/>
              </a:cxn>
              <a:cxn ang="0">
                <a:pos x="connsiteX1" y="connsiteY1"/>
              </a:cxn>
              <a:cxn ang="0">
                <a:pos x="connsiteX2" y="connsiteY2"/>
              </a:cxn>
              <a:cxn ang="0">
                <a:pos x="connsiteX3" y="connsiteY3"/>
              </a:cxn>
            </a:cxnLst>
            <a:rect l="l" t="t" r="r" b="b"/>
            <a:pathLst>
              <a:path w="1172915" h="1162285">
                <a:moveTo>
                  <a:pt x="0" y="0"/>
                </a:moveTo>
                <a:lnTo>
                  <a:pt x="1172915" y="0"/>
                </a:lnTo>
                <a:lnTo>
                  <a:pt x="1167422" y="108787"/>
                </a:lnTo>
                <a:cubicBezTo>
                  <a:pt x="1107328" y="700521"/>
                  <a:pt x="607589" y="1162285"/>
                  <a:pt x="0" y="1162285"/>
                </a:cubicBezTo>
                <a:close/>
              </a:path>
            </a:pathLst>
          </a:custGeom>
          <a:solidFill>
            <a:srgbClr val="F7F7F7"/>
          </a:solidFill>
          <a:ln>
            <a:noFill/>
          </a:ln>
          <a:effectLst>
            <a:outerShdw blurRad="3302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黑体" panose="02010609060101010101" pitchFamily="49" charset="-122"/>
              <a:ea typeface="黑体" panose="02010609060101010101" pitchFamily="49" charset="-122"/>
              <a:cs typeface="Arial" panose="020B0604020202020204" pitchFamily="34" charset="0"/>
            </a:endParaRPr>
          </a:p>
        </p:txBody>
      </p:sp>
      <p:sp>
        <p:nvSpPr>
          <p:cNvPr id="10" name="任意多边形: 形状 46"/>
          <p:cNvSpPr/>
          <p:nvPr>
            <p:custDataLst>
              <p:tags r:id="rId3"/>
            </p:custDataLst>
          </p:nvPr>
        </p:nvSpPr>
        <p:spPr>
          <a:xfrm>
            <a:off x="0" y="-6350"/>
            <a:ext cx="1036638" cy="1036638"/>
          </a:xfrm>
          <a:custGeom>
            <a:avLst/>
            <a:gdLst>
              <a:gd name="connsiteX0" fmla="*/ 0 w 1036320"/>
              <a:gd name="connsiteY0" fmla="*/ 0 h 1036320"/>
              <a:gd name="connsiteX1" fmla="*/ 1036320 w 1036320"/>
              <a:gd name="connsiteY1" fmla="*/ 0 h 1036320"/>
              <a:gd name="connsiteX2" fmla="*/ 0 w 1036320"/>
              <a:gd name="connsiteY2" fmla="*/ 1036320 h 1036320"/>
            </a:gdLst>
            <a:ahLst/>
            <a:cxnLst>
              <a:cxn ang="0">
                <a:pos x="connsiteX0" y="connsiteY0"/>
              </a:cxn>
              <a:cxn ang="0">
                <a:pos x="connsiteX1" y="connsiteY1"/>
              </a:cxn>
              <a:cxn ang="0">
                <a:pos x="connsiteX2" y="connsiteY2"/>
              </a:cxn>
            </a:cxnLst>
            <a:rect l="l" t="t" r="r" b="b"/>
            <a:pathLst>
              <a:path w="1036320" h="1036320">
                <a:moveTo>
                  <a:pt x="0" y="0"/>
                </a:moveTo>
                <a:lnTo>
                  <a:pt x="1036320" y="0"/>
                </a:lnTo>
                <a:cubicBezTo>
                  <a:pt x="1036320" y="572344"/>
                  <a:pt x="572344" y="1036320"/>
                  <a:pt x="0" y="1036320"/>
                </a:cubicBezTo>
                <a:close/>
              </a:path>
            </a:pathLst>
          </a:custGeom>
          <a:solidFill>
            <a:srgbClr val="FFFF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黑体" panose="02010609060101010101" pitchFamily="49" charset="-122"/>
              <a:ea typeface="黑体" panose="02010609060101010101" pitchFamily="49" charset="-122"/>
              <a:cs typeface="Arial" panose="020B0604020202020204" pitchFamily="34" charset="0"/>
            </a:endParaRPr>
          </a:p>
        </p:txBody>
      </p:sp>
      <p:sp>
        <p:nvSpPr>
          <p:cNvPr id="11" name="KSO_Shape"/>
          <p:cNvSpPr/>
          <p:nvPr>
            <p:custDataLst>
              <p:tags r:id="rId4"/>
            </p:custDataLst>
          </p:nvPr>
        </p:nvSpPr>
        <p:spPr>
          <a:xfrm rot="6188927">
            <a:off x="784225" y="434975"/>
            <a:ext cx="88900" cy="79375"/>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黑体" panose="02010609060101010101" pitchFamily="49" charset="-122"/>
              <a:ea typeface="黑体" panose="02010609060101010101" pitchFamily="49" charset="-122"/>
              <a:cs typeface="Arial" panose="020B0604020202020204" pitchFamily="34" charset="0"/>
            </a:endParaRPr>
          </a:p>
        </p:txBody>
      </p:sp>
      <p:sp>
        <p:nvSpPr>
          <p:cNvPr id="12" name="KSO_Shape"/>
          <p:cNvSpPr/>
          <p:nvPr>
            <p:custDataLst>
              <p:tags r:id="rId5"/>
            </p:custDataLst>
          </p:nvPr>
        </p:nvSpPr>
        <p:spPr>
          <a:xfrm rot="7226800">
            <a:off x="745331" y="535781"/>
            <a:ext cx="88900" cy="77788"/>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黑体" panose="02010609060101010101" pitchFamily="49" charset="-122"/>
              <a:ea typeface="黑体" panose="02010609060101010101" pitchFamily="49" charset="-122"/>
              <a:cs typeface="Arial" panose="020B0604020202020204" pitchFamily="34" charset="0"/>
            </a:endParaRPr>
          </a:p>
        </p:txBody>
      </p:sp>
      <p:sp>
        <p:nvSpPr>
          <p:cNvPr id="2" name="KSO_Shape"/>
          <p:cNvSpPr/>
          <p:nvPr>
            <p:custDataLst>
              <p:tags r:id="rId6"/>
            </p:custDataLst>
          </p:nvPr>
        </p:nvSpPr>
        <p:spPr>
          <a:xfrm rot="8126800">
            <a:off x="676275" y="620713"/>
            <a:ext cx="88900" cy="77788"/>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黑体" panose="02010609060101010101" pitchFamily="49" charset="-122"/>
              <a:ea typeface="黑体" panose="02010609060101010101" pitchFamily="49" charset="-122"/>
              <a:cs typeface="Arial" panose="020B0604020202020204" pitchFamily="34" charset="0"/>
            </a:endParaRPr>
          </a:p>
        </p:txBody>
      </p:sp>
      <p:sp>
        <p:nvSpPr>
          <p:cNvPr id="14" name="KSO_Shape"/>
          <p:cNvSpPr/>
          <p:nvPr>
            <p:custDataLst>
              <p:tags r:id="rId7"/>
            </p:custDataLst>
          </p:nvPr>
        </p:nvSpPr>
        <p:spPr>
          <a:xfrm rot="9026800">
            <a:off x="590550" y="677863"/>
            <a:ext cx="88900" cy="79375"/>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黑体" panose="02010609060101010101" pitchFamily="49" charset="-122"/>
              <a:ea typeface="黑体" panose="02010609060101010101" pitchFamily="49" charset="-122"/>
              <a:cs typeface="Arial" panose="020B0604020202020204" pitchFamily="34" charset="0"/>
            </a:endParaRPr>
          </a:p>
        </p:txBody>
      </p:sp>
      <p:sp>
        <p:nvSpPr>
          <p:cNvPr id="15" name="椭圆 14"/>
          <p:cNvSpPr/>
          <p:nvPr>
            <p:custDataLst>
              <p:tags r:id="rId8"/>
            </p:custDataLst>
          </p:nvPr>
        </p:nvSpPr>
        <p:spPr>
          <a:xfrm>
            <a:off x="9520238" y="3194050"/>
            <a:ext cx="415925" cy="4159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sym typeface="+mn-lt"/>
            </a:endParaRPr>
          </a:p>
        </p:txBody>
      </p:sp>
      <p:sp>
        <p:nvSpPr>
          <p:cNvPr id="16" name="椭圆 15"/>
          <p:cNvSpPr/>
          <p:nvPr>
            <p:custDataLst>
              <p:tags r:id="rId9"/>
            </p:custDataLst>
          </p:nvPr>
        </p:nvSpPr>
        <p:spPr>
          <a:xfrm>
            <a:off x="2160588" y="3157538"/>
            <a:ext cx="415925" cy="4159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sym typeface="+mn-lt"/>
            </a:endParaRPr>
          </a:p>
        </p:txBody>
      </p:sp>
      <p:sp>
        <p:nvSpPr>
          <p:cNvPr id="46" name="文本占位符 45"/>
          <p:cNvSpPr>
            <a:spLocks noGrp="1"/>
          </p:cNvSpPr>
          <p:nvPr>
            <p:ph type="body" sz="quarter" idx="14"/>
          </p:nvPr>
        </p:nvSpPr>
        <p:spPr>
          <a:xfrm>
            <a:off x="1785938" y="1727200"/>
            <a:ext cx="8610600" cy="592138"/>
          </a:xfrm>
        </p:spPr>
        <p:txBody>
          <a:bodyPr>
            <a:normAutofit/>
          </a:bodyPr>
          <a:lstStyle>
            <a:lvl1pPr marL="0" indent="0" algn="ctr">
              <a:buNone/>
              <a:defRPr sz="2400">
                <a:solidFill>
                  <a:schemeClr val="tx1">
                    <a:lumMod val="65000"/>
                    <a:lumOff val="35000"/>
                  </a:schemeClr>
                </a:solidFill>
              </a:defRPr>
            </a:lvl1pPr>
          </a:lstStyle>
          <a:p>
            <a:pPr lvl="0" fontAlgn="base"/>
            <a:endParaRPr lang="zh-CN" altLang="en-US" strike="noStrike" noProof="1" smtClean="0"/>
          </a:p>
        </p:txBody>
      </p:sp>
      <p:sp>
        <p:nvSpPr>
          <p:cNvPr id="48" name="图片占位符 47"/>
          <p:cNvSpPr>
            <a:spLocks noGrp="1"/>
          </p:cNvSpPr>
          <p:nvPr>
            <p:ph type="pic" sz="quarter" idx="15"/>
          </p:nvPr>
        </p:nvSpPr>
        <p:spPr>
          <a:xfrm>
            <a:off x="1373135" y="2541905"/>
            <a:ext cx="1985380" cy="2024380"/>
          </a:xfrm>
        </p:spPr>
        <p:txBody>
          <a:bodyPr vert="horz" wrap="square" lIns="91440" tIns="45720" rIns="91440" bIns="45720" numCol="1" anchor="t" anchorCtr="0" compatLnSpc="1"/>
          <a:lstStyle/>
          <a:p>
            <a:pPr marL="228600" marR="0" lvl="0" indent="-228600" algn="l" defTabSz="914400" rtl="0" eaLnBrk="1" fontAlgn="base" latinLnBrk="0" hangingPunct="1">
              <a:lnSpc>
                <a:spcPct val="120000"/>
              </a:lnSpc>
              <a:spcBef>
                <a:spcPts val="1000"/>
              </a:spcBef>
              <a:spcAft>
                <a:spcPct val="0"/>
              </a:spcAft>
              <a:buClrTx/>
              <a:buSzTx/>
              <a:buFont typeface="Arial" panose="020B0604020202020204" pitchFamily="34" charset="0"/>
              <a:buChar char="•"/>
              <a:defRPr/>
            </a:pPr>
            <a:endParaRPr kumimoji="0" lang="zh-CN" altLang="en-US" sz="1400" b="0" i="0" u="none" strike="noStrike" kern="120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49" name="图片占位符 47"/>
          <p:cNvSpPr>
            <a:spLocks noGrp="1"/>
          </p:cNvSpPr>
          <p:nvPr>
            <p:ph type="pic" sz="quarter" idx="16"/>
          </p:nvPr>
        </p:nvSpPr>
        <p:spPr>
          <a:xfrm>
            <a:off x="3796797" y="2541905"/>
            <a:ext cx="1985380" cy="2024380"/>
          </a:xfrm>
        </p:spPr>
        <p:txBody>
          <a:bodyPr vert="horz" wrap="square" lIns="91440" tIns="45720" rIns="91440" bIns="45720" numCol="1" anchor="t" anchorCtr="0" compatLnSpc="1"/>
          <a:lstStyle/>
          <a:p>
            <a:pPr marL="228600" marR="0" lvl="0" indent="-228600" algn="l" defTabSz="914400" rtl="0" eaLnBrk="1" fontAlgn="base" latinLnBrk="0" hangingPunct="1">
              <a:lnSpc>
                <a:spcPct val="120000"/>
              </a:lnSpc>
              <a:spcBef>
                <a:spcPts val="1000"/>
              </a:spcBef>
              <a:spcAft>
                <a:spcPct val="0"/>
              </a:spcAft>
              <a:buClrTx/>
              <a:buSzTx/>
              <a:buFont typeface="Arial" panose="020B0604020202020204" pitchFamily="34" charset="0"/>
              <a:buChar char="•"/>
              <a:defRPr/>
            </a:pPr>
            <a:endParaRPr kumimoji="0" lang="zh-CN" altLang="en-US" sz="1400" b="0" i="0" u="none" strike="noStrike" kern="120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50" name="图片占位符 47"/>
          <p:cNvSpPr>
            <a:spLocks noGrp="1"/>
          </p:cNvSpPr>
          <p:nvPr>
            <p:ph type="pic" sz="quarter" idx="17"/>
          </p:nvPr>
        </p:nvSpPr>
        <p:spPr>
          <a:xfrm>
            <a:off x="6215697" y="2541905"/>
            <a:ext cx="1985380" cy="2024380"/>
          </a:xfrm>
        </p:spPr>
        <p:txBody>
          <a:bodyPr vert="horz" wrap="square" lIns="91440" tIns="45720" rIns="91440" bIns="45720" numCol="1" anchor="t" anchorCtr="0" compatLnSpc="1"/>
          <a:lstStyle/>
          <a:p>
            <a:pPr marL="228600" marR="0" lvl="0" indent="-228600" algn="l" defTabSz="914400" rtl="0" eaLnBrk="1" fontAlgn="base" latinLnBrk="0" hangingPunct="1">
              <a:lnSpc>
                <a:spcPct val="120000"/>
              </a:lnSpc>
              <a:spcBef>
                <a:spcPts val="1000"/>
              </a:spcBef>
              <a:spcAft>
                <a:spcPct val="0"/>
              </a:spcAft>
              <a:buClrTx/>
              <a:buSzTx/>
              <a:buFont typeface="Arial" panose="020B0604020202020204" pitchFamily="34" charset="0"/>
              <a:buChar char="•"/>
              <a:defRPr/>
            </a:pPr>
            <a:endParaRPr kumimoji="0" lang="zh-CN" altLang="en-US" sz="1400" b="0" i="0" u="none" strike="noStrike" kern="120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51" name="图片占位符 47"/>
          <p:cNvSpPr>
            <a:spLocks noGrp="1"/>
          </p:cNvSpPr>
          <p:nvPr>
            <p:ph type="pic" sz="quarter" idx="18"/>
          </p:nvPr>
        </p:nvSpPr>
        <p:spPr>
          <a:xfrm>
            <a:off x="8634597" y="2541905"/>
            <a:ext cx="1985380" cy="2024380"/>
          </a:xfrm>
        </p:spPr>
        <p:txBody>
          <a:bodyPr vert="horz" wrap="square" lIns="91440" tIns="45720" rIns="91440" bIns="45720" numCol="1" anchor="t" anchorCtr="0" compatLnSpc="1"/>
          <a:lstStyle/>
          <a:p>
            <a:pPr marL="228600" marR="0" lvl="0" indent="-228600" algn="l" defTabSz="914400" rtl="0" eaLnBrk="1" fontAlgn="base" latinLnBrk="0" hangingPunct="1">
              <a:lnSpc>
                <a:spcPct val="120000"/>
              </a:lnSpc>
              <a:spcBef>
                <a:spcPts val="1000"/>
              </a:spcBef>
              <a:spcAft>
                <a:spcPct val="0"/>
              </a:spcAft>
              <a:buClrTx/>
              <a:buSzTx/>
              <a:buFont typeface="Arial" panose="020B0604020202020204" pitchFamily="34" charset="0"/>
              <a:buChar char="•"/>
              <a:defRPr/>
            </a:pPr>
            <a:endParaRPr kumimoji="0" lang="zh-CN" altLang="en-US" sz="1400" b="0" i="0" u="none" strike="noStrike" kern="120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53" name="文本占位符 52"/>
          <p:cNvSpPr>
            <a:spLocks noGrp="1"/>
          </p:cNvSpPr>
          <p:nvPr>
            <p:ph type="body" sz="quarter" idx="19"/>
          </p:nvPr>
        </p:nvSpPr>
        <p:spPr>
          <a:xfrm>
            <a:off x="1295082" y="4583112"/>
            <a:ext cx="2138363" cy="461963"/>
          </a:xfrm>
        </p:spPr>
        <p:txBody>
          <a:bodyPr>
            <a:normAutofit/>
          </a:bodyPr>
          <a:lstStyle>
            <a:lvl1pPr marL="0" indent="0">
              <a:buNone/>
              <a:defRPr sz="2000" baseline="0">
                <a:solidFill>
                  <a:schemeClr val="bg2">
                    <a:lumMod val="10000"/>
                  </a:schemeClr>
                </a:solidFill>
              </a:defRPr>
            </a:lvl1pPr>
          </a:lstStyle>
          <a:p>
            <a:pPr lvl="0" fontAlgn="base"/>
            <a:endParaRPr lang="zh-CN" altLang="en-US" strike="noStrike" noProof="1"/>
          </a:p>
        </p:txBody>
      </p:sp>
      <p:sp>
        <p:nvSpPr>
          <p:cNvPr id="54" name="文本占位符 52"/>
          <p:cNvSpPr>
            <a:spLocks noGrp="1"/>
          </p:cNvSpPr>
          <p:nvPr>
            <p:ph type="body" sz="quarter" idx="20"/>
          </p:nvPr>
        </p:nvSpPr>
        <p:spPr>
          <a:xfrm>
            <a:off x="3720305" y="4583112"/>
            <a:ext cx="2138363" cy="461963"/>
          </a:xfrm>
        </p:spPr>
        <p:txBody>
          <a:bodyPr>
            <a:normAutofit/>
          </a:bodyPr>
          <a:lstStyle>
            <a:lvl1pPr marL="0" indent="0">
              <a:buNone/>
              <a:defRPr sz="2000" baseline="0">
                <a:solidFill>
                  <a:schemeClr val="bg2">
                    <a:lumMod val="10000"/>
                  </a:schemeClr>
                </a:solidFill>
              </a:defRPr>
            </a:lvl1pPr>
          </a:lstStyle>
          <a:p>
            <a:pPr lvl="0" fontAlgn="base"/>
            <a:endParaRPr lang="zh-CN" altLang="en-US" strike="noStrike" noProof="1"/>
          </a:p>
        </p:txBody>
      </p:sp>
      <p:sp>
        <p:nvSpPr>
          <p:cNvPr id="55" name="文本占位符 52"/>
          <p:cNvSpPr>
            <a:spLocks noGrp="1"/>
          </p:cNvSpPr>
          <p:nvPr>
            <p:ph type="body" sz="quarter" idx="21"/>
          </p:nvPr>
        </p:nvSpPr>
        <p:spPr>
          <a:xfrm>
            <a:off x="6139205" y="4583112"/>
            <a:ext cx="2138363" cy="461963"/>
          </a:xfrm>
        </p:spPr>
        <p:txBody>
          <a:bodyPr>
            <a:normAutofit/>
          </a:bodyPr>
          <a:lstStyle>
            <a:lvl1pPr marL="0" indent="0">
              <a:buNone/>
              <a:defRPr sz="2000" baseline="0">
                <a:solidFill>
                  <a:schemeClr val="bg2">
                    <a:lumMod val="10000"/>
                  </a:schemeClr>
                </a:solidFill>
              </a:defRPr>
            </a:lvl1pPr>
          </a:lstStyle>
          <a:p>
            <a:pPr lvl="0" fontAlgn="base"/>
            <a:endParaRPr lang="zh-CN" altLang="en-US" strike="noStrike" noProof="1"/>
          </a:p>
        </p:txBody>
      </p:sp>
      <p:sp>
        <p:nvSpPr>
          <p:cNvPr id="56" name="文本占位符 52"/>
          <p:cNvSpPr>
            <a:spLocks noGrp="1"/>
          </p:cNvSpPr>
          <p:nvPr>
            <p:ph type="body" sz="quarter" idx="22"/>
          </p:nvPr>
        </p:nvSpPr>
        <p:spPr>
          <a:xfrm>
            <a:off x="8558105" y="4583112"/>
            <a:ext cx="2138363" cy="461963"/>
          </a:xfrm>
        </p:spPr>
        <p:txBody>
          <a:bodyPr>
            <a:normAutofit/>
          </a:bodyPr>
          <a:lstStyle>
            <a:lvl1pPr marL="0" indent="0">
              <a:buNone/>
              <a:defRPr sz="2000" baseline="0">
                <a:solidFill>
                  <a:schemeClr val="bg2">
                    <a:lumMod val="10000"/>
                  </a:schemeClr>
                </a:solidFill>
              </a:defRPr>
            </a:lvl1pPr>
          </a:lstStyle>
          <a:p>
            <a:pPr lvl="0" fontAlgn="base"/>
            <a:endParaRPr lang="zh-CN" altLang="en-US" strike="noStrike" noProof="1"/>
          </a:p>
        </p:txBody>
      </p:sp>
      <p:sp>
        <p:nvSpPr>
          <p:cNvPr id="58" name="文本占位符 57"/>
          <p:cNvSpPr>
            <a:spLocks noGrp="1"/>
          </p:cNvSpPr>
          <p:nvPr>
            <p:ph type="body" sz="quarter" idx="23"/>
          </p:nvPr>
        </p:nvSpPr>
        <p:spPr>
          <a:xfrm>
            <a:off x="1295081" y="5062538"/>
            <a:ext cx="2138363" cy="1138237"/>
          </a:xfrm>
        </p:spPr>
        <p:txBody>
          <a:bodyPr/>
          <a:lstStyle>
            <a:lvl1pPr marL="0" indent="0">
              <a:buNone/>
              <a:defRPr sz="1400" baseline="0">
                <a:solidFill>
                  <a:schemeClr val="tx1">
                    <a:lumMod val="50000"/>
                    <a:lumOff val="50000"/>
                  </a:schemeClr>
                </a:solidFill>
              </a:defRPr>
            </a:lvl1pPr>
          </a:lstStyle>
          <a:p>
            <a:pPr lvl="0" fontAlgn="base"/>
            <a:endParaRPr lang="zh-CN" altLang="en-US" strike="noStrike" noProof="1"/>
          </a:p>
        </p:txBody>
      </p:sp>
      <p:sp>
        <p:nvSpPr>
          <p:cNvPr id="59" name="文本占位符 57"/>
          <p:cNvSpPr>
            <a:spLocks noGrp="1"/>
          </p:cNvSpPr>
          <p:nvPr>
            <p:ph type="body" sz="quarter" idx="24"/>
          </p:nvPr>
        </p:nvSpPr>
        <p:spPr>
          <a:xfrm>
            <a:off x="3720305" y="5062538"/>
            <a:ext cx="2138363" cy="1138237"/>
          </a:xfrm>
        </p:spPr>
        <p:txBody>
          <a:bodyPr/>
          <a:lstStyle>
            <a:lvl1pPr marL="0" indent="0">
              <a:buNone/>
              <a:defRPr sz="1400" baseline="0">
                <a:solidFill>
                  <a:schemeClr val="tx1">
                    <a:lumMod val="50000"/>
                    <a:lumOff val="50000"/>
                  </a:schemeClr>
                </a:solidFill>
              </a:defRPr>
            </a:lvl1pPr>
          </a:lstStyle>
          <a:p>
            <a:pPr lvl="0" fontAlgn="base"/>
            <a:endParaRPr lang="zh-CN" altLang="en-US" strike="noStrike" noProof="1"/>
          </a:p>
        </p:txBody>
      </p:sp>
      <p:sp>
        <p:nvSpPr>
          <p:cNvPr id="60" name="文本占位符 57"/>
          <p:cNvSpPr>
            <a:spLocks noGrp="1"/>
          </p:cNvSpPr>
          <p:nvPr>
            <p:ph type="body" sz="quarter" idx="25"/>
          </p:nvPr>
        </p:nvSpPr>
        <p:spPr>
          <a:xfrm>
            <a:off x="6139205" y="5062538"/>
            <a:ext cx="2138363" cy="1138237"/>
          </a:xfrm>
        </p:spPr>
        <p:txBody>
          <a:bodyPr/>
          <a:lstStyle>
            <a:lvl1pPr marL="0" indent="0">
              <a:buNone/>
              <a:defRPr sz="1400" baseline="0">
                <a:solidFill>
                  <a:schemeClr val="tx1">
                    <a:lumMod val="50000"/>
                    <a:lumOff val="50000"/>
                  </a:schemeClr>
                </a:solidFill>
              </a:defRPr>
            </a:lvl1pPr>
          </a:lstStyle>
          <a:p>
            <a:pPr lvl="0" fontAlgn="base"/>
            <a:endParaRPr lang="zh-CN" altLang="en-US" strike="noStrike" noProof="1"/>
          </a:p>
        </p:txBody>
      </p:sp>
      <p:sp>
        <p:nvSpPr>
          <p:cNvPr id="61" name="文本占位符 57"/>
          <p:cNvSpPr>
            <a:spLocks noGrp="1"/>
          </p:cNvSpPr>
          <p:nvPr>
            <p:ph type="body" sz="quarter" idx="26"/>
          </p:nvPr>
        </p:nvSpPr>
        <p:spPr>
          <a:xfrm>
            <a:off x="8558105" y="5045075"/>
            <a:ext cx="2138363" cy="1138237"/>
          </a:xfrm>
        </p:spPr>
        <p:txBody>
          <a:bodyPr/>
          <a:lstStyle>
            <a:lvl1pPr marL="0" indent="0">
              <a:buNone/>
              <a:defRPr sz="1400" baseline="0">
                <a:solidFill>
                  <a:schemeClr val="tx1">
                    <a:lumMod val="50000"/>
                    <a:lumOff val="50000"/>
                  </a:schemeClr>
                </a:solidFill>
              </a:defRPr>
            </a:lvl1pPr>
          </a:lstStyle>
          <a:p>
            <a:pPr lvl="0" fontAlgn="base"/>
            <a:endParaRPr lang="zh-CN" altLang="en-US" strike="noStrike" noProof="1"/>
          </a:p>
        </p:txBody>
      </p:sp>
      <p:sp>
        <p:nvSpPr>
          <p:cNvPr id="3" name="标题 2"/>
          <p:cNvSpPr>
            <a:spLocks noGrp="1"/>
          </p:cNvSpPr>
          <p:nvPr>
            <p:ph type="title"/>
          </p:nvPr>
        </p:nvSpPr>
        <p:spPr>
          <a:xfrm>
            <a:off x="1268730" y="276226"/>
            <a:ext cx="9774555" cy="518160"/>
          </a:xfrm>
        </p:spPr>
        <p:txBody>
          <a:bodyPr>
            <a:noAutofit/>
          </a:bodyPr>
          <a:lstStyle>
            <a:lvl1pPr>
              <a:defRPr sz="3200" b="1">
                <a:solidFill>
                  <a:schemeClr val="tx1">
                    <a:lumMod val="65000"/>
                    <a:lumOff val="35000"/>
                  </a:schemeClr>
                </a:solidFill>
                <a:latin typeface="黑体" panose="02010609060101010101" pitchFamily="49" charset="-122"/>
                <a:ea typeface="黑体" panose="02010609060101010101" pitchFamily="49" charset="-122"/>
              </a:defRPr>
            </a:lvl1pPr>
          </a:lstStyle>
          <a:p>
            <a:pPr fontAlgn="base"/>
            <a:r>
              <a:rPr lang="zh-CN" altLang="en-US" strike="noStrike" noProof="1"/>
              <a:t>单击此处编辑母版标题样式</a:t>
            </a:r>
            <a:endParaRPr lang="zh-CN" altLang="en-US" strike="noStrike" noProof="1"/>
          </a:p>
        </p:txBody>
      </p:sp>
      <p:sp>
        <p:nvSpPr>
          <p:cNvPr id="13" name="文本占位符 12"/>
          <p:cNvSpPr>
            <a:spLocks noGrp="1"/>
          </p:cNvSpPr>
          <p:nvPr>
            <p:ph type="body" sz="quarter" idx="13"/>
          </p:nvPr>
        </p:nvSpPr>
        <p:spPr>
          <a:xfrm>
            <a:off x="1295400" y="802640"/>
            <a:ext cx="5621338" cy="354013"/>
          </a:xfrm>
        </p:spPr>
        <p:txBody>
          <a:bodyPr>
            <a:noAutofit/>
          </a:bodyPr>
          <a:lstStyle>
            <a:lvl1pPr marL="0" indent="0">
              <a:buNone/>
              <a:defRPr sz="2000">
                <a:solidFill>
                  <a:schemeClr val="tx1">
                    <a:lumMod val="50000"/>
                    <a:lumOff val="50000"/>
                  </a:schemeClr>
                </a:solidFill>
                <a:latin typeface="黑体" panose="02010609060101010101" pitchFamily="49" charset="-122"/>
                <a:ea typeface="黑体" panose="02010609060101010101" pitchFamily="49" charset="-122"/>
              </a:defRPr>
            </a:lvl1pPr>
          </a:lstStyle>
          <a:p>
            <a:pPr lvl="0" fontAlgn="base"/>
            <a:endParaRPr lang="zh-CN" altLang="en-US" strike="noStrike" noProof="1"/>
          </a:p>
        </p:txBody>
      </p:sp>
      <p:sp>
        <p:nvSpPr>
          <p:cNvPr id="17"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mn-lt"/>
              <a:ea typeface="+mn-ea"/>
              <a:cs typeface="+mn-cs"/>
            </a:endParaRPr>
          </a:p>
        </p:txBody>
      </p:sp>
      <p:sp>
        <p:nvSpPr>
          <p:cNvPr id="18"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endParaRPr>
          </a:p>
        </p:txBody>
      </p:sp>
      <p:sp>
        <p:nvSpPr>
          <p:cNvPr id="19"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20000"/>
              </a:lnSpc>
              <a:spcBef>
                <a:spcPct val="0"/>
              </a:spcBef>
              <a:spcAft>
                <a:spcPct val="0"/>
              </a:spcAft>
              <a:buClrTx/>
              <a:buSzTx/>
              <a:buFontTx/>
              <a:buNone/>
              <a:defRPr/>
            </a:pPr>
            <a:fld id="{38F1EAB8-8C6B-4AAB-B5C9-A2490FF51645}" type="slidenum">
              <a:rPr kumimoji="0" lang="zh-CN" altLang="en-US" sz="1200" b="0" i="0" u="none" strike="noStrike" kern="1200" cap="none" spc="0" normalizeH="0" baseline="0" noProof="1" smtClean="0">
                <a:ln>
                  <a:noFill/>
                </a:ln>
                <a:solidFill>
                  <a:schemeClr val="bg1">
                    <a:lumMod val="50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mn-lt"/>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9" name="任意多边形: 形状 45"/>
          <p:cNvSpPr/>
          <p:nvPr>
            <p:custDataLst>
              <p:tags r:id="rId2"/>
            </p:custDataLst>
          </p:nvPr>
        </p:nvSpPr>
        <p:spPr>
          <a:xfrm>
            <a:off x="0" y="-6350"/>
            <a:ext cx="1173163" cy="1162050"/>
          </a:xfrm>
          <a:custGeom>
            <a:avLst/>
            <a:gdLst>
              <a:gd name="connsiteX0" fmla="*/ 0 w 1172915"/>
              <a:gd name="connsiteY0" fmla="*/ 0 h 1162285"/>
              <a:gd name="connsiteX1" fmla="*/ 1172915 w 1172915"/>
              <a:gd name="connsiteY1" fmla="*/ 0 h 1162285"/>
              <a:gd name="connsiteX2" fmla="*/ 1167422 w 1172915"/>
              <a:gd name="connsiteY2" fmla="*/ 108787 h 1162285"/>
              <a:gd name="connsiteX3" fmla="*/ 0 w 1172915"/>
              <a:gd name="connsiteY3" fmla="*/ 1162285 h 1162285"/>
            </a:gdLst>
            <a:ahLst/>
            <a:cxnLst>
              <a:cxn ang="0">
                <a:pos x="connsiteX0" y="connsiteY0"/>
              </a:cxn>
              <a:cxn ang="0">
                <a:pos x="connsiteX1" y="connsiteY1"/>
              </a:cxn>
              <a:cxn ang="0">
                <a:pos x="connsiteX2" y="connsiteY2"/>
              </a:cxn>
              <a:cxn ang="0">
                <a:pos x="connsiteX3" y="connsiteY3"/>
              </a:cxn>
            </a:cxnLst>
            <a:rect l="l" t="t" r="r" b="b"/>
            <a:pathLst>
              <a:path w="1172915" h="1162285">
                <a:moveTo>
                  <a:pt x="0" y="0"/>
                </a:moveTo>
                <a:lnTo>
                  <a:pt x="1172915" y="0"/>
                </a:lnTo>
                <a:lnTo>
                  <a:pt x="1167422" y="108787"/>
                </a:lnTo>
                <a:cubicBezTo>
                  <a:pt x="1107328" y="700521"/>
                  <a:pt x="607589" y="1162285"/>
                  <a:pt x="0" y="1162285"/>
                </a:cubicBezTo>
                <a:close/>
              </a:path>
            </a:pathLst>
          </a:custGeom>
          <a:solidFill>
            <a:srgbClr val="F7F7F7"/>
          </a:solidFill>
          <a:ln>
            <a:noFill/>
          </a:ln>
          <a:effectLst>
            <a:outerShdw blurRad="3302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黑体" panose="02010609060101010101" pitchFamily="49" charset="-122"/>
              <a:ea typeface="黑体" panose="02010609060101010101" pitchFamily="49" charset="-122"/>
              <a:cs typeface="Arial" panose="020B0604020202020204" pitchFamily="34" charset="0"/>
            </a:endParaRPr>
          </a:p>
        </p:txBody>
      </p:sp>
      <p:sp>
        <p:nvSpPr>
          <p:cNvPr id="10" name="任意多边形: 形状 46"/>
          <p:cNvSpPr/>
          <p:nvPr>
            <p:custDataLst>
              <p:tags r:id="rId3"/>
            </p:custDataLst>
          </p:nvPr>
        </p:nvSpPr>
        <p:spPr>
          <a:xfrm>
            <a:off x="0" y="-6350"/>
            <a:ext cx="1036638" cy="1036638"/>
          </a:xfrm>
          <a:custGeom>
            <a:avLst/>
            <a:gdLst>
              <a:gd name="connsiteX0" fmla="*/ 0 w 1036320"/>
              <a:gd name="connsiteY0" fmla="*/ 0 h 1036320"/>
              <a:gd name="connsiteX1" fmla="*/ 1036320 w 1036320"/>
              <a:gd name="connsiteY1" fmla="*/ 0 h 1036320"/>
              <a:gd name="connsiteX2" fmla="*/ 0 w 1036320"/>
              <a:gd name="connsiteY2" fmla="*/ 1036320 h 1036320"/>
            </a:gdLst>
            <a:ahLst/>
            <a:cxnLst>
              <a:cxn ang="0">
                <a:pos x="connsiteX0" y="connsiteY0"/>
              </a:cxn>
              <a:cxn ang="0">
                <a:pos x="connsiteX1" y="connsiteY1"/>
              </a:cxn>
              <a:cxn ang="0">
                <a:pos x="connsiteX2" y="connsiteY2"/>
              </a:cxn>
            </a:cxnLst>
            <a:rect l="l" t="t" r="r" b="b"/>
            <a:pathLst>
              <a:path w="1036320" h="1036320">
                <a:moveTo>
                  <a:pt x="0" y="0"/>
                </a:moveTo>
                <a:lnTo>
                  <a:pt x="1036320" y="0"/>
                </a:lnTo>
                <a:cubicBezTo>
                  <a:pt x="1036320" y="572344"/>
                  <a:pt x="572344" y="1036320"/>
                  <a:pt x="0" y="1036320"/>
                </a:cubicBezTo>
                <a:close/>
              </a:path>
            </a:pathLst>
          </a:custGeom>
          <a:solidFill>
            <a:srgbClr val="FFFF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黑体" panose="02010609060101010101" pitchFamily="49" charset="-122"/>
              <a:ea typeface="黑体" panose="02010609060101010101" pitchFamily="49" charset="-122"/>
              <a:cs typeface="Arial" panose="020B0604020202020204" pitchFamily="34" charset="0"/>
            </a:endParaRPr>
          </a:p>
        </p:txBody>
      </p:sp>
      <p:sp>
        <p:nvSpPr>
          <p:cNvPr id="11" name="KSO_Shape"/>
          <p:cNvSpPr/>
          <p:nvPr>
            <p:custDataLst>
              <p:tags r:id="rId4"/>
            </p:custDataLst>
          </p:nvPr>
        </p:nvSpPr>
        <p:spPr>
          <a:xfrm rot="6188927">
            <a:off x="784225" y="434975"/>
            <a:ext cx="88900" cy="79375"/>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黑体" panose="02010609060101010101" pitchFamily="49" charset="-122"/>
              <a:ea typeface="黑体" panose="02010609060101010101" pitchFamily="49" charset="-122"/>
              <a:cs typeface="Arial" panose="020B0604020202020204" pitchFamily="34" charset="0"/>
            </a:endParaRPr>
          </a:p>
        </p:txBody>
      </p:sp>
      <p:sp>
        <p:nvSpPr>
          <p:cNvPr id="12" name="KSO_Shape"/>
          <p:cNvSpPr/>
          <p:nvPr>
            <p:custDataLst>
              <p:tags r:id="rId5"/>
            </p:custDataLst>
          </p:nvPr>
        </p:nvSpPr>
        <p:spPr>
          <a:xfrm rot="7226800">
            <a:off x="745331" y="535781"/>
            <a:ext cx="88900" cy="77788"/>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黑体" panose="02010609060101010101" pitchFamily="49" charset="-122"/>
              <a:ea typeface="黑体" panose="02010609060101010101" pitchFamily="49" charset="-122"/>
              <a:cs typeface="Arial" panose="020B0604020202020204" pitchFamily="34" charset="0"/>
            </a:endParaRPr>
          </a:p>
        </p:txBody>
      </p:sp>
      <p:sp>
        <p:nvSpPr>
          <p:cNvPr id="13" name="KSO_Shape"/>
          <p:cNvSpPr/>
          <p:nvPr>
            <p:custDataLst>
              <p:tags r:id="rId6"/>
            </p:custDataLst>
          </p:nvPr>
        </p:nvSpPr>
        <p:spPr>
          <a:xfrm rot="8126800">
            <a:off x="676275" y="620713"/>
            <a:ext cx="88900" cy="77788"/>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黑体" panose="02010609060101010101" pitchFamily="49" charset="-122"/>
              <a:ea typeface="黑体" panose="02010609060101010101" pitchFamily="49" charset="-122"/>
              <a:cs typeface="Arial" panose="020B0604020202020204" pitchFamily="34" charset="0"/>
            </a:endParaRPr>
          </a:p>
        </p:txBody>
      </p:sp>
      <p:sp>
        <p:nvSpPr>
          <p:cNvPr id="2" name="KSO_Shape"/>
          <p:cNvSpPr/>
          <p:nvPr>
            <p:custDataLst>
              <p:tags r:id="rId7"/>
            </p:custDataLst>
          </p:nvPr>
        </p:nvSpPr>
        <p:spPr>
          <a:xfrm rot="9026800">
            <a:off x="590550" y="677863"/>
            <a:ext cx="88900" cy="79375"/>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黑体" panose="02010609060101010101" pitchFamily="49" charset="-122"/>
              <a:ea typeface="黑体" panose="02010609060101010101" pitchFamily="49" charset="-122"/>
              <a:cs typeface="Arial" panose="020B0604020202020204" pitchFamily="34" charset="0"/>
            </a:endParaRPr>
          </a:p>
        </p:txBody>
      </p:sp>
      <p:sp>
        <p:nvSpPr>
          <p:cNvPr id="3" name="内容占位符 2"/>
          <p:cNvSpPr>
            <a:spLocks noGrp="1"/>
          </p:cNvSpPr>
          <p:nvPr>
            <p:ph sz="half" idx="1"/>
          </p:nvPr>
        </p:nvSpPr>
        <p:spPr>
          <a:xfrm>
            <a:off x="838200" y="1825625"/>
            <a:ext cx="5181600" cy="43513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4" name="标题 13"/>
          <p:cNvSpPr>
            <a:spLocks noGrp="1"/>
          </p:cNvSpPr>
          <p:nvPr>
            <p:ph type="title"/>
          </p:nvPr>
        </p:nvSpPr>
        <p:spPr>
          <a:xfrm>
            <a:off x="1268730" y="276226"/>
            <a:ext cx="9774555" cy="518160"/>
          </a:xfrm>
        </p:spPr>
        <p:txBody>
          <a:bodyPr>
            <a:noAutofit/>
          </a:bodyPr>
          <a:lstStyle>
            <a:lvl1pPr>
              <a:defRPr sz="3200" b="1">
                <a:solidFill>
                  <a:schemeClr val="tx1">
                    <a:lumMod val="65000"/>
                    <a:lumOff val="35000"/>
                  </a:schemeClr>
                </a:solidFill>
                <a:latin typeface="黑体" panose="02010609060101010101" pitchFamily="49" charset="-122"/>
                <a:ea typeface="黑体" panose="02010609060101010101" pitchFamily="49" charset="-122"/>
              </a:defRPr>
            </a:lvl1pPr>
          </a:lstStyle>
          <a:p>
            <a:pPr fontAlgn="base"/>
            <a:r>
              <a:rPr lang="zh-CN" altLang="en-US" strike="noStrike" noProof="1"/>
              <a:t>单击此处编辑母版标题样式</a:t>
            </a:r>
            <a:endParaRPr lang="zh-CN" altLang="en-US" strike="noStrike" noProof="1"/>
          </a:p>
        </p:txBody>
      </p:sp>
      <p:sp>
        <p:nvSpPr>
          <p:cNvPr id="16" name="文本占位符 15"/>
          <p:cNvSpPr>
            <a:spLocks noGrp="1"/>
          </p:cNvSpPr>
          <p:nvPr>
            <p:ph type="body" sz="quarter" idx="13"/>
          </p:nvPr>
        </p:nvSpPr>
        <p:spPr>
          <a:xfrm>
            <a:off x="1295400" y="802640"/>
            <a:ext cx="5621338" cy="354013"/>
          </a:xfrm>
        </p:spPr>
        <p:txBody>
          <a:bodyPr>
            <a:noAutofit/>
          </a:bodyPr>
          <a:lstStyle>
            <a:lvl1pPr marL="0" indent="0">
              <a:buNone/>
              <a:defRPr sz="2000">
                <a:solidFill>
                  <a:schemeClr val="tx1">
                    <a:lumMod val="50000"/>
                    <a:lumOff val="50000"/>
                  </a:schemeClr>
                </a:solidFill>
                <a:latin typeface="黑体" panose="02010609060101010101" pitchFamily="49" charset="-122"/>
                <a:ea typeface="黑体" panose="02010609060101010101" pitchFamily="49" charset="-122"/>
              </a:defRPr>
            </a:lvl1pPr>
          </a:lstStyle>
          <a:p>
            <a:pPr lvl="0" fontAlgn="base"/>
            <a:endParaRPr lang="zh-CN" altLang="en-US" strike="noStrike" noProof="1"/>
          </a:p>
        </p:txBody>
      </p:sp>
      <p:sp>
        <p:nvSpPr>
          <p:cNvPr id="15" name="日期占位符 4"/>
          <p:cNvSpPr>
            <a:spLocks noGrp="1"/>
          </p:cNvSpPr>
          <p:nvPr>
            <p:ph type="dt" sz="half" idx="12"/>
          </p:nvPr>
        </p:nvSpPr>
        <p:spPr>
          <a:xfrm>
            <a:off x="838200" y="6356350"/>
            <a:ext cx="2743200" cy="36512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mn-lt"/>
              <a:ea typeface="+mn-ea"/>
              <a:cs typeface="+mn-cs"/>
            </a:endParaRPr>
          </a:p>
        </p:txBody>
      </p:sp>
      <p:sp>
        <p:nvSpPr>
          <p:cNvPr id="5" name="页脚占位符 5"/>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endParaRPr>
          </a:p>
        </p:txBody>
      </p:sp>
      <p:sp>
        <p:nvSpPr>
          <p:cNvPr id="17" name="灯片编号占位符 6"/>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20000"/>
              </a:lnSpc>
              <a:spcBef>
                <a:spcPct val="0"/>
              </a:spcBef>
              <a:spcAft>
                <a:spcPct val="0"/>
              </a:spcAft>
              <a:buClrTx/>
              <a:buSzTx/>
              <a:buFontTx/>
              <a:buNone/>
              <a:defRPr/>
            </a:pPr>
            <a:fld id="{45880878-4589-40F7-B911-C33EAC1E67D4}" type="slidenum">
              <a:rPr kumimoji="0" lang="zh-CN" altLang="en-US" sz="1200" b="0" i="0" u="none" strike="noStrike" kern="1200" cap="none" spc="0" normalizeH="0" baseline="0" noProof="1" smtClean="0">
                <a:ln>
                  <a:noFill/>
                </a:ln>
                <a:solidFill>
                  <a:schemeClr val="bg1">
                    <a:lumMod val="50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mn-lt"/>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9" name="任意多边形: 形状 5"/>
          <p:cNvSpPr/>
          <p:nvPr/>
        </p:nvSpPr>
        <p:spPr>
          <a:xfrm>
            <a:off x="11123613" y="-7937"/>
            <a:ext cx="1068388" cy="1052513"/>
          </a:xfrm>
          <a:custGeom>
            <a:avLst/>
            <a:gdLst>
              <a:gd name="connsiteX0" fmla="*/ 65352 w 1068729"/>
              <a:gd name="connsiteY0" fmla="*/ 0 h 1052118"/>
              <a:gd name="connsiteX1" fmla="*/ 1068729 w 1068729"/>
              <a:gd name="connsiteY1" fmla="*/ 0 h 1052118"/>
              <a:gd name="connsiteX2" fmla="*/ 1068729 w 1068729"/>
              <a:gd name="connsiteY2" fmla="*/ 977750 h 1052118"/>
              <a:gd name="connsiteX3" fmla="*/ 1040113 w 1068729"/>
              <a:gd name="connsiteY3" fmla="*/ 993283 h 1052118"/>
              <a:gd name="connsiteX4" fmla="*/ 748689 w 1068729"/>
              <a:gd name="connsiteY4" fmla="*/ 1052118 h 1052118"/>
              <a:gd name="connsiteX5" fmla="*/ 0 w 1068729"/>
              <a:gd name="connsiteY5" fmla="*/ 303429 h 1052118"/>
              <a:gd name="connsiteX6" fmla="*/ 58836 w 1068729"/>
              <a:gd name="connsiteY6" fmla="*/ 12005 h 10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8729" h="1052118">
                <a:moveTo>
                  <a:pt x="65352" y="0"/>
                </a:moveTo>
                <a:lnTo>
                  <a:pt x="1068729" y="0"/>
                </a:lnTo>
                <a:lnTo>
                  <a:pt x="1068729" y="977750"/>
                </a:lnTo>
                <a:lnTo>
                  <a:pt x="1040113" y="993283"/>
                </a:lnTo>
                <a:cubicBezTo>
                  <a:pt x="950541" y="1031168"/>
                  <a:pt x="852062" y="1052118"/>
                  <a:pt x="748689" y="1052118"/>
                </a:cubicBezTo>
                <a:cubicBezTo>
                  <a:pt x="335199" y="1052118"/>
                  <a:pt x="0" y="716919"/>
                  <a:pt x="0" y="303429"/>
                </a:cubicBezTo>
                <a:cubicBezTo>
                  <a:pt x="0" y="200056"/>
                  <a:pt x="20950" y="101577"/>
                  <a:pt x="58836" y="1200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0" name="椭圆 9"/>
          <p:cNvSpPr/>
          <p:nvPr/>
        </p:nvSpPr>
        <p:spPr>
          <a:xfrm>
            <a:off x="1357313" y="1363663"/>
            <a:ext cx="1497013" cy="14986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 name="任意多边形: 形状 7"/>
          <p:cNvSpPr/>
          <p:nvPr/>
        </p:nvSpPr>
        <p:spPr>
          <a:xfrm>
            <a:off x="8089900" y="-7937"/>
            <a:ext cx="1047750" cy="420688"/>
          </a:xfrm>
          <a:custGeom>
            <a:avLst/>
            <a:gdLst>
              <a:gd name="connsiteX0" fmla="*/ 0 w 1458561"/>
              <a:gd name="connsiteY0" fmla="*/ 0 h 584280"/>
              <a:gd name="connsiteX1" fmla="*/ 1458561 w 1458561"/>
              <a:gd name="connsiteY1" fmla="*/ 0 h 584280"/>
              <a:gd name="connsiteX2" fmla="*/ 1419134 w 1458561"/>
              <a:gd name="connsiteY2" fmla="*/ 127015 h 584280"/>
              <a:gd name="connsiteX3" fmla="*/ 729281 w 1458561"/>
              <a:gd name="connsiteY3" fmla="*/ 584280 h 584280"/>
              <a:gd name="connsiteX4" fmla="*/ 39427 w 1458561"/>
              <a:gd name="connsiteY4" fmla="*/ 127015 h 584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8561" h="584280">
                <a:moveTo>
                  <a:pt x="0" y="0"/>
                </a:moveTo>
                <a:lnTo>
                  <a:pt x="1458561" y="0"/>
                </a:lnTo>
                <a:lnTo>
                  <a:pt x="1419134" y="127015"/>
                </a:lnTo>
                <a:cubicBezTo>
                  <a:pt x="1305477" y="395731"/>
                  <a:pt x="1039398" y="584280"/>
                  <a:pt x="729281" y="584280"/>
                </a:cubicBezTo>
                <a:cubicBezTo>
                  <a:pt x="419163" y="584280"/>
                  <a:pt x="153084" y="395731"/>
                  <a:pt x="39427" y="12701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2" name="任意多边形: 形状 8"/>
          <p:cNvSpPr/>
          <p:nvPr/>
        </p:nvSpPr>
        <p:spPr>
          <a:xfrm>
            <a:off x="4592638" y="5781675"/>
            <a:ext cx="2116138" cy="1087438"/>
          </a:xfrm>
          <a:custGeom>
            <a:avLst/>
            <a:gdLst>
              <a:gd name="connsiteX0" fmla="*/ 1058486 w 2116971"/>
              <a:gd name="connsiteY0" fmla="*/ 0 h 1086707"/>
              <a:gd name="connsiteX1" fmla="*/ 2116971 w 2116971"/>
              <a:gd name="connsiteY1" fmla="*/ 1058486 h 1086707"/>
              <a:gd name="connsiteX2" fmla="*/ 2114126 w 2116971"/>
              <a:gd name="connsiteY2" fmla="*/ 1086707 h 1086707"/>
              <a:gd name="connsiteX3" fmla="*/ 2845 w 2116971"/>
              <a:gd name="connsiteY3" fmla="*/ 1086707 h 1086707"/>
              <a:gd name="connsiteX4" fmla="*/ 0 w 2116971"/>
              <a:gd name="connsiteY4" fmla="*/ 1058486 h 1086707"/>
              <a:gd name="connsiteX5" fmla="*/ 1058486 w 2116971"/>
              <a:gd name="connsiteY5" fmla="*/ 0 h 108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6971" h="1086707">
                <a:moveTo>
                  <a:pt x="1058486" y="0"/>
                </a:moveTo>
                <a:cubicBezTo>
                  <a:pt x="1643071" y="0"/>
                  <a:pt x="2116971" y="473900"/>
                  <a:pt x="2116971" y="1058486"/>
                </a:cubicBezTo>
                <a:lnTo>
                  <a:pt x="2114126" y="1086707"/>
                </a:lnTo>
                <a:lnTo>
                  <a:pt x="2845" y="1086707"/>
                </a:lnTo>
                <a:lnTo>
                  <a:pt x="0" y="1058486"/>
                </a:lnTo>
                <a:cubicBezTo>
                  <a:pt x="0" y="473900"/>
                  <a:pt x="473899" y="0"/>
                  <a:pt x="10584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任意多边形: 形状 9"/>
          <p:cNvSpPr/>
          <p:nvPr/>
        </p:nvSpPr>
        <p:spPr>
          <a:xfrm>
            <a:off x="10945813" y="6275388"/>
            <a:ext cx="1036638" cy="593725"/>
          </a:xfrm>
          <a:custGeom>
            <a:avLst/>
            <a:gdLst>
              <a:gd name="connsiteX0" fmla="*/ 517890 w 1035780"/>
              <a:gd name="connsiteY0" fmla="*/ 0 h 593238"/>
              <a:gd name="connsiteX1" fmla="*/ 1035780 w 1035780"/>
              <a:gd name="connsiteY1" fmla="*/ 517890 h 593238"/>
              <a:gd name="connsiteX2" fmla="*/ 1028184 w 1035780"/>
              <a:gd name="connsiteY2" fmla="*/ 593238 h 593238"/>
              <a:gd name="connsiteX3" fmla="*/ 7596 w 1035780"/>
              <a:gd name="connsiteY3" fmla="*/ 593238 h 593238"/>
              <a:gd name="connsiteX4" fmla="*/ 0 w 1035780"/>
              <a:gd name="connsiteY4" fmla="*/ 517890 h 593238"/>
              <a:gd name="connsiteX5" fmla="*/ 517890 w 1035780"/>
              <a:gd name="connsiteY5" fmla="*/ 0 h 593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5780" h="593238">
                <a:moveTo>
                  <a:pt x="517890" y="0"/>
                </a:moveTo>
                <a:cubicBezTo>
                  <a:pt x="803913" y="0"/>
                  <a:pt x="1035780" y="231867"/>
                  <a:pt x="1035780" y="517890"/>
                </a:cubicBezTo>
                <a:lnTo>
                  <a:pt x="1028184" y="593238"/>
                </a:lnTo>
                <a:lnTo>
                  <a:pt x="7596" y="593238"/>
                </a:lnTo>
                <a:lnTo>
                  <a:pt x="0" y="517890"/>
                </a:lnTo>
                <a:cubicBezTo>
                  <a:pt x="0" y="231867"/>
                  <a:pt x="231867" y="0"/>
                  <a:pt x="51789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4" name="任意多边形: 形状 10"/>
          <p:cNvSpPr/>
          <p:nvPr/>
        </p:nvSpPr>
        <p:spPr>
          <a:xfrm>
            <a:off x="-19050" y="6184900"/>
            <a:ext cx="787400" cy="673100"/>
          </a:xfrm>
          <a:custGeom>
            <a:avLst/>
            <a:gdLst>
              <a:gd name="connsiteX0" fmla="*/ 269296 w 787186"/>
              <a:gd name="connsiteY0" fmla="*/ 0 h 673570"/>
              <a:gd name="connsiteX1" fmla="*/ 787186 w 787186"/>
              <a:gd name="connsiteY1" fmla="*/ 517890 h 673570"/>
              <a:gd name="connsiteX2" fmla="*/ 776665 w 787186"/>
              <a:gd name="connsiteY2" fmla="*/ 622263 h 673570"/>
              <a:gd name="connsiteX3" fmla="*/ 760738 w 787186"/>
              <a:gd name="connsiteY3" fmla="*/ 673570 h 673570"/>
              <a:gd name="connsiteX4" fmla="*/ 0 w 787186"/>
              <a:gd name="connsiteY4" fmla="*/ 673570 h 673570"/>
              <a:gd name="connsiteX5" fmla="*/ 0 w 787186"/>
              <a:gd name="connsiteY5" fmla="*/ 77450 h 673570"/>
              <a:gd name="connsiteX6" fmla="*/ 67710 w 787186"/>
              <a:gd name="connsiteY6" fmla="*/ 40699 h 673570"/>
              <a:gd name="connsiteX7" fmla="*/ 269296 w 787186"/>
              <a:gd name="connsiteY7" fmla="*/ 0 h 67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7186" h="673570">
                <a:moveTo>
                  <a:pt x="269296" y="0"/>
                </a:moveTo>
                <a:cubicBezTo>
                  <a:pt x="555319" y="0"/>
                  <a:pt x="787186" y="231867"/>
                  <a:pt x="787186" y="517890"/>
                </a:cubicBezTo>
                <a:cubicBezTo>
                  <a:pt x="787186" y="553643"/>
                  <a:pt x="783563" y="588550"/>
                  <a:pt x="776665" y="622263"/>
                </a:cubicBezTo>
                <a:lnTo>
                  <a:pt x="760738" y="673570"/>
                </a:lnTo>
                <a:lnTo>
                  <a:pt x="0" y="673570"/>
                </a:lnTo>
                <a:lnTo>
                  <a:pt x="0" y="77450"/>
                </a:lnTo>
                <a:lnTo>
                  <a:pt x="67710" y="40699"/>
                </a:lnTo>
                <a:cubicBezTo>
                  <a:pt x="129669" y="14492"/>
                  <a:pt x="197790" y="0"/>
                  <a:pt x="26929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5" name="KSO_Shape"/>
          <p:cNvSpPr/>
          <p:nvPr/>
        </p:nvSpPr>
        <p:spPr>
          <a:xfrm rot="10154805">
            <a:off x="9918700" y="4903788"/>
            <a:ext cx="314325" cy="276225"/>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Arial" panose="020B0604020202020204" pitchFamily="34" charset="0"/>
            </a:endParaRPr>
          </a:p>
        </p:txBody>
      </p:sp>
      <p:sp>
        <p:nvSpPr>
          <p:cNvPr id="16" name="KSO_Shape"/>
          <p:cNvSpPr/>
          <p:nvPr/>
        </p:nvSpPr>
        <p:spPr>
          <a:xfrm rot="10154805">
            <a:off x="8661400" y="2400300"/>
            <a:ext cx="314325" cy="276225"/>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Arial" panose="020B0604020202020204" pitchFamily="34" charset="0"/>
            </a:endParaRPr>
          </a:p>
        </p:txBody>
      </p:sp>
      <p:sp>
        <p:nvSpPr>
          <p:cNvPr id="17" name="KSO_Shape"/>
          <p:cNvSpPr/>
          <p:nvPr/>
        </p:nvSpPr>
        <p:spPr>
          <a:xfrm rot="13326744">
            <a:off x="1309688" y="4641850"/>
            <a:ext cx="628650" cy="554038"/>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Arial" panose="020B0604020202020204" pitchFamily="34" charset="0"/>
            </a:endParaRPr>
          </a:p>
        </p:txBody>
      </p:sp>
      <p:sp>
        <p:nvSpPr>
          <p:cNvPr id="18" name="KSO_Shape"/>
          <p:cNvSpPr/>
          <p:nvPr/>
        </p:nvSpPr>
        <p:spPr>
          <a:xfrm rot="6300000">
            <a:off x="5813425" y="893763"/>
            <a:ext cx="563563" cy="496888"/>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Arial" panose="020B0604020202020204" pitchFamily="34" charset="0"/>
            </a:endParaRPr>
          </a:p>
        </p:txBody>
      </p:sp>
      <p:sp>
        <p:nvSpPr>
          <p:cNvPr id="2" name="标题 1"/>
          <p:cNvSpPr>
            <a:spLocks noGrp="1"/>
          </p:cNvSpPr>
          <p:nvPr>
            <p:ph type="title"/>
          </p:nvPr>
        </p:nvSpPr>
        <p:spPr>
          <a:xfrm>
            <a:off x="2447925" y="2592718"/>
            <a:ext cx="7296150" cy="1442383"/>
          </a:xfrm>
        </p:spPr>
        <p:txBody>
          <a:bodyPr>
            <a:normAutofit/>
          </a:bodyPr>
          <a:lstStyle>
            <a:lvl1pPr algn="ctr">
              <a:defRPr sz="8000" b="1">
                <a:solidFill>
                  <a:schemeClr val="accent5"/>
                </a:solidFill>
              </a:defRPr>
            </a:lvl1pPr>
          </a:lstStyle>
          <a:p>
            <a:pPr fontAlgn="base"/>
            <a:r>
              <a:rPr lang="zh-CN" altLang="en-US" strike="noStrike" noProof="1" smtClean="0"/>
              <a:t>单击此处编辑母版标题样式</a:t>
            </a:r>
            <a:endParaRPr lang="zh-CN" altLang="en-US" strike="noStrike" noProof="1"/>
          </a:p>
        </p:txBody>
      </p:sp>
      <p:sp>
        <p:nvSpPr>
          <p:cNvPr id="19" name="日期占位符 2"/>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mn-lt"/>
              <a:ea typeface="+mn-ea"/>
              <a:cs typeface="+mn-cs"/>
            </a:endParaRPr>
          </a:p>
        </p:txBody>
      </p:sp>
      <p:sp>
        <p:nvSpPr>
          <p:cNvPr id="20" name="页脚占位符 3"/>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endParaRPr>
          </a:p>
        </p:txBody>
      </p:sp>
      <p:sp>
        <p:nvSpPr>
          <p:cNvPr id="21" name="灯片编号占位符 4"/>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20000"/>
              </a:lnSpc>
              <a:spcBef>
                <a:spcPct val="0"/>
              </a:spcBef>
              <a:spcAft>
                <a:spcPct val="0"/>
              </a:spcAft>
              <a:buClrTx/>
              <a:buSzTx/>
              <a:buFontTx/>
              <a:buNone/>
              <a:defRPr/>
            </a:pPr>
            <a:fld id="{D4D3A64F-A1C2-41F5-8964-323B7920FA06}" type="slidenum">
              <a:rPr kumimoji="0" lang="zh-CN" altLang="en-US" sz="1200" b="0" i="0" u="none" strike="noStrike" kern="1200" cap="none" spc="0" normalizeH="0" baseline="0" noProof="1" smtClean="0">
                <a:ln>
                  <a:noFill/>
                </a:ln>
                <a:solidFill>
                  <a:schemeClr val="bg1">
                    <a:lumMod val="50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bg1"/>
        </a:solidFill>
        <a:effectLst/>
      </p:bgPr>
    </p:bg>
    <p:spTree>
      <p:nvGrpSpPr>
        <p:cNvPr id="1" name=""/>
        <p:cNvGrpSpPr/>
        <p:nvPr/>
      </p:nvGrpSpPr>
      <p:grpSpPr>
        <a:xfrm>
          <a:off x="0" y="0"/>
          <a:ext cx="0" cy="0"/>
          <a:chOff x="0" y="0"/>
          <a:chExt cx="0" cy="0"/>
        </a:xfrm>
      </p:grpSpPr>
      <p:sp>
        <p:nvSpPr>
          <p:cNvPr id="9" name="任意多边形: 形状 45"/>
          <p:cNvSpPr/>
          <p:nvPr>
            <p:custDataLst>
              <p:tags r:id="rId2"/>
            </p:custDataLst>
          </p:nvPr>
        </p:nvSpPr>
        <p:spPr>
          <a:xfrm>
            <a:off x="0" y="-6350"/>
            <a:ext cx="1173163" cy="1162050"/>
          </a:xfrm>
          <a:custGeom>
            <a:avLst/>
            <a:gdLst>
              <a:gd name="connsiteX0" fmla="*/ 0 w 1172915"/>
              <a:gd name="connsiteY0" fmla="*/ 0 h 1162285"/>
              <a:gd name="connsiteX1" fmla="*/ 1172915 w 1172915"/>
              <a:gd name="connsiteY1" fmla="*/ 0 h 1162285"/>
              <a:gd name="connsiteX2" fmla="*/ 1167422 w 1172915"/>
              <a:gd name="connsiteY2" fmla="*/ 108787 h 1162285"/>
              <a:gd name="connsiteX3" fmla="*/ 0 w 1172915"/>
              <a:gd name="connsiteY3" fmla="*/ 1162285 h 1162285"/>
            </a:gdLst>
            <a:ahLst/>
            <a:cxnLst>
              <a:cxn ang="0">
                <a:pos x="connsiteX0" y="connsiteY0"/>
              </a:cxn>
              <a:cxn ang="0">
                <a:pos x="connsiteX1" y="connsiteY1"/>
              </a:cxn>
              <a:cxn ang="0">
                <a:pos x="connsiteX2" y="connsiteY2"/>
              </a:cxn>
              <a:cxn ang="0">
                <a:pos x="connsiteX3" y="connsiteY3"/>
              </a:cxn>
            </a:cxnLst>
            <a:rect l="l" t="t" r="r" b="b"/>
            <a:pathLst>
              <a:path w="1172915" h="1162285">
                <a:moveTo>
                  <a:pt x="0" y="0"/>
                </a:moveTo>
                <a:lnTo>
                  <a:pt x="1172915" y="0"/>
                </a:lnTo>
                <a:lnTo>
                  <a:pt x="1167422" y="108787"/>
                </a:lnTo>
                <a:cubicBezTo>
                  <a:pt x="1107328" y="700521"/>
                  <a:pt x="607589" y="1162285"/>
                  <a:pt x="0" y="1162285"/>
                </a:cubicBezTo>
                <a:close/>
              </a:path>
            </a:pathLst>
          </a:custGeom>
          <a:solidFill>
            <a:srgbClr val="F7F7F7"/>
          </a:solidFill>
          <a:ln>
            <a:noFill/>
          </a:ln>
          <a:effectLst>
            <a:outerShdw blurRad="3302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黑体" panose="02010609060101010101" pitchFamily="49" charset="-122"/>
              <a:ea typeface="黑体" panose="02010609060101010101" pitchFamily="49" charset="-122"/>
              <a:cs typeface="Arial" panose="020B0604020202020204" pitchFamily="34" charset="0"/>
            </a:endParaRPr>
          </a:p>
        </p:txBody>
      </p:sp>
      <p:sp>
        <p:nvSpPr>
          <p:cNvPr id="10" name="任意多边形: 形状 46"/>
          <p:cNvSpPr/>
          <p:nvPr>
            <p:custDataLst>
              <p:tags r:id="rId3"/>
            </p:custDataLst>
          </p:nvPr>
        </p:nvSpPr>
        <p:spPr>
          <a:xfrm>
            <a:off x="0" y="-6350"/>
            <a:ext cx="1036638" cy="1036638"/>
          </a:xfrm>
          <a:custGeom>
            <a:avLst/>
            <a:gdLst>
              <a:gd name="connsiteX0" fmla="*/ 0 w 1036320"/>
              <a:gd name="connsiteY0" fmla="*/ 0 h 1036320"/>
              <a:gd name="connsiteX1" fmla="*/ 1036320 w 1036320"/>
              <a:gd name="connsiteY1" fmla="*/ 0 h 1036320"/>
              <a:gd name="connsiteX2" fmla="*/ 0 w 1036320"/>
              <a:gd name="connsiteY2" fmla="*/ 1036320 h 1036320"/>
            </a:gdLst>
            <a:ahLst/>
            <a:cxnLst>
              <a:cxn ang="0">
                <a:pos x="connsiteX0" y="connsiteY0"/>
              </a:cxn>
              <a:cxn ang="0">
                <a:pos x="connsiteX1" y="connsiteY1"/>
              </a:cxn>
              <a:cxn ang="0">
                <a:pos x="connsiteX2" y="connsiteY2"/>
              </a:cxn>
            </a:cxnLst>
            <a:rect l="l" t="t" r="r" b="b"/>
            <a:pathLst>
              <a:path w="1036320" h="1036320">
                <a:moveTo>
                  <a:pt x="0" y="0"/>
                </a:moveTo>
                <a:lnTo>
                  <a:pt x="1036320" y="0"/>
                </a:lnTo>
                <a:cubicBezTo>
                  <a:pt x="1036320" y="572344"/>
                  <a:pt x="572344" y="1036320"/>
                  <a:pt x="0" y="1036320"/>
                </a:cubicBezTo>
                <a:close/>
              </a:path>
            </a:pathLst>
          </a:custGeom>
          <a:solidFill>
            <a:srgbClr val="FFFF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黑体" panose="02010609060101010101" pitchFamily="49" charset="-122"/>
              <a:ea typeface="黑体" panose="02010609060101010101" pitchFamily="49" charset="-122"/>
              <a:cs typeface="Arial" panose="020B0604020202020204" pitchFamily="34" charset="0"/>
            </a:endParaRPr>
          </a:p>
        </p:txBody>
      </p:sp>
      <p:sp>
        <p:nvSpPr>
          <p:cNvPr id="11" name="KSO_Shape"/>
          <p:cNvSpPr/>
          <p:nvPr>
            <p:custDataLst>
              <p:tags r:id="rId4"/>
            </p:custDataLst>
          </p:nvPr>
        </p:nvSpPr>
        <p:spPr>
          <a:xfrm rot="6188927">
            <a:off x="784225" y="434975"/>
            <a:ext cx="88900" cy="79375"/>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黑体" panose="02010609060101010101" pitchFamily="49" charset="-122"/>
              <a:ea typeface="黑体" panose="02010609060101010101" pitchFamily="49" charset="-122"/>
              <a:cs typeface="Arial" panose="020B0604020202020204" pitchFamily="34" charset="0"/>
            </a:endParaRPr>
          </a:p>
        </p:txBody>
      </p:sp>
      <p:sp>
        <p:nvSpPr>
          <p:cNvPr id="12" name="KSO_Shape"/>
          <p:cNvSpPr/>
          <p:nvPr>
            <p:custDataLst>
              <p:tags r:id="rId5"/>
            </p:custDataLst>
          </p:nvPr>
        </p:nvSpPr>
        <p:spPr>
          <a:xfrm rot="7226800">
            <a:off x="745331" y="535781"/>
            <a:ext cx="88900" cy="77788"/>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黑体" panose="02010609060101010101" pitchFamily="49" charset="-122"/>
              <a:ea typeface="黑体" panose="02010609060101010101" pitchFamily="49" charset="-122"/>
              <a:cs typeface="Arial" panose="020B0604020202020204" pitchFamily="34" charset="0"/>
            </a:endParaRPr>
          </a:p>
        </p:txBody>
      </p:sp>
      <p:sp>
        <p:nvSpPr>
          <p:cNvPr id="13" name="KSO_Shape"/>
          <p:cNvSpPr/>
          <p:nvPr>
            <p:custDataLst>
              <p:tags r:id="rId6"/>
            </p:custDataLst>
          </p:nvPr>
        </p:nvSpPr>
        <p:spPr>
          <a:xfrm rot="8126800">
            <a:off x="676275" y="620713"/>
            <a:ext cx="88900" cy="77788"/>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黑体" panose="02010609060101010101" pitchFamily="49" charset="-122"/>
              <a:ea typeface="黑体" panose="02010609060101010101" pitchFamily="49" charset="-122"/>
              <a:cs typeface="Arial" panose="020B0604020202020204" pitchFamily="34" charset="0"/>
            </a:endParaRPr>
          </a:p>
        </p:txBody>
      </p:sp>
      <p:sp>
        <p:nvSpPr>
          <p:cNvPr id="14" name="KSO_Shape"/>
          <p:cNvSpPr/>
          <p:nvPr>
            <p:custDataLst>
              <p:tags r:id="rId7"/>
            </p:custDataLst>
          </p:nvPr>
        </p:nvSpPr>
        <p:spPr>
          <a:xfrm rot="9026800">
            <a:off x="590550" y="677863"/>
            <a:ext cx="88900" cy="79375"/>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黑体" panose="02010609060101010101" pitchFamily="49" charset="-122"/>
              <a:ea typeface="黑体" panose="02010609060101010101" pitchFamily="49" charset="-122"/>
              <a:cs typeface="Arial" panose="020B0604020202020204" pitchFamily="34" charset="0"/>
            </a:endParaRPr>
          </a:p>
        </p:txBody>
      </p:sp>
      <p:sp>
        <p:nvSpPr>
          <p:cNvPr id="2" name="标题 1"/>
          <p:cNvSpPr>
            <a:spLocks noGrp="1"/>
          </p:cNvSpPr>
          <p:nvPr>
            <p:ph type="title"/>
          </p:nvPr>
        </p:nvSpPr>
        <p:spPr>
          <a:xfrm>
            <a:off x="1268730" y="276226"/>
            <a:ext cx="9774555" cy="518160"/>
          </a:xfrm>
        </p:spPr>
        <p:txBody>
          <a:bodyPr>
            <a:noAutofit/>
          </a:bodyPr>
          <a:lstStyle>
            <a:lvl1pPr>
              <a:defRPr sz="3200" b="1">
                <a:solidFill>
                  <a:schemeClr val="tx1">
                    <a:lumMod val="65000"/>
                    <a:lumOff val="35000"/>
                  </a:schemeClr>
                </a:solidFill>
                <a:latin typeface="黑体" panose="02010609060101010101" pitchFamily="49" charset="-122"/>
                <a:ea typeface="黑体" panose="02010609060101010101" pitchFamily="49" charset="-122"/>
              </a:defRPr>
            </a:lvl1pPr>
          </a:lstStyle>
          <a:p>
            <a:pPr fontAlgn="base"/>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a:xfrm>
            <a:off x="876880" y="1716563"/>
            <a:ext cx="10515600" cy="4351338"/>
          </a:xfrm>
        </p:spPr>
        <p:txBody>
          <a:bodyPr>
            <a:normAutofit/>
          </a:bodyPr>
          <a:lstStyle>
            <a:lvl1pPr>
              <a:defRPr sz="2400">
                <a:solidFill>
                  <a:schemeClr val="tx1">
                    <a:lumMod val="50000"/>
                    <a:lumOff val="50000"/>
                  </a:schemeClr>
                </a:solidFill>
              </a:defRPr>
            </a:lvl1pPr>
            <a:lvl2pPr>
              <a:defRPr sz="2000">
                <a:solidFill>
                  <a:schemeClr val="tx1">
                    <a:lumMod val="50000"/>
                    <a:lumOff val="50000"/>
                  </a:schemeClr>
                </a:solidFill>
              </a:defRPr>
            </a:lvl2pPr>
            <a:lvl3pPr>
              <a:defRPr sz="1800">
                <a:solidFill>
                  <a:schemeClr val="tx1">
                    <a:lumMod val="50000"/>
                    <a:lumOff val="50000"/>
                  </a:schemeClr>
                </a:solidFill>
              </a:defRPr>
            </a:lvl3pPr>
            <a:lvl4pPr>
              <a:defRPr sz="1800">
                <a:solidFill>
                  <a:schemeClr val="tx1">
                    <a:lumMod val="50000"/>
                    <a:lumOff val="50000"/>
                  </a:schemeClr>
                </a:solidFill>
              </a:defRPr>
            </a:lvl4pPr>
            <a:lvl5pPr>
              <a:defRPr sz="1800">
                <a:solidFill>
                  <a:schemeClr val="tx1">
                    <a:lumMod val="50000"/>
                    <a:lumOff val="50000"/>
                  </a:schemeClr>
                </a:solidFill>
              </a:defRPr>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6" name="文本占位符 15"/>
          <p:cNvSpPr>
            <a:spLocks noGrp="1"/>
          </p:cNvSpPr>
          <p:nvPr>
            <p:ph type="body" sz="quarter" idx="13"/>
          </p:nvPr>
        </p:nvSpPr>
        <p:spPr>
          <a:xfrm>
            <a:off x="1295400" y="802640"/>
            <a:ext cx="5621338" cy="354013"/>
          </a:xfrm>
        </p:spPr>
        <p:txBody>
          <a:bodyPr>
            <a:noAutofit/>
          </a:bodyPr>
          <a:lstStyle>
            <a:lvl1pPr marL="0" indent="0">
              <a:buNone/>
              <a:defRPr sz="2000">
                <a:solidFill>
                  <a:schemeClr val="tx1">
                    <a:lumMod val="50000"/>
                    <a:lumOff val="50000"/>
                  </a:schemeClr>
                </a:solidFill>
                <a:latin typeface="黑体" panose="02010609060101010101" pitchFamily="49" charset="-122"/>
                <a:ea typeface="黑体" panose="02010609060101010101" pitchFamily="49" charset="-122"/>
              </a:defRPr>
            </a:lvl1pPr>
          </a:lstStyle>
          <a:p>
            <a:pPr lvl="0" fontAlgn="base"/>
            <a:endParaRPr lang="zh-CN" altLang="en-US" strike="noStrike" noProof="1"/>
          </a:p>
        </p:txBody>
      </p:sp>
      <p:sp>
        <p:nvSpPr>
          <p:cNvPr id="15"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mn-lt"/>
              <a:ea typeface="+mn-ea"/>
              <a:cs typeface="+mn-cs"/>
            </a:endParaRPr>
          </a:p>
        </p:txBody>
      </p:sp>
      <p:sp>
        <p:nvSpPr>
          <p:cNvPr id="4"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endParaRPr>
          </a:p>
        </p:txBody>
      </p:sp>
      <p:sp>
        <p:nvSpPr>
          <p:cNvPr id="17"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20000"/>
              </a:lnSpc>
              <a:spcBef>
                <a:spcPct val="0"/>
              </a:spcBef>
              <a:spcAft>
                <a:spcPct val="0"/>
              </a:spcAft>
              <a:buClrTx/>
              <a:buSzTx/>
              <a:buFontTx/>
              <a:buNone/>
              <a:defRPr/>
            </a:pPr>
            <a:fld id="{813B91FF-047B-49B0-B094-26EBD30C3EEF}" type="slidenum">
              <a:rPr kumimoji="0" lang="zh-CN" altLang="en-US" sz="1200" b="0" i="0" u="none" strike="noStrike" kern="1200" cap="none" spc="0" normalizeH="0" baseline="0" noProof="1" smtClean="0">
                <a:ln>
                  <a:noFill/>
                </a:ln>
                <a:solidFill>
                  <a:schemeClr val="bg1">
                    <a:lumMod val="50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mn-lt"/>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9" name="任意多边形: 形状 45"/>
          <p:cNvSpPr/>
          <p:nvPr>
            <p:custDataLst>
              <p:tags r:id="rId2"/>
            </p:custDataLst>
          </p:nvPr>
        </p:nvSpPr>
        <p:spPr>
          <a:xfrm>
            <a:off x="0" y="-6350"/>
            <a:ext cx="1173163" cy="1162050"/>
          </a:xfrm>
          <a:custGeom>
            <a:avLst/>
            <a:gdLst>
              <a:gd name="connsiteX0" fmla="*/ 0 w 1172915"/>
              <a:gd name="connsiteY0" fmla="*/ 0 h 1162285"/>
              <a:gd name="connsiteX1" fmla="*/ 1172915 w 1172915"/>
              <a:gd name="connsiteY1" fmla="*/ 0 h 1162285"/>
              <a:gd name="connsiteX2" fmla="*/ 1167422 w 1172915"/>
              <a:gd name="connsiteY2" fmla="*/ 108787 h 1162285"/>
              <a:gd name="connsiteX3" fmla="*/ 0 w 1172915"/>
              <a:gd name="connsiteY3" fmla="*/ 1162285 h 1162285"/>
            </a:gdLst>
            <a:ahLst/>
            <a:cxnLst>
              <a:cxn ang="0">
                <a:pos x="connsiteX0" y="connsiteY0"/>
              </a:cxn>
              <a:cxn ang="0">
                <a:pos x="connsiteX1" y="connsiteY1"/>
              </a:cxn>
              <a:cxn ang="0">
                <a:pos x="connsiteX2" y="connsiteY2"/>
              </a:cxn>
              <a:cxn ang="0">
                <a:pos x="connsiteX3" y="connsiteY3"/>
              </a:cxn>
            </a:cxnLst>
            <a:rect l="l" t="t" r="r" b="b"/>
            <a:pathLst>
              <a:path w="1172915" h="1162285">
                <a:moveTo>
                  <a:pt x="0" y="0"/>
                </a:moveTo>
                <a:lnTo>
                  <a:pt x="1172915" y="0"/>
                </a:lnTo>
                <a:lnTo>
                  <a:pt x="1167422" y="108787"/>
                </a:lnTo>
                <a:cubicBezTo>
                  <a:pt x="1107328" y="700521"/>
                  <a:pt x="607589" y="1162285"/>
                  <a:pt x="0" y="1162285"/>
                </a:cubicBezTo>
                <a:close/>
              </a:path>
            </a:pathLst>
          </a:custGeom>
          <a:solidFill>
            <a:srgbClr val="F7F7F7"/>
          </a:solidFill>
          <a:ln>
            <a:noFill/>
          </a:ln>
          <a:effectLst>
            <a:outerShdw blurRad="3302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黑体" panose="02010609060101010101" pitchFamily="49" charset="-122"/>
              <a:ea typeface="黑体" panose="02010609060101010101" pitchFamily="49" charset="-122"/>
              <a:cs typeface="Arial" panose="020B0604020202020204" pitchFamily="34" charset="0"/>
            </a:endParaRPr>
          </a:p>
        </p:txBody>
      </p:sp>
      <p:sp>
        <p:nvSpPr>
          <p:cNvPr id="10" name="任意多边形: 形状 46"/>
          <p:cNvSpPr/>
          <p:nvPr>
            <p:custDataLst>
              <p:tags r:id="rId3"/>
            </p:custDataLst>
          </p:nvPr>
        </p:nvSpPr>
        <p:spPr>
          <a:xfrm>
            <a:off x="0" y="-6350"/>
            <a:ext cx="1036638" cy="1036638"/>
          </a:xfrm>
          <a:custGeom>
            <a:avLst/>
            <a:gdLst>
              <a:gd name="connsiteX0" fmla="*/ 0 w 1036320"/>
              <a:gd name="connsiteY0" fmla="*/ 0 h 1036320"/>
              <a:gd name="connsiteX1" fmla="*/ 1036320 w 1036320"/>
              <a:gd name="connsiteY1" fmla="*/ 0 h 1036320"/>
              <a:gd name="connsiteX2" fmla="*/ 0 w 1036320"/>
              <a:gd name="connsiteY2" fmla="*/ 1036320 h 1036320"/>
            </a:gdLst>
            <a:ahLst/>
            <a:cxnLst>
              <a:cxn ang="0">
                <a:pos x="connsiteX0" y="connsiteY0"/>
              </a:cxn>
              <a:cxn ang="0">
                <a:pos x="connsiteX1" y="connsiteY1"/>
              </a:cxn>
              <a:cxn ang="0">
                <a:pos x="connsiteX2" y="connsiteY2"/>
              </a:cxn>
            </a:cxnLst>
            <a:rect l="l" t="t" r="r" b="b"/>
            <a:pathLst>
              <a:path w="1036320" h="1036320">
                <a:moveTo>
                  <a:pt x="0" y="0"/>
                </a:moveTo>
                <a:lnTo>
                  <a:pt x="1036320" y="0"/>
                </a:lnTo>
                <a:cubicBezTo>
                  <a:pt x="1036320" y="572344"/>
                  <a:pt x="572344" y="1036320"/>
                  <a:pt x="0" y="1036320"/>
                </a:cubicBezTo>
                <a:close/>
              </a:path>
            </a:pathLst>
          </a:custGeom>
          <a:solidFill>
            <a:srgbClr val="FFFF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黑体" panose="02010609060101010101" pitchFamily="49" charset="-122"/>
              <a:ea typeface="黑体" panose="02010609060101010101" pitchFamily="49" charset="-122"/>
              <a:cs typeface="Arial" panose="020B0604020202020204" pitchFamily="34" charset="0"/>
            </a:endParaRPr>
          </a:p>
        </p:txBody>
      </p:sp>
      <p:sp>
        <p:nvSpPr>
          <p:cNvPr id="11" name="KSO_Shape"/>
          <p:cNvSpPr/>
          <p:nvPr>
            <p:custDataLst>
              <p:tags r:id="rId4"/>
            </p:custDataLst>
          </p:nvPr>
        </p:nvSpPr>
        <p:spPr>
          <a:xfrm rot="6188927">
            <a:off x="784225" y="434975"/>
            <a:ext cx="88900" cy="79375"/>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黑体" panose="02010609060101010101" pitchFamily="49" charset="-122"/>
              <a:ea typeface="黑体" panose="02010609060101010101" pitchFamily="49" charset="-122"/>
              <a:cs typeface="Arial" panose="020B0604020202020204" pitchFamily="34" charset="0"/>
            </a:endParaRPr>
          </a:p>
        </p:txBody>
      </p:sp>
      <p:sp>
        <p:nvSpPr>
          <p:cNvPr id="12" name="KSO_Shape"/>
          <p:cNvSpPr/>
          <p:nvPr>
            <p:custDataLst>
              <p:tags r:id="rId5"/>
            </p:custDataLst>
          </p:nvPr>
        </p:nvSpPr>
        <p:spPr>
          <a:xfrm rot="7226800">
            <a:off x="745331" y="535781"/>
            <a:ext cx="88900" cy="77788"/>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黑体" panose="02010609060101010101" pitchFamily="49" charset="-122"/>
              <a:ea typeface="黑体" panose="02010609060101010101" pitchFamily="49" charset="-122"/>
              <a:cs typeface="Arial" panose="020B0604020202020204" pitchFamily="34" charset="0"/>
            </a:endParaRPr>
          </a:p>
        </p:txBody>
      </p:sp>
      <p:sp>
        <p:nvSpPr>
          <p:cNvPr id="13" name="KSO_Shape"/>
          <p:cNvSpPr/>
          <p:nvPr>
            <p:custDataLst>
              <p:tags r:id="rId6"/>
            </p:custDataLst>
          </p:nvPr>
        </p:nvSpPr>
        <p:spPr>
          <a:xfrm rot="8126800">
            <a:off x="676275" y="620713"/>
            <a:ext cx="88900" cy="77788"/>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黑体" panose="02010609060101010101" pitchFamily="49" charset="-122"/>
              <a:ea typeface="黑体" panose="02010609060101010101" pitchFamily="49" charset="-122"/>
              <a:cs typeface="Arial" panose="020B0604020202020204" pitchFamily="34" charset="0"/>
            </a:endParaRPr>
          </a:p>
        </p:txBody>
      </p:sp>
      <p:sp>
        <p:nvSpPr>
          <p:cNvPr id="14" name="KSO_Shape"/>
          <p:cNvSpPr/>
          <p:nvPr>
            <p:custDataLst>
              <p:tags r:id="rId7"/>
            </p:custDataLst>
          </p:nvPr>
        </p:nvSpPr>
        <p:spPr>
          <a:xfrm rot="9026800">
            <a:off x="590550" y="677863"/>
            <a:ext cx="88900" cy="79375"/>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黑体" panose="02010609060101010101" pitchFamily="49" charset="-122"/>
              <a:ea typeface="黑体" panose="02010609060101010101" pitchFamily="49" charset="-122"/>
              <a:cs typeface="Arial" panose="020B0604020202020204" pitchFamily="34" charset="0"/>
            </a:endParaRPr>
          </a:p>
        </p:txBody>
      </p:sp>
      <p:sp>
        <p:nvSpPr>
          <p:cNvPr id="3" name="文本占位符 2"/>
          <p:cNvSpPr>
            <a:spLocks noGrp="1"/>
          </p:cNvSpPr>
          <p:nvPr>
            <p:ph type="body" idx="1"/>
          </p:nvPr>
        </p:nvSpPr>
        <p:spPr>
          <a:xfrm>
            <a:off x="839788" y="1744961"/>
            <a:ext cx="5157787"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839788" y="2615609"/>
            <a:ext cx="5157787" cy="3574054"/>
          </a:xfrm>
        </p:spPr>
        <p:txBody>
          <a:bodyPr/>
          <a:lstStyle>
            <a:lvl1pPr>
              <a:defRPr sz="2000"/>
            </a:lvl1pPr>
            <a:lvl2pPr>
              <a:defRPr sz="1800"/>
            </a:lvl2pPr>
            <a:lvl3pPr>
              <a:defRPr sz="1800"/>
            </a:lvl3pPr>
            <a:lvl4pPr>
              <a:defRPr sz="1800"/>
            </a:lvl4pPr>
            <a:lvl5pPr>
              <a:defRPr sz="1800"/>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172200" y="1744961"/>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6172200" y="2615609"/>
            <a:ext cx="5183188" cy="3574054"/>
          </a:xfrm>
        </p:spPr>
        <p:txBody>
          <a:bodyPr/>
          <a:lstStyle>
            <a:lvl1pPr>
              <a:defRPr sz="2000"/>
            </a:lvl1pPr>
            <a:lvl2pPr>
              <a:defRPr sz="1800"/>
            </a:lvl2pPr>
            <a:lvl3pPr>
              <a:defRPr sz="1800"/>
            </a:lvl3pPr>
            <a:lvl4pPr>
              <a:defRPr sz="1800"/>
            </a:lvl4pPr>
            <a:lvl5pPr>
              <a:defRPr sz="1800"/>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6" name="标题 15"/>
          <p:cNvSpPr>
            <a:spLocks noGrp="1"/>
          </p:cNvSpPr>
          <p:nvPr>
            <p:ph type="title"/>
          </p:nvPr>
        </p:nvSpPr>
        <p:spPr>
          <a:xfrm>
            <a:off x="1268730" y="276226"/>
            <a:ext cx="9774555" cy="518160"/>
          </a:xfrm>
        </p:spPr>
        <p:txBody>
          <a:bodyPr>
            <a:noAutofit/>
          </a:bodyPr>
          <a:lstStyle>
            <a:lvl1pPr>
              <a:defRPr sz="3200" b="1">
                <a:solidFill>
                  <a:schemeClr val="tx1">
                    <a:lumMod val="65000"/>
                    <a:lumOff val="35000"/>
                  </a:schemeClr>
                </a:solidFill>
                <a:latin typeface="黑体" panose="02010609060101010101" pitchFamily="49" charset="-122"/>
                <a:ea typeface="黑体" panose="02010609060101010101" pitchFamily="49" charset="-122"/>
              </a:defRPr>
            </a:lvl1pPr>
          </a:lstStyle>
          <a:p>
            <a:pPr fontAlgn="base"/>
            <a:r>
              <a:rPr lang="zh-CN" altLang="en-US" strike="noStrike" noProof="1"/>
              <a:t>单击此处编辑母版标题样式</a:t>
            </a:r>
            <a:endParaRPr lang="zh-CN" altLang="en-US" strike="noStrike" noProof="1"/>
          </a:p>
        </p:txBody>
      </p:sp>
      <p:sp>
        <p:nvSpPr>
          <p:cNvPr id="17" name="文本占位符 16"/>
          <p:cNvSpPr>
            <a:spLocks noGrp="1"/>
          </p:cNvSpPr>
          <p:nvPr>
            <p:ph type="body" sz="quarter" idx="13"/>
          </p:nvPr>
        </p:nvSpPr>
        <p:spPr>
          <a:xfrm>
            <a:off x="1295400" y="802640"/>
            <a:ext cx="5621338" cy="354013"/>
          </a:xfrm>
        </p:spPr>
        <p:txBody>
          <a:bodyPr>
            <a:noAutofit/>
          </a:bodyPr>
          <a:lstStyle>
            <a:lvl1pPr marL="0" indent="0">
              <a:buNone/>
              <a:defRPr sz="2000">
                <a:solidFill>
                  <a:schemeClr val="tx1">
                    <a:lumMod val="50000"/>
                    <a:lumOff val="50000"/>
                  </a:schemeClr>
                </a:solidFill>
                <a:latin typeface="黑体" panose="02010609060101010101" pitchFamily="49" charset="-122"/>
                <a:ea typeface="黑体" panose="02010609060101010101" pitchFamily="49" charset="-122"/>
              </a:defRPr>
            </a:lvl1pPr>
          </a:lstStyle>
          <a:p>
            <a:pPr lvl="0" fontAlgn="base"/>
            <a:endParaRPr lang="zh-CN" altLang="en-US" strike="noStrike" noProof="1"/>
          </a:p>
        </p:txBody>
      </p:sp>
      <p:sp>
        <p:nvSpPr>
          <p:cNvPr id="15" name="日期占位符 6"/>
          <p:cNvSpPr>
            <a:spLocks noGrp="1"/>
          </p:cNvSpPr>
          <p:nvPr>
            <p:ph type="dt" sz="half" idx="12"/>
          </p:nvPr>
        </p:nvSpPr>
        <p:spPr>
          <a:xfrm>
            <a:off x="838200" y="6356350"/>
            <a:ext cx="2743200" cy="36512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mn-lt"/>
              <a:ea typeface="+mn-ea"/>
              <a:cs typeface="+mn-cs"/>
            </a:endParaRPr>
          </a:p>
        </p:txBody>
      </p:sp>
      <p:sp>
        <p:nvSpPr>
          <p:cNvPr id="2" name="页脚占位符 7"/>
          <p:cNvSpPr>
            <a:spLocks noGrp="1"/>
          </p:cNvSpPr>
          <p:nvPr>
            <p:ph type="ftr" sz="quarter" idx="23"/>
          </p:nvPr>
        </p:nvSpPr>
        <p:spPr>
          <a:xfrm>
            <a:off x="4038600" y="6356350"/>
            <a:ext cx="4114800" cy="36512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endParaRPr>
          </a:p>
        </p:txBody>
      </p:sp>
      <p:sp>
        <p:nvSpPr>
          <p:cNvPr id="7" name="灯片编号占位符 8"/>
          <p:cNvSpPr>
            <a:spLocks noGrp="1"/>
          </p:cNvSpPr>
          <p:nvPr>
            <p:ph type="sldNum" sz="quarter" idx="14"/>
          </p:nvPr>
        </p:nvSpPr>
        <p:spPr>
          <a:xfrm>
            <a:off x="8610600" y="6356350"/>
            <a:ext cx="2743200" cy="36512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20000"/>
              </a:lnSpc>
              <a:spcBef>
                <a:spcPct val="0"/>
              </a:spcBef>
              <a:spcAft>
                <a:spcPct val="0"/>
              </a:spcAft>
              <a:buClrTx/>
              <a:buSzTx/>
              <a:buFontTx/>
              <a:buNone/>
              <a:defRPr/>
            </a:pPr>
            <a:fld id="{50AD9F6D-D14B-497B-B0CC-3620E37B1E2B}" type="slidenum">
              <a:rPr kumimoji="0" lang="zh-CN" altLang="en-US" sz="1200" b="0" i="0" u="none" strike="noStrike" kern="1200" cap="none" spc="0" normalizeH="0" baseline="0" noProof="1" smtClean="0">
                <a:ln>
                  <a:noFill/>
                </a:ln>
                <a:solidFill>
                  <a:schemeClr val="bg1">
                    <a:lumMod val="50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9" name="任意多边形: 形状 45"/>
          <p:cNvSpPr/>
          <p:nvPr>
            <p:custDataLst>
              <p:tags r:id="rId2"/>
            </p:custDataLst>
          </p:nvPr>
        </p:nvSpPr>
        <p:spPr>
          <a:xfrm>
            <a:off x="0" y="-6350"/>
            <a:ext cx="1173163" cy="1162050"/>
          </a:xfrm>
          <a:custGeom>
            <a:avLst/>
            <a:gdLst>
              <a:gd name="connsiteX0" fmla="*/ 0 w 1172915"/>
              <a:gd name="connsiteY0" fmla="*/ 0 h 1162285"/>
              <a:gd name="connsiteX1" fmla="*/ 1172915 w 1172915"/>
              <a:gd name="connsiteY1" fmla="*/ 0 h 1162285"/>
              <a:gd name="connsiteX2" fmla="*/ 1167422 w 1172915"/>
              <a:gd name="connsiteY2" fmla="*/ 108787 h 1162285"/>
              <a:gd name="connsiteX3" fmla="*/ 0 w 1172915"/>
              <a:gd name="connsiteY3" fmla="*/ 1162285 h 1162285"/>
            </a:gdLst>
            <a:ahLst/>
            <a:cxnLst>
              <a:cxn ang="0">
                <a:pos x="connsiteX0" y="connsiteY0"/>
              </a:cxn>
              <a:cxn ang="0">
                <a:pos x="connsiteX1" y="connsiteY1"/>
              </a:cxn>
              <a:cxn ang="0">
                <a:pos x="connsiteX2" y="connsiteY2"/>
              </a:cxn>
              <a:cxn ang="0">
                <a:pos x="connsiteX3" y="connsiteY3"/>
              </a:cxn>
            </a:cxnLst>
            <a:rect l="l" t="t" r="r" b="b"/>
            <a:pathLst>
              <a:path w="1172915" h="1162285">
                <a:moveTo>
                  <a:pt x="0" y="0"/>
                </a:moveTo>
                <a:lnTo>
                  <a:pt x="1172915" y="0"/>
                </a:lnTo>
                <a:lnTo>
                  <a:pt x="1167422" y="108787"/>
                </a:lnTo>
                <a:cubicBezTo>
                  <a:pt x="1107328" y="700521"/>
                  <a:pt x="607589" y="1162285"/>
                  <a:pt x="0" y="1162285"/>
                </a:cubicBezTo>
                <a:close/>
              </a:path>
            </a:pathLst>
          </a:custGeom>
          <a:solidFill>
            <a:srgbClr val="F7F7F7"/>
          </a:solidFill>
          <a:ln>
            <a:noFill/>
          </a:ln>
          <a:effectLst>
            <a:outerShdw blurRad="3302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黑体" panose="02010609060101010101" pitchFamily="49" charset="-122"/>
              <a:ea typeface="黑体" panose="02010609060101010101" pitchFamily="49" charset="-122"/>
              <a:cs typeface="Arial" panose="020B0604020202020204" pitchFamily="34" charset="0"/>
            </a:endParaRPr>
          </a:p>
        </p:txBody>
      </p:sp>
      <p:sp>
        <p:nvSpPr>
          <p:cNvPr id="10" name="任意多边形: 形状 46"/>
          <p:cNvSpPr/>
          <p:nvPr>
            <p:custDataLst>
              <p:tags r:id="rId3"/>
            </p:custDataLst>
          </p:nvPr>
        </p:nvSpPr>
        <p:spPr>
          <a:xfrm>
            <a:off x="0" y="-6350"/>
            <a:ext cx="1036638" cy="1036638"/>
          </a:xfrm>
          <a:custGeom>
            <a:avLst/>
            <a:gdLst>
              <a:gd name="connsiteX0" fmla="*/ 0 w 1036320"/>
              <a:gd name="connsiteY0" fmla="*/ 0 h 1036320"/>
              <a:gd name="connsiteX1" fmla="*/ 1036320 w 1036320"/>
              <a:gd name="connsiteY1" fmla="*/ 0 h 1036320"/>
              <a:gd name="connsiteX2" fmla="*/ 0 w 1036320"/>
              <a:gd name="connsiteY2" fmla="*/ 1036320 h 1036320"/>
            </a:gdLst>
            <a:ahLst/>
            <a:cxnLst>
              <a:cxn ang="0">
                <a:pos x="connsiteX0" y="connsiteY0"/>
              </a:cxn>
              <a:cxn ang="0">
                <a:pos x="connsiteX1" y="connsiteY1"/>
              </a:cxn>
              <a:cxn ang="0">
                <a:pos x="connsiteX2" y="connsiteY2"/>
              </a:cxn>
            </a:cxnLst>
            <a:rect l="l" t="t" r="r" b="b"/>
            <a:pathLst>
              <a:path w="1036320" h="1036320">
                <a:moveTo>
                  <a:pt x="0" y="0"/>
                </a:moveTo>
                <a:lnTo>
                  <a:pt x="1036320" y="0"/>
                </a:lnTo>
                <a:cubicBezTo>
                  <a:pt x="1036320" y="572344"/>
                  <a:pt x="572344" y="1036320"/>
                  <a:pt x="0" y="1036320"/>
                </a:cubicBezTo>
                <a:close/>
              </a:path>
            </a:pathLst>
          </a:custGeom>
          <a:solidFill>
            <a:srgbClr val="FFFF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黑体" panose="02010609060101010101" pitchFamily="49" charset="-122"/>
              <a:ea typeface="黑体" panose="02010609060101010101" pitchFamily="49" charset="-122"/>
              <a:cs typeface="Arial" panose="020B0604020202020204" pitchFamily="34" charset="0"/>
            </a:endParaRPr>
          </a:p>
        </p:txBody>
      </p:sp>
      <p:sp>
        <p:nvSpPr>
          <p:cNvPr id="11" name="KSO_Shape"/>
          <p:cNvSpPr/>
          <p:nvPr>
            <p:custDataLst>
              <p:tags r:id="rId4"/>
            </p:custDataLst>
          </p:nvPr>
        </p:nvSpPr>
        <p:spPr>
          <a:xfrm rot="6188927">
            <a:off x="784225" y="434975"/>
            <a:ext cx="88900" cy="79375"/>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黑体" panose="02010609060101010101" pitchFamily="49" charset="-122"/>
              <a:ea typeface="黑体" panose="02010609060101010101" pitchFamily="49" charset="-122"/>
              <a:cs typeface="Arial" panose="020B0604020202020204" pitchFamily="34" charset="0"/>
            </a:endParaRPr>
          </a:p>
        </p:txBody>
      </p:sp>
      <p:sp>
        <p:nvSpPr>
          <p:cNvPr id="12" name="KSO_Shape"/>
          <p:cNvSpPr/>
          <p:nvPr>
            <p:custDataLst>
              <p:tags r:id="rId5"/>
            </p:custDataLst>
          </p:nvPr>
        </p:nvSpPr>
        <p:spPr>
          <a:xfrm rot="7226800">
            <a:off x="745331" y="535781"/>
            <a:ext cx="88900" cy="77788"/>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黑体" panose="02010609060101010101" pitchFamily="49" charset="-122"/>
              <a:ea typeface="黑体" panose="02010609060101010101" pitchFamily="49" charset="-122"/>
              <a:cs typeface="Arial" panose="020B0604020202020204" pitchFamily="34" charset="0"/>
            </a:endParaRPr>
          </a:p>
        </p:txBody>
      </p:sp>
      <p:sp>
        <p:nvSpPr>
          <p:cNvPr id="13" name="KSO_Shape"/>
          <p:cNvSpPr/>
          <p:nvPr>
            <p:custDataLst>
              <p:tags r:id="rId6"/>
            </p:custDataLst>
          </p:nvPr>
        </p:nvSpPr>
        <p:spPr>
          <a:xfrm rot="8126800">
            <a:off x="676275" y="620713"/>
            <a:ext cx="88900" cy="77788"/>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黑体" panose="02010609060101010101" pitchFamily="49" charset="-122"/>
              <a:ea typeface="黑体" panose="02010609060101010101" pitchFamily="49" charset="-122"/>
              <a:cs typeface="Arial" panose="020B0604020202020204" pitchFamily="34" charset="0"/>
            </a:endParaRPr>
          </a:p>
        </p:txBody>
      </p:sp>
      <p:sp>
        <p:nvSpPr>
          <p:cNvPr id="14" name="KSO_Shape"/>
          <p:cNvSpPr/>
          <p:nvPr>
            <p:custDataLst>
              <p:tags r:id="rId7"/>
            </p:custDataLst>
          </p:nvPr>
        </p:nvSpPr>
        <p:spPr>
          <a:xfrm rot="9026800">
            <a:off x="590550" y="677863"/>
            <a:ext cx="88900" cy="79375"/>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黑体" panose="02010609060101010101" pitchFamily="49" charset="-122"/>
              <a:ea typeface="黑体" panose="02010609060101010101" pitchFamily="49" charset="-122"/>
              <a:cs typeface="Arial" panose="020B0604020202020204" pitchFamily="34" charset="0"/>
            </a:endParaRPr>
          </a:p>
        </p:txBody>
      </p:sp>
      <p:sp>
        <p:nvSpPr>
          <p:cNvPr id="2" name="标题 1"/>
          <p:cNvSpPr>
            <a:spLocks noGrp="1"/>
          </p:cNvSpPr>
          <p:nvPr>
            <p:ph type="title"/>
          </p:nvPr>
        </p:nvSpPr>
        <p:spPr>
          <a:xfrm>
            <a:off x="839787" y="457200"/>
            <a:ext cx="4165200" cy="1600200"/>
          </a:xfrm>
        </p:spPr>
        <p:txBody>
          <a:bodyPr anchor="t">
            <a:normAutofit/>
          </a:bodyPr>
          <a:lstStyle>
            <a:lvl1pPr>
              <a:defRPr sz="3600"/>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noChangeAspect="1"/>
          </p:cNvSpPr>
          <p:nvPr>
            <p:ph type="pic" idx="1"/>
          </p:nvPr>
        </p:nvSpPr>
        <p:spPr>
          <a:xfrm>
            <a:off x="5184000" y="457200"/>
            <a:ext cx="6170400" cy="54036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20000"/>
              </a:lnSpc>
              <a:spcBef>
                <a:spcPts val="1000"/>
              </a:spcBef>
              <a:spcAft>
                <a:spcPct val="0"/>
              </a:spcAft>
              <a:buClrTx/>
              <a:buSzTx/>
              <a:buFont typeface="Arial" panose="020B0604020202020204" pitchFamily="34" charset="0"/>
              <a:buNone/>
              <a:defRPr/>
            </a:pPr>
            <a:endParaRPr kumimoji="0" lang="zh-CN" altLang="en-US" sz="3200" b="0" i="0" u="none" strike="noStrike" kern="120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4" name="文本占位符 3"/>
          <p:cNvSpPr>
            <a:spLocks noGrp="1"/>
          </p:cNvSpPr>
          <p:nvPr>
            <p:ph type="body" sz="half" idx="2"/>
          </p:nvPr>
        </p:nvSpPr>
        <p:spPr>
          <a:xfrm>
            <a:off x="839787" y="2057400"/>
            <a:ext cx="41652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a:t>单击此处编辑母版文本样式</a:t>
            </a:r>
            <a:endParaRPr lang="zh-CN" altLang="en-US" strike="noStrike" noProof="1"/>
          </a:p>
        </p:txBody>
      </p:sp>
      <p:sp>
        <p:nvSpPr>
          <p:cNvPr id="15" name="日期占位符 4"/>
          <p:cNvSpPr>
            <a:spLocks noGrp="1"/>
          </p:cNvSpPr>
          <p:nvPr>
            <p:ph type="dt" sz="half" idx="12"/>
          </p:nvPr>
        </p:nvSpPr>
        <p:spPr>
          <a:xfrm>
            <a:off x="838200" y="6356350"/>
            <a:ext cx="2743200" cy="36512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mn-lt"/>
              <a:ea typeface="+mn-ea"/>
              <a:cs typeface="+mn-cs"/>
            </a:endParaRPr>
          </a:p>
        </p:txBody>
      </p:sp>
      <p:sp>
        <p:nvSpPr>
          <p:cNvPr id="16" name="页脚占位符 5"/>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defRPr dirty="0"/>
            </a:lvl1pPr>
          </a:lstStyle>
          <a:p>
            <a:pPr marL="0" marR="0" lvl="0" indent="0" algn="ctr" defTabSz="914400" rtl="0" eaLnBrk="1" fontAlgn="auto"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endParaRPr>
          </a:p>
        </p:txBody>
      </p:sp>
      <p:sp>
        <p:nvSpPr>
          <p:cNvPr id="17" name="灯片编号占位符 6"/>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20000"/>
              </a:lnSpc>
              <a:spcBef>
                <a:spcPct val="0"/>
              </a:spcBef>
              <a:spcAft>
                <a:spcPct val="0"/>
              </a:spcAft>
              <a:buClrTx/>
              <a:buSzTx/>
              <a:buFontTx/>
              <a:buNone/>
              <a:defRPr/>
            </a:pPr>
            <a:fld id="{0201A40A-D282-4AB0-A159-AE861D87E893}" type="slidenum">
              <a:rPr kumimoji="0" lang="zh-CN" altLang="en-US" sz="1200" b="0" i="0" u="none" strike="noStrike" kern="1200" cap="none" spc="0" normalizeH="0" baseline="0" noProof="1" smtClean="0">
                <a:ln>
                  <a:noFill/>
                </a:ln>
                <a:solidFill>
                  <a:schemeClr val="bg1">
                    <a:lumMod val="50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mn-lt"/>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auto"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auto"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2"/>
          </p:nvPr>
        </p:nvSpPr>
        <p:spPr/>
        <p:txBody>
          <a:bodyPr/>
          <a:p>
            <a:pPr marL="0" marR="0" lvl="0" indent="0" algn="r" defTabSz="914400" rtl="0" eaLnBrk="1" fontAlgn="auto" latinLnBrk="0" hangingPunct="1">
              <a:lnSpc>
                <a:spcPct val="120000"/>
              </a:lnSpc>
              <a:spcBef>
                <a:spcPct val="0"/>
              </a:spcBef>
              <a:spcAft>
                <a:spcPct val="0"/>
              </a:spcAft>
              <a:buClrTx/>
              <a:buSzTx/>
              <a:buFontTx/>
              <a:buNone/>
              <a:defRPr/>
            </a:pPr>
            <a:fld id="{1F463475-23D1-455C-A138-12F78BB862EC}" type="slidenum">
              <a:rPr kumimoji="0" lang="zh-CN" altLang="en-US" sz="1200" b="0" i="0" u="none" strike="noStrike" kern="1200" cap="none" spc="0" normalizeH="0" baseline="0" noProof="1" smtClean="0">
                <a:ln>
                  <a:noFill/>
                </a:ln>
                <a:solidFill>
                  <a:schemeClr val="bg1">
                    <a:lumMod val="50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mn-lt"/>
              <a:ea typeface="+mn-ea"/>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1"/>
        </a:solidFill>
        <a:effectLst/>
      </p:bgPr>
    </p:bg>
    <p:spTree>
      <p:nvGrpSpPr>
        <p:cNvPr id="1" name=""/>
        <p:cNvGrpSpPr/>
        <p:nvPr/>
      </p:nvGrpSpPr>
      <p:grpSpPr>
        <a:xfrm>
          <a:off x="0" y="0"/>
          <a:ext cx="0" cy="0"/>
          <a:chOff x="0" y="0"/>
          <a:chExt cx="0" cy="0"/>
        </a:xfrm>
      </p:grpSpPr>
      <p:sp>
        <p:nvSpPr>
          <p:cNvPr id="9" name="任意多边形: 形状 45"/>
          <p:cNvSpPr/>
          <p:nvPr>
            <p:custDataLst>
              <p:tags r:id="rId2"/>
            </p:custDataLst>
          </p:nvPr>
        </p:nvSpPr>
        <p:spPr>
          <a:xfrm>
            <a:off x="0" y="-6350"/>
            <a:ext cx="1173163" cy="1162050"/>
          </a:xfrm>
          <a:custGeom>
            <a:avLst/>
            <a:gdLst>
              <a:gd name="connsiteX0" fmla="*/ 0 w 1172915"/>
              <a:gd name="connsiteY0" fmla="*/ 0 h 1162285"/>
              <a:gd name="connsiteX1" fmla="*/ 1172915 w 1172915"/>
              <a:gd name="connsiteY1" fmla="*/ 0 h 1162285"/>
              <a:gd name="connsiteX2" fmla="*/ 1167422 w 1172915"/>
              <a:gd name="connsiteY2" fmla="*/ 108787 h 1162285"/>
              <a:gd name="connsiteX3" fmla="*/ 0 w 1172915"/>
              <a:gd name="connsiteY3" fmla="*/ 1162285 h 1162285"/>
            </a:gdLst>
            <a:ahLst/>
            <a:cxnLst>
              <a:cxn ang="0">
                <a:pos x="connsiteX0" y="connsiteY0"/>
              </a:cxn>
              <a:cxn ang="0">
                <a:pos x="connsiteX1" y="connsiteY1"/>
              </a:cxn>
              <a:cxn ang="0">
                <a:pos x="connsiteX2" y="connsiteY2"/>
              </a:cxn>
              <a:cxn ang="0">
                <a:pos x="connsiteX3" y="connsiteY3"/>
              </a:cxn>
            </a:cxnLst>
            <a:rect l="l" t="t" r="r" b="b"/>
            <a:pathLst>
              <a:path w="1172915" h="1162285">
                <a:moveTo>
                  <a:pt x="0" y="0"/>
                </a:moveTo>
                <a:lnTo>
                  <a:pt x="1172915" y="0"/>
                </a:lnTo>
                <a:lnTo>
                  <a:pt x="1167422" y="108787"/>
                </a:lnTo>
                <a:cubicBezTo>
                  <a:pt x="1107328" y="700521"/>
                  <a:pt x="607589" y="1162285"/>
                  <a:pt x="0" y="1162285"/>
                </a:cubicBezTo>
                <a:close/>
              </a:path>
            </a:pathLst>
          </a:custGeom>
          <a:solidFill>
            <a:srgbClr val="F7F7F7"/>
          </a:solidFill>
          <a:ln>
            <a:noFill/>
          </a:ln>
          <a:effectLst>
            <a:outerShdw blurRad="3302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黑体" panose="02010609060101010101" pitchFamily="49" charset="-122"/>
              <a:ea typeface="黑体" panose="02010609060101010101" pitchFamily="49" charset="-122"/>
              <a:cs typeface="Arial" panose="020B0604020202020204" pitchFamily="34" charset="0"/>
            </a:endParaRPr>
          </a:p>
        </p:txBody>
      </p:sp>
      <p:sp>
        <p:nvSpPr>
          <p:cNvPr id="10" name="任意多边形: 形状 46"/>
          <p:cNvSpPr/>
          <p:nvPr>
            <p:custDataLst>
              <p:tags r:id="rId3"/>
            </p:custDataLst>
          </p:nvPr>
        </p:nvSpPr>
        <p:spPr>
          <a:xfrm>
            <a:off x="0" y="-6350"/>
            <a:ext cx="1036638" cy="1036638"/>
          </a:xfrm>
          <a:custGeom>
            <a:avLst/>
            <a:gdLst>
              <a:gd name="connsiteX0" fmla="*/ 0 w 1036320"/>
              <a:gd name="connsiteY0" fmla="*/ 0 h 1036320"/>
              <a:gd name="connsiteX1" fmla="*/ 1036320 w 1036320"/>
              <a:gd name="connsiteY1" fmla="*/ 0 h 1036320"/>
              <a:gd name="connsiteX2" fmla="*/ 0 w 1036320"/>
              <a:gd name="connsiteY2" fmla="*/ 1036320 h 1036320"/>
            </a:gdLst>
            <a:ahLst/>
            <a:cxnLst>
              <a:cxn ang="0">
                <a:pos x="connsiteX0" y="connsiteY0"/>
              </a:cxn>
              <a:cxn ang="0">
                <a:pos x="connsiteX1" y="connsiteY1"/>
              </a:cxn>
              <a:cxn ang="0">
                <a:pos x="connsiteX2" y="connsiteY2"/>
              </a:cxn>
            </a:cxnLst>
            <a:rect l="l" t="t" r="r" b="b"/>
            <a:pathLst>
              <a:path w="1036320" h="1036320">
                <a:moveTo>
                  <a:pt x="0" y="0"/>
                </a:moveTo>
                <a:lnTo>
                  <a:pt x="1036320" y="0"/>
                </a:lnTo>
                <a:cubicBezTo>
                  <a:pt x="1036320" y="572344"/>
                  <a:pt x="572344" y="1036320"/>
                  <a:pt x="0" y="1036320"/>
                </a:cubicBezTo>
                <a:close/>
              </a:path>
            </a:pathLst>
          </a:custGeom>
          <a:solidFill>
            <a:srgbClr val="FFFF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黑体" panose="02010609060101010101" pitchFamily="49" charset="-122"/>
              <a:ea typeface="黑体" panose="02010609060101010101" pitchFamily="49" charset="-122"/>
              <a:cs typeface="Arial" panose="020B0604020202020204" pitchFamily="34" charset="0"/>
            </a:endParaRPr>
          </a:p>
        </p:txBody>
      </p:sp>
      <p:sp>
        <p:nvSpPr>
          <p:cNvPr id="11" name="KSO_Shape"/>
          <p:cNvSpPr/>
          <p:nvPr>
            <p:custDataLst>
              <p:tags r:id="rId4"/>
            </p:custDataLst>
          </p:nvPr>
        </p:nvSpPr>
        <p:spPr>
          <a:xfrm rot="6188927">
            <a:off x="784225" y="434975"/>
            <a:ext cx="88900" cy="79375"/>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黑体" panose="02010609060101010101" pitchFamily="49" charset="-122"/>
              <a:ea typeface="黑体" panose="02010609060101010101" pitchFamily="49" charset="-122"/>
              <a:cs typeface="Arial" panose="020B0604020202020204" pitchFamily="34" charset="0"/>
            </a:endParaRPr>
          </a:p>
        </p:txBody>
      </p:sp>
      <p:sp>
        <p:nvSpPr>
          <p:cNvPr id="12" name="KSO_Shape"/>
          <p:cNvSpPr/>
          <p:nvPr>
            <p:custDataLst>
              <p:tags r:id="rId5"/>
            </p:custDataLst>
          </p:nvPr>
        </p:nvSpPr>
        <p:spPr>
          <a:xfrm rot="7226800">
            <a:off x="745331" y="535781"/>
            <a:ext cx="88900" cy="77788"/>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黑体" panose="02010609060101010101" pitchFamily="49" charset="-122"/>
              <a:ea typeface="黑体" panose="02010609060101010101" pitchFamily="49" charset="-122"/>
              <a:cs typeface="Arial" panose="020B0604020202020204" pitchFamily="34" charset="0"/>
            </a:endParaRPr>
          </a:p>
        </p:txBody>
      </p:sp>
      <p:sp>
        <p:nvSpPr>
          <p:cNvPr id="13" name="KSO_Shape"/>
          <p:cNvSpPr/>
          <p:nvPr>
            <p:custDataLst>
              <p:tags r:id="rId6"/>
            </p:custDataLst>
          </p:nvPr>
        </p:nvSpPr>
        <p:spPr>
          <a:xfrm rot="8126800">
            <a:off x="676275" y="620713"/>
            <a:ext cx="88900" cy="77788"/>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黑体" panose="02010609060101010101" pitchFamily="49" charset="-122"/>
              <a:ea typeface="黑体" panose="02010609060101010101" pitchFamily="49" charset="-122"/>
              <a:cs typeface="Arial" panose="020B0604020202020204" pitchFamily="34" charset="0"/>
            </a:endParaRPr>
          </a:p>
        </p:txBody>
      </p:sp>
      <p:sp>
        <p:nvSpPr>
          <p:cNvPr id="14" name="KSO_Shape"/>
          <p:cNvSpPr/>
          <p:nvPr>
            <p:custDataLst>
              <p:tags r:id="rId7"/>
            </p:custDataLst>
          </p:nvPr>
        </p:nvSpPr>
        <p:spPr>
          <a:xfrm rot="9026800">
            <a:off x="590550" y="677863"/>
            <a:ext cx="88900" cy="79375"/>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黑体" panose="02010609060101010101" pitchFamily="49" charset="-122"/>
              <a:ea typeface="黑体" panose="02010609060101010101" pitchFamily="49" charset="-122"/>
              <a:cs typeface="Arial" panose="020B0604020202020204" pitchFamily="34" charset="0"/>
            </a:endParaRPr>
          </a:p>
        </p:txBody>
      </p:sp>
      <p:sp>
        <p:nvSpPr>
          <p:cNvPr id="2" name="竖排标题 1"/>
          <p:cNvSpPr>
            <a:spLocks noGrp="1"/>
          </p:cNvSpPr>
          <p:nvPr>
            <p:ph type="title" orient="vert"/>
          </p:nvPr>
        </p:nvSpPr>
        <p:spPr>
          <a:xfrm>
            <a:off x="9824484" y="365125"/>
            <a:ext cx="1529316" cy="5811838"/>
          </a:xfrm>
        </p:spPr>
        <p:txBody>
          <a:bodyPr vert="eaVert">
            <a:normAutofit/>
          </a:bodyPr>
          <a:lstStyle>
            <a:lvl1pPr>
              <a:defRPr sz="3600"/>
            </a:lvl1pPr>
          </a:lstStyle>
          <a:p>
            <a:pPr fontAlgn="base"/>
            <a:r>
              <a:rPr lang="zh-CN" altLang="en-US" strike="noStrike" noProof="1"/>
              <a:t>单击此处编辑母版标题样式</a:t>
            </a:r>
            <a:endParaRPr lang="zh-CN" altLang="en-US" strike="noStrike" noProof="1"/>
          </a:p>
        </p:txBody>
      </p:sp>
      <p:sp>
        <p:nvSpPr>
          <p:cNvPr id="3" name="竖排文字占位符 2"/>
          <p:cNvSpPr>
            <a:spLocks noGrp="1"/>
          </p:cNvSpPr>
          <p:nvPr>
            <p:ph type="body" orient="vert" idx="1"/>
          </p:nvPr>
        </p:nvSpPr>
        <p:spPr>
          <a:xfrm>
            <a:off x="838200" y="365125"/>
            <a:ext cx="8879958" cy="5811838"/>
          </a:xfrm>
        </p:spPr>
        <p:txBody>
          <a:bodyPr vert="eaVert"/>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5"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mn-lt"/>
              <a:ea typeface="+mn-ea"/>
              <a:cs typeface="+mn-cs"/>
            </a:endParaRPr>
          </a:p>
        </p:txBody>
      </p:sp>
      <p:sp>
        <p:nvSpPr>
          <p:cNvPr id="16"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endParaRPr>
          </a:p>
        </p:txBody>
      </p:sp>
      <p:sp>
        <p:nvSpPr>
          <p:cNvPr id="17"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20000"/>
              </a:lnSpc>
              <a:spcBef>
                <a:spcPct val="0"/>
              </a:spcBef>
              <a:spcAft>
                <a:spcPct val="0"/>
              </a:spcAft>
              <a:buClrTx/>
              <a:buSzTx/>
              <a:buFontTx/>
              <a:buNone/>
              <a:defRPr/>
            </a:pPr>
            <a:fld id="{9EF45EAA-59EF-4D2C-8DC7-71FF5908977F}" type="slidenum">
              <a:rPr kumimoji="0" lang="zh-CN" altLang="en-US" sz="1200" b="0" i="0" u="none" strike="noStrike" kern="1200" cap="none" spc="0" normalizeH="0" baseline="0" noProof="1" smtClean="0">
                <a:ln>
                  <a:noFill/>
                </a:ln>
                <a:solidFill>
                  <a:schemeClr val="bg1">
                    <a:lumMod val="50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mn-lt"/>
              <a:ea typeface="+mn-ea"/>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838200" y="551543"/>
            <a:ext cx="10515600" cy="5558971"/>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2" name="日期占位符 1"/>
          <p:cNvSpPr>
            <a:spLocks noGrp="1"/>
          </p:cNvSpPr>
          <p:nvPr>
            <p:ph type="dt" sz="half" idx="14"/>
          </p:nvPr>
        </p:nvSpPr>
        <p:spPr/>
        <p:txBody>
          <a:bodyPr/>
          <a:p>
            <a:pPr marL="0" marR="0" lvl="0" indent="0" algn="l" defTabSz="914400" rtl="0" eaLnBrk="1" fontAlgn="auto"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mn-lt"/>
              <a:ea typeface="+mn-ea"/>
              <a:cs typeface="+mn-cs"/>
            </a:endParaRPr>
          </a:p>
        </p:txBody>
      </p:sp>
      <p:sp>
        <p:nvSpPr>
          <p:cNvPr id="3" name="页脚占位符 2"/>
          <p:cNvSpPr>
            <a:spLocks noGrp="1"/>
          </p:cNvSpPr>
          <p:nvPr>
            <p:ph type="ftr" sz="quarter" idx="15"/>
          </p:nvPr>
        </p:nvSpPr>
        <p:spPr/>
        <p:txBody>
          <a:bodyPr/>
          <a:p>
            <a:pPr marL="0" marR="0" lvl="0" indent="0" algn="ctr" defTabSz="914400" rtl="0" eaLnBrk="1" fontAlgn="auto"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3"/>
          <p:cNvSpPr>
            <a:spLocks noGrp="1"/>
          </p:cNvSpPr>
          <p:nvPr>
            <p:ph type="sldNum" sz="quarter" idx="16"/>
          </p:nvPr>
        </p:nvSpPr>
        <p:spPr/>
        <p:txBody>
          <a:bodyPr/>
          <a:p>
            <a:pPr marL="0" marR="0" lvl="0" indent="0" algn="r" defTabSz="914400" rtl="0" eaLnBrk="1" fontAlgn="auto" latinLnBrk="0" hangingPunct="1">
              <a:lnSpc>
                <a:spcPct val="120000"/>
              </a:lnSpc>
              <a:spcBef>
                <a:spcPct val="0"/>
              </a:spcBef>
              <a:spcAft>
                <a:spcPct val="0"/>
              </a:spcAft>
              <a:buClrTx/>
              <a:buSzTx/>
              <a:buFontTx/>
              <a:buNone/>
              <a:defRPr/>
            </a:pPr>
            <a:fld id="{1F463475-23D1-455C-A138-12F78BB862EC}" type="slidenum">
              <a:rPr kumimoji="0" lang="zh-CN" altLang="en-US" sz="1200" b="0" i="0" u="none" strike="noStrike" kern="1200" cap="none" spc="0" normalizeH="0" baseline="0" noProof="1" smtClean="0">
                <a:ln>
                  <a:noFill/>
                </a:ln>
                <a:solidFill>
                  <a:schemeClr val="bg1">
                    <a:lumMod val="50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mn-lt"/>
              <a:ea typeface="+mn-ea"/>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anchor="b"/>
          <a:lstStyle>
            <a:lvl1pPr algn="ctr">
              <a:defRPr sz="60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a:lstStyle>
            <a:lvl1pPr algn="ct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pic>
        <p:nvPicPr>
          <p:cNvPr id="8" name="图片 7"/>
          <p:cNvPicPr>
            <a:picLocks noChangeAspect="1"/>
          </p:cNvPicPr>
          <p:nvPr>
            <p:custDataLst>
              <p:tags r:id="rId8"/>
            </p:custDataLst>
          </p:nvPr>
        </p:nvPicPr>
        <p:blipFill>
          <a:blip r:embed="rId9" cstate="print">
            <a:extLst>
              <a:ext uri="{28A0092B-C50C-407E-A947-70E740481C1C}">
                <a14:useLocalDpi xmlns:a14="http://schemas.microsoft.com/office/drawing/2010/main" val="0"/>
              </a:ext>
            </a:extLst>
          </a:blip>
          <a:stretch>
            <a:fillRect/>
          </a:stretch>
        </p:blipFill>
        <p:spPr>
          <a:xfrm>
            <a:off x="0" y="-11430"/>
            <a:ext cx="1129665" cy="4224655"/>
          </a:xfrm>
          <a:prstGeom prst="rect">
            <a:avLst/>
          </a:prstGeom>
        </p:spPr>
      </p:pic>
      <p:pic>
        <p:nvPicPr>
          <p:cNvPr id="9" name="图片 8"/>
          <p:cNvPicPr>
            <a:picLocks noChangeAspect="1"/>
          </p:cNvPicPr>
          <p:nvPr>
            <p:custDataLst>
              <p:tags r:id="rId10"/>
            </p:custDataLst>
          </p:nvPr>
        </p:nvPicPr>
        <p:blipFill>
          <a:blip r:embed="rId11" cstate="print">
            <a:extLst>
              <a:ext uri="{28A0092B-C50C-407E-A947-70E740481C1C}">
                <a14:useLocalDpi xmlns:a14="http://schemas.microsoft.com/office/drawing/2010/main" val="0"/>
              </a:ext>
            </a:extLst>
          </a:blip>
          <a:stretch>
            <a:fillRect/>
          </a:stretch>
        </p:blipFill>
        <p:spPr>
          <a:xfrm>
            <a:off x="10136505" y="2807335"/>
            <a:ext cx="2055495" cy="40506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399">
        <p:strips dir="rd"/>
      </p:transition>
    </mc:Choice>
    <mc:Fallback>
      <p:transition spd="slow">
        <p:strips dir="rd"/>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图片和文字">
    <p:bg>
      <p:bgPr>
        <a:solidFill>
          <a:schemeClr val="bg1"/>
        </a:solidFill>
        <a:effectLst/>
      </p:bgPr>
    </p:bg>
    <p:spTree>
      <p:nvGrpSpPr>
        <p:cNvPr id="1" name=""/>
        <p:cNvGrpSpPr/>
        <p:nvPr/>
      </p:nvGrpSpPr>
      <p:grpSpPr>
        <a:xfrm>
          <a:off x="0" y="0"/>
          <a:ext cx="0" cy="0"/>
          <a:chOff x="0" y="0"/>
          <a:chExt cx="0" cy="0"/>
        </a:xfrm>
      </p:grpSpPr>
      <p:sp>
        <p:nvSpPr>
          <p:cNvPr id="9" name="任意多边形: 形状 45"/>
          <p:cNvSpPr/>
          <p:nvPr>
            <p:custDataLst>
              <p:tags r:id="rId2"/>
            </p:custDataLst>
          </p:nvPr>
        </p:nvSpPr>
        <p:spPr>
          <a:xfrm>
            <a:off x="0" y="-6350"/>
            <a:ext cx="1173163" cy="1162050"/>
          </a:xfrm>
          <a:custGeom>
            <a:avLst/>
            <a:gdLst>
              <a:gd name="connsiteX0" fmla="*/ 0 w 1172915"/>
              <a:gd name="connsiteY0" fmla="*/ 0 h 1162285"/>
              <a:gd name="connsiteX1" fmla="*/ 1172915 w 1172915"/>
              <a:gd name="connsiteY1" fmla="*/ 0 h 1162285"/>
              <a:gd name="connsiteX2" fmla="*/ 1167422 w 1172915"/>
              <a:gd name="connsiteY2" fmla="*/ 108787 h 1162285"/>
              <a:gd name="connsiteX3" fmla="*/ 0 w 1172915"/>
              <a:gd name="connsiteY3" fmla="*/ 1162285 h 1162285"/>
            </a:gdLst>
            <a:ahLst/>
            <a:cxnLst>
              <a:cxn ang="0">
                <a:pos x="connsiteX0" y="connsiteY0"/>
              </a:cxn>
              <a:cxn ang="0">
                <a:pos x="connsiteX1" y="connsiteY1"/>
              </a:cxn>
              <a:cxn ang="0">
                <a:pos x="connsiteX2" y="connsiteY2"/>
              </a:cxn>
              <a:cxn ang="0">
                <a:pos x="connsiteX3" y="connsiteY3"/>
              </a:cxn>
            </a:cxnLst>
            <a:rect l="l" t="t" r="r" b="b"/>
            <a:pathLst>
              <a:path w="1172915" h="1162285">
                <a:moveTo>
                  <a:pt x="0" y="0"/>
                </a:moveTo>
                <a:lnTo>
                  <a:pt x="1172915" y="0"/>
                </a:lnTo>
                <a:lnTo>
                  <a:pt x="1167422" y="108787"/>
                </a:lnTo>
                <a:cubicBezTo>
                  <a:pt x="1107328" y="700521"/>
                  <a:pt x="607589" y="1162285"/>
                  <a:pt x="0" y="1162285"/>
                </a:cubicBezTo>
                <a:close/>
              </a:path>
            </a:pathLst>
          </a:custGeom>
          <a:solidFill>
            <a:srgbClr val="F7F7F7"/>
          </a:solidFill>
          <a:ln>
            <a:noFill/>
          </a:ln>
          <a:effectLst>
            <a:outerShdw blurRad="3302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黑体" panose="02010609060101010101" pitchFamily="49" charset="-122"/>
              <a:ea typeface="黑体" panose="02010609060101010101" pitchFamily="49" charset="-122"/>
              <a:cs typeface="Arial" panose="020B0604020202020204" pitchFamily="34" charset="0"/>
            </a:endParaRPr>
          </a:p>
        </p:txBody>
      </p:sp>
      <p:sp>
        <p:nvSpPr>
          <p:cNvPr id="10" name="任意多边形: 形状 46"/>
          <p:cNvSpPr/>
          <p:nvPr>
            <p:custDataLst>
              <p:tags r:id="rId3"/>
            </p:custDataLst>
          </p:nvPr>
        </p:nvSpPr>
        <p:spPr>
          <a:xfrm>
            <a:off x="0" y="-6350"/>
            <a:ext cx="1036638" cy="1036638"/>
          </a:xfrm>
          <a:custGeom>
            <a:avLst/>
            <a:gdLst>
              <a:gd name="connsiteX0" fmla="*/ 0 w 1036320"/>
              <a:gd name="connsiteY0" fmla="*/ 0 h 1036320"/>
              <a:gd name="connsiteX1" fmla="*/ 1036320 w 1036320"/>
              <a:gd name="connsiteY1" fmla="*/ 0 h 1036320"/>
              <a:gd name="connsiteX2" fmla="*/ 0 w 1036320"/>
              <a:gd name="connsiteY2" fmla="*/ 1036320 h 1036320"/>
            </a:gdLst>
            <a:ahLst/>
            <a:cxnLst>
              <a:cxn ang="0">
                <a:pos x="connsiteX0" y="connsiteY0"/>
              </a:cxn>
              <a:cxn ang="0">
                <a:pos x="connsiteX1" y="connsiteY1"/>
              </a:cxn>
              <a:cxn ang="0">
                <a:pos x="connsiteX2" y="connsiteY2"/>
              </a:cxn>
            </a:cxnLst>
            <a:rect l="l" t="t" r="r" b="b"/>
            <a:pathLst>
              <a:path w="1036320" h="1036320">
                <a:moveTo>
                  <a:pt x="0" y="0"/>
                </a:moveTo>
                <a:lnTo>
                  <a:pt x="1036320" y="0"/>
                </a:lnTo>
                <a:cubicBezTo>
                  <a:pt x="1036320" y="572344"/>
                  <a:pt x="572344" y="1036320"/>
                  <a:pt x="0" y="1036320"/>
                </a:cubicBezTo>
                <a:close/>
              </a:path>
            </a:pathLst>
          </a:custGeom>
          <a:solidFill>
            <a:srgbClr val="FFFF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黑体" panose="02010609060101010101" pitchFamily="49" charset="-122"/>
              <a:ea typeface="黑体" panose="02010609060101010101" pitchFamily="49" charset="-122"/>
              <a:cs typeface="Arial" panose="020B0604020202020204" pitchFamily="34" charset="0"/>
            </a:endParaRPr>
          </a:p>
        </p:txBody>
      </p:sp>
      <p:sp>
        <p:nvSpPr>
          <p:cNvPr id="11" name="KSO_Shape"/>
          <p:cNvSpPr/>
          <p:nvPr>
            <p:custDataLst>
              <p:tags r:id="rId4"/>
            </p:custDataLst>
          </p:nvPr>
        </p:nvSpPr>
        <p:spPr>
          <a:xfrm rot="6188927">
            <a:off x="784225" y="434975"/>
            <a:ext cx="88900" cy="79375"/>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黑体" panose="02010609060101010101" pitchFamily="49" charset="-122"/>
              <a:ea typeface="黑体" panose="02010609060101010101" pitchFamily="49" charset="-122"/>
              <a:cs typeface="Arial" panose="020B0604020202020204" pitchFamily="34" charset="0"/>
            </a:endParaRPr>
          </a:p>
        </p:txBody>
      </p:sp>
      <p:sp>
        <p:nvSpPr>
          <p:cNvPr id="12" name="KSO_Shape"/>
          <p:cNvSpPr/>
          <p:nvPr>
            <p:custDataLst>
              <p:tags r:id="rId5"/>
            </p:custDataLst>
          </p:nvPr>
        </p:nvSpPr>
        <p:spPr>
          <a:xfrm rot="7226800">
            <a:off x="745331" y="535781"/>
            <a:ext cx="88900" cy="77788"/>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黑体" panose="02010609060101010101" pitchFamily="49" charset="-122"/>
              <a:ea typeface="黑体" panose="02010609060101010101" pitchFamily="49" charset="-122"/>
              <a:cs typeface="Arial" panose="020B0604020202020204" pitchFamily="34" charset="0"/>
            </a:endParaRPr>
          </a:p>
        </p:txBody>
      </p:sp>
      <p:sp>
        <p:nvSpPr>
          <p:cNvPr id="2" name="KSO_Shape"/>
          <p:cNvSpPr/>
          <p:nvPr>
            <p:custDataLst>
              <p:tags r:id="rId6"/>
            </p:custDataLst>
          </p:nvPr>
        </p:nvSpPr>
        <p:spPr>
          <a:xfrm rot="8126800">
            <a:off x="676275" y="620713"/>
            <a:ext cx="88900" cy="77788"/>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黑体" panose="02010609060101010101" pitchFamily="49" charset="-122"/>
              <a:ea typeface="黑体" panose="02010609060101010101" pitchFamily="49" charset="-122"/>
              <a:cs typeface="Arial" panose="020B0604020202020204" pitchFamily="34" charset="0"/>
            </a:endParaRPr>
          </a:p>
        </p:txBody>
      </p:sp>
      <p:sp>
        <p:nvSpPr>
          <p:cNvPr id="14" name="KSO_Shape"/>
          <p:cNvSpPr/>
          <p:nvPr>
            <p:custDataLst>
              <p:tags r:id="rId7"/>
            </p:custDataLst>
          </p:nvPr>
        </p:nvSpPr>
        <p:spPr>
          <a:xfrm rot="9026800">
            <a:off x="590550" y="677863"/>
            <a:ext cx="88900" cy="79375"/>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黑体" panose="02010609060101010101" pitchFamily="49" charset="-122"/>
              <a:ea typeface="黑体" panose="02010609060101010101" pitchFamily="49" charset="-122"/>
              <a:cs typeface="Arial" panose="020B0604020202020204" pitchFamily="34" charset="0"/>
            </a:endParaRPr>
          </a:p>
        </p:txBody>
      </p:sp>
      <p:sp>
        <p:nvSpPr>
          <p:cNvPr id="17" name="图片占位符 16"/>
          <p:cNvSpPr>
            <a:spLocks noGrp="1"/>
          </p:cNvSpPr>
          <p:nvPr>
            <p:ph type="pic" sz="quarter" idx="14"/>
          </p:nvPr>
        </p:nvSpPr>
        <p:spPr>
          <a:xfrm>
            <a:off x="779835" y="1685925"/>
            <a:ext cx="4513262" cy="3910013"/>
          </a:xfrm>
        </p:spPr>
        <p:txBody>
          <a:bodyPr vert="horz" wrap="square" lIns="91440" tIns="45720" rIns="91440" bIns="45720" numCol="1" anchor="t" anchorCtr="0" compatLnSpc="1"/>
          <a:lstStyle/>
          <a:p>
            <a:pPr marL="228600" marR="0" lvl="0" indent="-228600" algn="l" defTabSz="914400" rtl="0" eaLnBrk="1" fontAlgn="base" latinLnBrk="0" hangingPunct="1">
              <a:lnSpc>
                <a:spcPct val="120000"/>
              </a:lnSpc>
              <a:spcBef>
                <a:spcPts val="1000"/>
              </a:spcBef>
              <a:spcAft>
                <a:spcPct val="0"/>
              </a:spcAft>
              <a:buClrTx/>
              <a:buSzTx/>
              <a:buFont typeface="Arial" panose="020B0604020202020204" pitchFamily="34" charset="0"/>
              <a:buChar char="•"/>
              <a:defRPr/>
            </a:pPr>
            <a:endParaRPr kumimoji="0" lang="zh-CN" altLang="en-US" sz="1400" b="0" i="0" u="none" strike="noStrike" kern="120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19" name="文本占位符 18"/>
          <p:cNvSpPr>
            <a:spLocks noGrp="1"/>
          </p:cNvSpPr>
          <p:nvPr>
            <p:ph type="body" sz="quarter" idx="15"/>
          </p:nvPr>
        </p:nvSpPr>
        <p:spPr>
          <a:xfrm>
            <a:off x="6327775" y="2717800"/>
            <a:ext cx="5026025" cy="2878138"/>
          </a:xfrm>
        </p:spPr>
        <p:txBody>
          <a:bodyPr/>
          <a:lstStyle>
            <a:lvl1pPr marL="0" indent="0">
              <a:buNone/>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fontAlgn="base"/>
            <a:r>
              <a:rPr lang="zh-CN" altLang="en-US" strike="noStrike" noProof="1" smtClean="0"/>
              <a:t>单击此处编辑母版文本样式</a:t>
            </a:r>
            <a:endParaRPr lang="zh-CN" altLang="en-US" strike="noStrike" noProof="1" smtClean="0"/>
          </a:p>
        </p:txBody>
      </p:sp>
      <p:sp>
        <p:nvSpPr>
          <p:cNvPr id="21" name="文本占位符 20"/>
          <p:cNvSpPr>
            <a:spLocks noGrp="1"/>
          </p:cNvSpPr>
          <p:nvPr>
            <p:ph type="body" sz="quarter" idx="16"/>
          </p:nvPr>
        </p:nvSpPr>
        <p:spPr>
          <a:xfrm>
            <a:off x="6327775" y="1685925"/>
            <a:ext cx="5026025" cy="515938"/>
          </a:xfrm>
        </p:spPr>
        <p:txBody>
          <a:bodyPr>
            <a:noAutofit/>
          </a:bodyPr>
          <a:lstStyle>
            <a:lvl1pPr marL="0" indent="0">
              <a:buNone/>
              <a:defRPr sz="2000">
                <a:solidFill>
                  <a:schemeClr val="tx1">
                    <a:lumMod val="65000"/>
                    <a:lumOff val="35000"/>
                  </a:schemeClr>
                </a:solidFill>
              </a:defRPr>
            </a:lvl1pPr>
            <a:lvl2pPr>
              <a:defRPr sz="2000">
                <a:solidFill>
                  <a:schemeClr val="tx1">
                    <a:lumMod val="65000"/>
                    <a:lumOff val="35000"/>
                  </a:schemeClr>
                </a:solidFill>
              </a:defRPr>
            </a:lvl2pPr>
            <a:lvl3pPr>
              <a:defRPr sz="2000">
                <a:solidFill>
                  <a:schemeClr val="tx1">
                    <a:lumMod val="65000"/>
                    <a:lumOff val="35000"/>
                  </a:schemeClr>
                </a:solidFill>
              </a:defRPr>
            </a:lvl3pPr>
            <a:lvl4pPr>
              <a:defRPr sz="2000">
                <a:solidFill>
                  <a:schemeClr val="tx1">
                    <a:lumMod val="65000"/>
                    <a:lumOff val="35000"/>
                  </a:schemeClr>
                </a:solidFill>
              </a:defRPr>
            </a:lvl4pPr>
            <a:lvl5pPr>
              <a:defRPr sz="2000">
                <a:solidFill>
                  <a:schemeClr val="tx1">
                    <a:lumMod val="65000"/>
                    <a:lumOff val="35000"/>
                  </a:schemeClr>
                </a:solidFill>
              </a:defRPr>
            </a:lvl5pPr>
          </a:lstStyle>
          <a:p>
            <a:pPr lvl="0" fontAlgn="base"/>
            <a:r>
              <a:rPr lang="zh-CN" altLang="en-US" strike="noStrike" noProof="1" smtClean="0"/>
              <a:t>单击此处编辑母版文本样式</a:t>
            </a:r>
            <a:endParaRPr lang="zh-CN" altLang="en-US" strike="noStrike" noProof="1" smtClean="0"/>
          </a:p>
        </p:txBody>
      </p:sp>
      <p:sp>
        <p:nvSpPr>
          <p:cNvPr id="3" name="标题 2"/>
          <p:cNvSpPr>
            <a:spLocks noGrp="1"/>
          </p:cNvSpPr>
          <p:nvPr>
            <p:ph type="title"/>
          </p:nvPr>
        </p:nvSpPr>
        <p:spPr>
          <a:xfrm>
            <a:off x="1268730" y="276226"/>
            <a:ext cx="9774555" cy="518160"/>
          </a:xfrm>
        </p:spPr>
        <p:txBody>
          <a:bodyPr>
            <a:noAutofit/>
          </a:bodyPr>
          <a:lstStyle>
            <a:lvl1pPr>
              <a:defRPr sz="3200" b="1">
                <a:solidFill>
                  <a:schemeClr val="tx1">
                    <a:lumMod val="65000"/>
                    <a:lumOff val="35000"/>
                  </a:schemeClr>
                </a:solidFill>
                <a:latin typeface="黑体" panose="02010609060101010101" pitchFamily="49" charset="-122"/>
                <a:ea typeface="黑体" panose="02010609060101010101" pitchFamily="49" charset="-122"/>
              </a:defRPr>
            </a:lvl1pPr>
          </a:lstStyle>
          <a:p>
            <a:pPr fontAlgn="base"/>
            <a:r>
              <a:rPr lang="zh-CN" altLang="en-US" strike="noStrike" noProof="1"/>
              <a:t>单击此处编辑母版标题样式</a:t>
            </a:r>
            <a:endParaRPr lang="zh-CN" altLang="en-US" strike="noStrike" noProof="1"/>
          </a:p>
        </p:txBody>
      </p:sp>
      <p:sp>
        <p:nvSpPr>
          <p:cNvPr id="13" name="文本占位符 12"/>
          <p:cNvSpPr>
            <a:spLocks noGrp="1"/>
          </p:cNvSpPr>
          <p:nvPr>
            <p:ph type="body" sz="quarter" idx="13"/>
          </p:nvPr>
        </p:nvSpPr>
        <p:spPr>
          <a:xfrm>
            <a:off x="1295400" y="802640"/>
            <a:ext cx="5621338" cy="354013"/>
          </a:xfrm>
        </p:spPr>
        <p:txBody>
          <a:bodyPr>
            <a:noAutofit/>
          </a:bodyPr>
          <a:lstStyle>
            <a:lvl1pPr marL="0" indent="0">
              <a:buNone/>
              <a:defRPr sz="2000">
                <a:solidFill>
                  <a:schemeClr val="tx1">
                    <a:lumMod val="50000"/>
                    <a:lumOff val="50000"/>
                  </a:schemeClr>
                </a:solidFill>
                <a:latin typeface="黑体" panose="02010609060101010101" pitchFamily="49" charset="-122"/>
                <a:ea typeface="黑体" panose="02010609060101010101" pitchFamily="49" charset="-122"/>
              </a:defRPr>
            </a:lvl1pPr>
          </a:lstStyle>
          <a:p>
            <a:pPr lvl="0" fontAlgn="base"/>
            <a:endParaRPr lang="zh-CN" altLang="en-US" strike="noStrike" noProof="1"/>
          </a:p>
        </p:txBody>
      </p:sp>
      <p:sp>
        <p:nvSpPr>
          <p:cNvPr id="15"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mn-lt"/>
              <a:ea typeface="+mn-ea"/>
              <a:cs typeface="+mn-cs"/>
            </a:endParaRPr>
          </a:p>
        </p:txBody>
      </p:sp>
      <p:sp>
        <p:nvSpPr>
          <p:cNvPr id="16"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endParaRPr>
          </a:p>
        </p:txBody>
      </p:sp>
      <p:sp>
        <p:nvSpPr>
          <p:cNvPr id="4"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20000"/>
              </a:lnSpc>
              <a:spcBef>
                <a:spcPct val="0"/>
              </a:spcBef>
              <a:spcAft>
                <a:spcPct val="0"/>
              </a:spcAft>
              <a:buClrTx/>
              <a:buSzTx/>
              <a:buFontTx/>
              <a:buNone/>
              <a:defRPr/>
            </a:pPr>
            <a:fld id="{855E3745-35B3-400E-965E-0F86C5DDB852}" type="slidenum">
              <a:rPr kumimoji="0" lang="zh-CN" altLang="en-US" sz="1200" b="0" i="0" u="none" strike="noStrike" kern="1200" cap="none" spc="0" normalizeH="0" baseline="0" noProof="1" smtClean="0">
                <a:ln>
                  <a:noFill/>
                </a:ln>
                <a:solidFill>
                  <a:schemeClr val="bg1">
                    <a:lumMod val="50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9" name="椭圆 8"/>
          <p:cNvSpPr/>
          <p:nvPr/>
        </p:nvSpPr>
        <p:spPr>
          <a:xfrm>
            <a:off x="1408113" y="2114550"/>
            <a:ext cx="2681288" cy="2681288"/>
          </a:xfrm>
          <a:prstGeom prst="ellipse">
            <a:avLst/>
          </a:prstGeom>
          <a:solidFill>
            <a:srgbClr val="F7F7F7"/>
          </a:solidFill>
          <a:ln>
            <a:noFill/>
          </a:ln>
          <a:effectLst>
            <a:outerShdw blurRad="3302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Arial" panose="020B0604020202020204" pitchFamily="34" charset="0"/>
              <a:sym typeface="+mn-ea"/>
            </a:endParaRPr>
          </a:p>
        </p:txBody>
      </p:sp>
      <p:sp>
        <p:nvSpPr>
          <p:cNvPr id="10" name="椭圆 7"/>
          <p:cNvSpPr/>
          <p:nvPr/>
        </p:nvSpPr>
        <p:spPr>
          <a:xfrm>
            <a:off x="1574800" y="2266950"/>
            <a:ext cx="2378075" cy="2376488"/>
          </a:xfrm>
          <a:prstGeom prst="ellipse">
            <a:avLst/>
          </a:prstGeom>
          <a:solidFill>
            <a:srgbClr val="FFFF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Arial" panose="020B0604020202020204" pitchFamily="34" charset="0"/>
            </a:endParaRPr>
          </a:p>
        </p:txBody>
      </p:sp>
      <p:cxnSp>
        <p:nvCxnSpPr>
          <p:cNvPr id="11" name="直接连接符 10"/>
          <p:cNvCxnSpPr/>
          <p:nvPr/>
        </p:nvCxnSpPr>
        <p:spPr>
          <a:xfrm>
            <a:off x="4762500" y="3602038"/>
            <a:ext cx="4948238"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2" name="椭圆 11"/>
          <p:cNvSpPr/>
          <p:nvPr/>
        </p:nvSpPr>
        <p:spPr>
          <a:xfrm>
            <a:off x="9802813" y="3541713"/>
            <a:ext cx="115888" cy="11588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Arial" panose="020B0604020202020204" pitchFamily="34" charset="0"/>
            </a:endParaRPr>
          </a:p>
        </p:txBody>
      </p:sp>
      <p:sp>
        <p:nvSpPr>
          <p:cNvPr id="13" name="椭圆 12"/>
          <p:cNvSpPr/>
          <p:nvPr/>
        </p:nvSpPr>
        <p:spPr>
          <a:xfrm>
            <a:off x="10299700" y="3541713"/>
            <a:ext cx="115888" cy="11588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Arial" panose="020B0604020202020204" pitchFamily="34" charset="0"/>
            </a:endParaRPr>
          </a:p>
        </p:txBody>
      </p:sp>
      <p:sp>
        <p:nvSpPr>
          <p:cNvPr id="14" name="椭圆 13"/>
          <p:cNvSpPr/>
          <p:nvPr/>
        </p:nvSpPr>
        <p:spPr>
          <a:xfrm>
            <a:off x="9967913" y="3541713"/>
            <a:ext cx="115888" cy="11588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Arial" panose="020B0604020202020204" pitchFamily="34" charset="0"/>
            </a:endParaRPr>
          </a:p>
        </p:txBody>
      </p:sp>
      <p:sp>
        <p:nvSpPr>
          <p:cNvPr id="15" name="椭圆 14"/>
          <p:cNvSpPr/>
          <p:nvPr/>
        </p:nvSpPr>
        <p:spPr>
          <a:xfrm>
            <a:off x="10134600" y="3541713"/>
            <a:ext cx="115888" cy="11588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Arial" panose="020B0604020202020204" pitchFamily="34" charset="0"/>
            </a:endParaRPr>
          </a:p>
        </p:txBody>
      </p:sp>
      <p:sp>
        <p:nvSpPr>
          <p:cNvPr id="16" name="KSO_Shape"/>
          <p:cNvSpPr/>
          <p:nvPr/>
        </p:nvSpPr>
        <p:spPr>
          <a:xfrm rot="237355">
            <a:off x="2771775" y="2308225"/>
            <a:ext cx="193675" cy="169863"/>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Arial" panose="020B0604020202020204" pitchFamily="34" charset="0"/>
            </a:endParaRPr>
          </a:p>
        </p:txBody>
      </p:sp>
      <p:sp>
        <p:nvSpPr>
          <p:cNvPr id="17" name="KSO_Shape"/>
          <p:cNvSpPr/>
          <p:nvPr/>
        </p:nvSpPr>
        <p:spPr>
          <a:xfrm rot="1275228">
            <a:off x="3003550" y="2360613"/>
            <a:ext cx="193675" cy="169863"/>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Arial" panose="020B0604020202020204" pitchFamily="34" charset="0"/>
            </a:endParaRPr>
          </a:p>
        </p:txBody>
      </p:sp>
      <p:sp>
        <p:nvSpPr>
          <p:cNvPr id="18" name="KSO_Shape"/>
          <p:cNvSpPr/>
          <p:nvPr/>
        </p:nvSpPr>
        <p:spPr>
          <a:xfrm rot="2175228">
            <a:off x="3209925" y="2478088"/>
            <a:ext cx="193675" cy="171450"/>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Arial" panose="020B0604020202020204" pitchFamily="34" charset="0"/>
            </a:endParaRPr>
          </a:p>
        </p:txBody>
      </p:sp>
      <p:sp>
        <p:nvSpPr>
          <p:cNvPr id="19" name="KSO_Shape"/>
          <p:cNvSpPr/>
          <p:nvPr/>
        </p:nvSpPr>
        <p:spPr>
          <a:xfrm rot="3075228">
            <a:off x="3363119" y="2640806"/>
            <a:ext cx="193675" cy="169863"/>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Arial" panose="020B0604020202020204" pitchFamily="34" charset="0"/>
            </a:endParaRPr>
          </a:p>
        </p:txBody>
      </p:sp>
      <p:sp>
        <p:nvSpPr>
          <p:cNvPr id="20" name="KSO_Shape"/>
          <p:cNvSpPr/>
          <p:nvPr/>
        </p:nvSpPr>
        <p:spPr>
          <a:xfrm rot="298659" flipH="1" flipV="1">
            <a:off x="2470150" y="4416425"/>
            <a:ext cx="193675" cy="171450"/>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Arial" panose="020B0604020202020204" pitchFamily="34" charset="0"/>
            </a:endParaRPr>
          </a:p>
        </p:txBody>
      </p:sp>
      <p:sp>
        <p:nvSpPr>
          <p:cNvPr id="21" name="KSO_Shape"/>
          <p:cNvSpPr/>
          <p:nvPr/>
        </p:nvSpPr>
        <p:spPr>
          <a:xfrm rot="1336532" flipH="1" flipV="1">
            <a:off x="2243138" y="4365625"/>
            <a:ext cx="193675" cy="169863"/>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Arial" panose="020B0604020202020204" pitchFamily="34" charset="0"/>
            </a:endParaRPr>
          </a:p>
        </p:txBody>
      </p:sp>
      <p:sp>
        <p:nvSpPr>
          <p:cNvPr id="22" name="KSO_Shape"/>
          <p:cNvSpPr/>
          <p:nvPr/>
        </p:nvSpPr>
        <p:spPr>
          <a:xfrm rot="2236532" flipH="1" flipV="1">
            <a:off x="2039938" y="4243388"/>
            <a:ext cx="193675" cy="169863"/>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Arial" panose="020B0604020202020204" pitchFamily="34" charset="0"/>
            </a:endParaRPr>
          </a:p>
        </p:txBody>
      </p:sp>
      <p:sp>
        <p:nvSpPr>
          <p:cNvPr id="23" name="KSO_Shape"/>
          <p:cNvSpPr/>
          <p:nvPr/>
        </p:nvSpPr>
        <p:spPr>
          <a:xfrm rot="3136532" flipH="1" flipV="1">
            <a:off x="1889919" y="4079081"/>
            <a:ext cx="193675" cy="169863"/>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Arial" panose="020B0604020202020204" pitchFamily="34" charset="0"/>
            </a:endParaRPr>
          </a:p>
        </p:txBody>
      </p:sp>
      <p:sp>
        <p:nvSpPr>
          <p:cNvPr id="2" name="标题 1"/>
          <p:cNvSpPr>
            <a:spLocks noGrp="1"/>
          </p:cNvSpPr>
          <p:nvPr>
            <p:ph type="title"/>
          </p:nvPr>
        </p:nvSpPr>
        <p:spPr>
          <a:xfrm>
            <a:off x="4730750" y="2895613"/>
            <a:ext cx="4979670" cy="564898"/>
          </a:xfrm>
        </p:spPr>
        <p:txBody>
          <a:bodyPr anchor="b">
            <a:normAutofit/>
          </a:bodyPr>
          <a:lstStyle>
            <a:lvl1pPr>
              <a:defRPr sz="2800" b="1">
                <a:solidFill>
                  <a:schemeClr val="tx1">
                    <a:lumMod val="65000"/>
                    <a:lumOff val="35000"/>
                  </a:schemeClr>
                </a:solidFill>
              </a:defRPr>
            </a:lvl1pPr>
          </a:lstStyle>
          <a:p>
            <a:pPr fontAlgn="base"/>
            <a:r>
              <a:rPr lang="zh-CN" altLang="en-US" strike="noStrike" noProof="1"/>
              <a:t>单击此处编辑母版标题样式</a:t>
            </a:r>
            <a:endParaRPr lang="zh-CN" altLang="en-US" strike="noStrike" noProof="1"/>
          </a:p>
        </p:txBody>
      </p:sp>
      <p:sp>
        <p:nvSpPr>
          <p:cNvPr id="3" name="文本占位符 2"/>
          <p:cNvSpPr>
            <a:spLocks noGrp="1"/>
          </p:cNvSpPr>
          <p:nvPr>
            <p:ph type="body" idx="1"/>
          </p:nvPr>
        </p:nvSpPr>
        <p:spPr>
          <a:xfrm>
            <a:off x="4730750" y="3753579"/>
            <a:ext cx="4979670" cy="581108"/>
          </a:xfrm>
        </p:spPr>
        <p:txBody>
          <a:bodyPr>
            <a:normAutofit/>
          </a:bodyPr>
          <a:lstStyle>
            <a:lvl1pPr marL="0" indent="0">
              <a:buNone/>
              <a:defRPr sz="1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a:t>单击此处编辑母版文本样式</a:t>
            </a:r>
            <a:endParaRPr lang="zh-CN" altLang="en-US" strike="noStrike" noProof="1"/>
          </a:p>
        </p:txBody>
      </p:sp>
      <p:sp>
        <p:nvSpPr>
          <p:cNvPr id="2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mn-lt"/>
              <a:ea typeface="+mn-ea"/>
              <a:cs typeface="+mn-cs"/>
            </a:endParaRPr>
          </a:p>
        </p:txBody>
      </p:sp>
      <p:sp>
        <p:nvSpPr>
          <p:cNvPr id="2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endParaRPr>
          </a:p>
        </p:txBody>
      </p:sp>
      <p:sp>
        <p:nvSpPr>
          <p:cNvPr id="2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20000"/>
              </a:lnSpc>
              <a:spcBef>
                <a:spcPct val="0"/>
              </a:spcBef>
              <a:spcAft>
                <a:spcPct val="0"/>
              </a:spcAft>
              <a:buClrTx/>
              <a:buSzTx/>
              <a:buFontTx/>
              <a:buNone/>
              <a:defRPr/>
            </a:pPr>
            <a:fld id="{7274A6CF-2039-433D-BF28-DB659F88E203}" type="slidenum">
              <a:rPr kumimoji="0" lang="zh-CN" altLang="en-US" sz="1200" b="0" i="0" u="none" strike="noStrike" kern="1200" cap="none" spc="0" normalizeH="0" baseline="0" noProof="1" smtClean="0">
                <a:ln>
                  <a:noFill/>
                </a:ln>
                <a:solidFill>
                  <a:schemeClr val="bg1">
                    <a:lumMod val="50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mn-lt"/>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横排四项">
    <p:bg>
      <p:bgPr>
        <a:solidFill>
          <a:schemeClr val="bg1"/>
        </a:solidFill>
        <a:effectLst/>
      </p:bgPr>
    </p:bg>
    <p:spTree>
      <p:nvGrpSpPr>
        <p:cNvPr id="1" name=""/>
        <p:cNvGrpSpPr/>
        <p:nvPr/>
      </p:nvGrpSpPr>
      <p:grpSpPr>
        <a:xfrm>
          <a:off x="0" y="0"/>
          <a:ext cx="0" cy="0"/>
          <a:chOff x="0" y="0"/>
          <a:chExt cx="0" cy="0"/>
        </a:xfrm>
      </p:grpSpPr>
      <p:sp>
        <p:nvSpPr>
          <p:cNvPr id="9" name="任意多边形: 形状 45"/>
          <p:cNvSpPr/>
          <p:nvPr>
            <p:custDataLst>
              <p:tags r:id="rId2"/>
            </p:custDataLst>
          </p:nvPr>
        </p:nvSpPr>
        <p:spPr>
          <a:xfrm>
            <a:off x="0" y="-6350"/>
            <a:ext cx="1173163" cy="1162050"/>
          </a:xfrm>
          <a:custGeom>
            <a:avLst/>
            <a:gdLst>
              <a:gd name="connsiteX0" fmla="*/ 0 w 1172915"/>
              <a:gd name="connsiteY0" fmla="*/ 0 h 1162285"/>
              <a:gd name="connsiteX1" fmla="*/ 1172915 w 1172915"/>
              <a:gd name="connsiteY1" fmla="*/ 0 h 1162285"/>
              <a:gd name="connsiteX2" fmla="*/ 1167422 w 1172915"/>
              <a:gd name="connsiteY2" fmla="*/ 108787 h 1162285"/>
              <a:gd name="connsiteX3" fmla="*/ 0 w 1172915"/>
              <a:gd name="connsiteY3" fmla="*/ 1162285 h 1162285"/>
            </a:gdLst>
            <a:ahLst/>
            <a:cxnLst>
              <a:cxn ang="0">
                <a:pos x="connsiteX0" y="connsiteY0"/>
              </a:cxn>
              <a:cxn ang="0">
                <a:pos x="connsiteX1" y="connsiteY1"/>
              </a:cxn>
              <a:cxn ang="0">
                <a:pos x="connsiteX2" y="connsiteY2"/>
              </a:cxn>
              <a:cxn ang="0">
                <a:pos x="connsiteX3" y="connsiteY3"/>
              </a:cxn>
            </a:cxnLst>
            <a:rect l="l" t="t" r="r" b="b"/>
            <a:pathLst>
              <a:path w="1172915" h="1162285">
                <a:moveTo>
                  <a:pt x="0" y="0"/>
                </a:moveTo>
                <a:lnTo>
                  <a:pt x="1172915" y="0"/>
                </a:lnTo>
                <a:lnTo>
                  <a:pt x="1167422" y="108787"/>
                </a:lnTo>
                <a:cubicBezTo>
                  <a:pt x="1107328" y="700521"/>
                  <a:pt x="607589" y="1162285"/>
                  <a:pt x="0" y="1162285"/>
                </a:cubicBezTo>
                <a:close/>
              </a:path>
            </a:pathLst>
          </a:custGeom>
          <a:solidFill>
            <a:srgbClr val="F7F7F7"/>
          </a:solidFill>
          <a:ln>
            <a:noFill/>
          </a:ln>
          <a:effectLst>
            <a:outerShdw blurRad="3302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黑体" panose="02010609060101010101" pitchFamily="49" charset="-122"/>
              <a:ea typeface="黑体" panose="02010609060101010101" pitchFamily="49" charset="-122"/>
              <a:cs typeface="Arial" panose="020B0604020202020204" pitchFamily="34" charset="0"/>
            </a:endParaRPr>
          </a:p>
        </p:txBody>
      </p:sp>
      <p:sp>
        <p:nvSpPr>
          <p:cNvPr id="10" name="任意多边形: 形状 46"/>
          <p:cNvSpPr/>
          <p:nvPr>
            <p:custDataLst>
              <p:tags r:id="rId3"/>
            </p:custDataLst>
          </p:nvPr>
        </p:nvSpPr>
        <p:spPr>
          <a:xfrm>
            <a:off x="0" y="-6350"/>
            <a:ext cx="1036638" cy="1036638"/>
          </a:xfrm>
          <a:custGeom>
            <a:avLst/>
            <a:gdLst>
              <a:gd name="connsiteX0" fmla="*/ 0 w 1036320"/>
              <a:gd name="connsiteY0" fmla="*/ 0 h 1036320"/>
              <a:gd name="connsiteX1" fmla="*/ 1036320 w 1036320"/>
              <a:gd name="connsiteY1" fmla="*/ 0 h 1036320"/>
              <a:gd name="connsiteX2" fmla="*/ 0 w 1036320"/>
              <a:gd name="connsiteY2" fmla="*/ 1036320 h 1036320"/>
            </a:gdLst>
            <a:ahLst/>
            <a:cxnLst>
              <a:cxn ang="0">
                <a:pos x="connsiteX0" y="connsiteY0"/>
              </a:cxn>
              <a:cxn ang="0">
                <a:pos x="connsiteX1" y="connsiteY1"/>
              </a:cxn>
              <a:cxn ang="0">
                <a:pos x="connsiteX2" y="connsiteY2"/>
              </a:cxn>
            </a:cxnLst>
            <a:rect l="l" t="t" r="r" b="b"/>
            <a:pathLst>
              <a:path w="1036320" h="1036320">
                <a:moveTo>
                  <a:pt x="0" y="0"/>
                </a:moveTo>
                <a:lnTo>
                  <a:pt x="1036320" y="0"/>
                </a:lnTo>
                <a:cubicBezTo>
                  <a:pt x="1036320" y="572344"/>
                  <a:pt x="572344" y="1036320"/>
                  <a:pt x="0" y="1036320"/>
                </a:cubicBezTo>
                <a:close/>
              </a:path>
            </a:pathLst>
          </a:custGeom>
          <a:solidFill>
            <a:srgbClr val="FFFF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黑体" panose="02010609060101010101" pitchFamily="49" charset="-122"/>
              <a:ea typeface="黑体" panose="02010609060101010101" pitchFamily="49" charset="-122"/>
              <a:cs typeface="Arial" panose="020B0604020202020204" pitchFamily="34" charset="0"/>
            </a:endParaRPr>
          </a:p>
        </p:txBody>
      </p:sp>
      <p:sp>
        <p:nvSpPr>
          <p:cNvPr id="11" name="KSO_Shape"/>
          <p:cNvSpPr/>
          <p:nvPr>
            <p:custDataLst>
              <p:tags r:id="rId4"/>
            </p:custDataLst>
          </p:nvPr>
        </p:nvSpPr>
        <p:spPr>
          <a:xfrm rot="6188927">
            <a:off x="784225" y="434975"/>
            <a:ext cx="88900" cy="79375"/>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黑体" panose="02010609060101010101" pitchFamily="49" charset="-122"/>
              <a:ea typeface="黑体" panose="02010609060101010101" pitchFamily="49" charset="-122"/>
              <a:cs typeface="Arial" panose="020B0604020202020204" pitchFamily="34" charset="0"/>
            </a:endParaRPr>
          </a:p>
        </p:txBody>
      </p:sp>
      <p:sp>
        <p:nvSpPr>
          <p:cNvPr id="12" name="KSO_Shape"/>
          <p:cNvSpPr/>
          <p:nvPr>
            <p:custDataLst>
              <p:tags r:id="rId5"/>
            </p:custDataLst>
          </p:nvPr>
        </p:nvSpPr>
        <p:spPr>
          <a:xfrm rot="7226800">
            <a:off x="745331" y="535781"/>
            <a:ext cx="88900" cy="77788"/>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黑体" panose="02010609060101010101" pitchFamily="49" charset="-122"/>
              <a:ea typeface="黑体" panose="02010609060101010101" pitchFamily="49" charset="-122"/>
              <a:cs typeface="Arial" panose="020B0604020202020204" pitchFamily="34" charset="0"/>
            </a:endParaRPr>
          </a:p>
        </p:txBody>
      </p:sp>
      <p:sp>
        <p:nvSpPr>
          <p:cNvPr id="2" name="KSO_Shape"/>
          <p:cNvSpPr/>
          <p:nvPr>
            <p:custDataLst>
              <p:tags r:id="rId6"/>
            </p:custDataLst>
          </p:nvPr>
        </p:nvSpPr>
        <p:spPr>
          <a:xfrm rot="8126800">
            <a:off x="676275" y="620713"/>
            <a:ext cx="88900" cy="77788"/>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黑体" panose="02010609060101010101" pitchFamily="49" charset="-122"/>
              <a:ea typeface="黑体" panose="02010609060101010101" pitchFamily="49" charset="-122"/>
              <a:cs typeface="Arial" panose="020B0604020202020204" pitchFamily="34" charset="0"/>
            </a:endParaRPr>
          </a:p>
        </p:txBody>
      </p:sp>
      <p:sp>
        <p:nvSpPr>
          <p:cNvPr id="14" name="KSO_Shape"/>
          <p:cNvSpPr/>
          <p:nvPr>
            <p:custDataLst>
              <p:tags r:id="rId7"/>
            </p:custDataLst>
          </p:nvPr>
        </p:nvSpPr>
        <p:spPr>
          <a:xfrm rot="9026800">
            <a:off x="590550" y="677863"/>
            <a:ext cx="88900" cy="79375"/>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黑体" panose="02010609060101010101" pitchFamily="49" charset="-122"/>
              <a:ea typeface="黑体" panose="02010609060101010101" pitchFamily="49" charset="-122"/>
              <a:cs typeface="Arial" panose="020B0604020202020204" pitchFamily="34" charset="0"/>
            </a:endParaRPr>
          </a:p>
        </p:txBody>
      </p:sp>
      <p:sp>
        <p:nvSpPr>
          <p:cNvPr id="15" name="椭圆 14"/>
          <p:cNvSpPr/>
          <p:nvPr>
            <p:custDataLst>
              <p:tags r:id="rId8"/>
            </p:custDataLst>
          </p:nvPr>
        </p:nvSpPr>
        <p:spPr>
          <a:xfrm>
            <a:off x="9520238" y="3194050"/>
            <a:ext cx="415925" cy="4159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sym typeface="+mn-lt"/>
            </a:endParaRPr>
          </a:p>
        </p:txBody>
      </p:sp>
      <p:sp>
        <p:nvSpPr>
          <p:cNvPr id="16" name="椭圆 15"/>
          <p:cNvSpPr/>
          <p:nvPr>
            <p:custDataLst>
              <p:tags r:id="rId9"/>
            </p:custDataLst>
          </p:nvPr>
        </p:nvSpPr>
        <p:spPr>
          <a:xfrm>
            <a:off x="2160588" y="3157538"/>
            <a:ext cx="415925" cy="4159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sym typeface="+mn-lt"/>
            </a:endParaRPr>
          </a:p>
        </p:txBody>
      </p:sp>
      <p:sp>
        <p:nvSpPr>
          <p:cNvPr id="46" name="文本占位符 45"/>
          <p:cNvSpPr>
            <a:spLocks noGrp="1"/>
          </p:cNvSpPr>
          <p:nvPr>
            <p:ph type="body" sz="quarter" idx="14"/>
          </p:nvPr>
        </p:nvSpPr>
        <p:spPr>
          <a:xfrm>
            <a:off x="1785938" y="1727200"/>
            <a:ext cx="8610600" cy="592138"/>
          </a:xfrm>
        </p:spPr>
        <p:txBody>
          <a:bodyPr>
            <a:normAutofit/>
          </a:bodyPr>
          <a:lstStyle>
            <a:lvl1pPr marL="0" indent="0" algn="ctr">
              <a:buNone/>
              <a:defRPr sz="2400">
                <a:solidFill>
                  <a:schemeClr val="tx1">
                    <a:lumMod val="65000"/>
                    <a:lumOff val="35000"/>
                  </a:schemeClr>
                </a:solidFill>
              </a:defRPr>
            </a:lvl1pPr>
          </a:lstStyle>
          <a:p>
            <a:pPr lvl="0" fontAlgn="base"/>
            <a:endParaRPr lang="zh-CN" altLang="en-US" strike="noStrike" noProof="1" smtClean="0"/>
          </a:p>
        </p:txBody>
      </p:sp>
      <p:sp>
        <p:nvSpPr>
          <p:cNvPr id="48" name="图片占位符 47"/>
          <p:cNvSpPr>
            <a:spLocks noGrp="1"/>
          </p:cNvSpPr>
          <p:nvPr>
            <p:ph type="pic" sz="quarter" idx="15"/>
          </p:nvPr>
        </p:nvSpPr>
        <p:spPr>
          <a:xfrm>
            <a:off x="1373135" y="2541905"/>
            <a:ext cx="1985380" cy="2024380"/>
          </a:xfrm>
        </p:spPr>
        <p:txBody>
          <a:bodyPr vert="horz" wrap="square" lIns="91440" tIns="45720" rIns="91440" bIns="45720" numCol="1" anchor="t" anchorCtr="0" compatLnSpc="1"/>
          <a:lstStyle/>
          <a:p>
            <a:pPr marL="228600" marR="0" lvl="0" indent="-228600" algn="l" defTabSz="914400" rtl="0" eaLnBrk="1" fontAlgn="base" latinLnBrk="0" hangingPunct="1">
              <a:lnSpc>
                <a:spcPct val="120000"/>
              </a:lnSpc>
              <a:spcBef>
                <a:spcPts val="1000"/>
              </a:spcBef>
              <a:spcAft>
                <a:spcPct val="0"/>
              </a:spcAft>
              <a:buClrTx/>
              <a:buSzTx/>
              <a:buFont typeface="Arial" panose="020B0604020202020204" pitchFamily="34" charset="0"/>
              <a:buChar char="•"/>
              <a:defRPr/>
            </a:pPr>
            <a:endParaRPr kumimoji="0" lang="zh-CN" altLang="en-US" sz="1400" b="0" i="0" u="none" strike="noStrike" kern="120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49" name="图片占位符 47"/>
          <p:cNvSpPr>
            <a:spLocks noGrp="1"/>
          </p:cNvSpPr>
          <p:nvPr>
            <p:ph type="pic" sz="quarter" idx="16"/>
          </p:nvPr>
        </p:nvSpPr>
        <p:spPr>
          <a:xfrm>
            <a:off x="3796797" y="2541905"/>
            <a:ext cx="1985380" cy="2024380"/>
          </a:xfrm>
        </p:spPr>
        <p:txBody>
          <a:bodyPr vert="horz" wrap="square" lIns="91440" tIns="45720" rIns="91440" bIns="45720" numCol="1" anchor="t" anchorCtr="0" compatLnSpc="1"/>
          <a:lstStyle/>
          <a:p>
            <a:pPr marL="228600" marR="0" lvl="0" indent="-228600" algn="l" defTabSz="914400" rtl="0" eaLnBrk="1" fontAlgn="base" latinLnBrk="0" hangingPunct="1">
              <a:lnSpc>
                <a:spcPct val="120000"/>
              </a:lnSpc>
              <a:spcBef>
                <a:spcPts val="1000"/>
              </a:spcBef>
              <a:spcAft>
                <a:spcPct val="0"/>
              </a:spcAft>
              <a:buClrTx/>
              <a:buSzTx/>
              <a:buFont typeface="Arial" panose="020B0604020202020204" pitchFamily="34" charset="0"/>
              <a:buChar char="•"/>
              <a:defRPr/>
            </a:pPr>
            <a:endParaRPr kumimoji="0" lang="zh-CN" altLang="en-US" sz="1400" b="0" i="0" u="none" strike="noStrike" kern="120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50" name="图片占位符 47"/>
          <p:cNvSpPr>
            <a:spLocks noGrp="1"/>
          </p:cNvSpPr>
          <p:nvPr>
            <p:ph type="pic" sz="quarter" idx="17"/>
          </p:nvPr>
        </p:nvSpPr>
        <p:spPr>
          <a:xfrm>
            <a:off x="6215697" y="2541905"/>
            <a:ext cx="1985380" cy="2024380"/>
          </a:xfrm>
        </p:spPr>
        <p:txBody>
          <a:bodyPr vert="horz" wrap="square" lIns="91440" tIns="45720" rIns="91440" bIns="45720" numCol="1" anchor="t" anchorCtr="0" compatLnSpc="1"/>
          <a:lstStyle/>
          <a:p>
            <a:pPr marL="228600" marR="0" lvl="0" indent="-228600" algn="l" defTabSz="914400" rtl="0" eaLnBrk="1" fontAlgn="base" latinLnBrk="0" hangingPunct="1">
              <a:lnSpc>
                <a:spcPct val="120000"/>
              </a:lnSpc>
              <a:spcBef>
                <a:spcPts val="1000"/>
              </a:spcBef>
              <a:spcAft>
                <a:spcPct val="0"/>
              </a:spcAft>
              <a:buClrTx/>
              <a:buSzTx/>
              <a:buFont typeface="Arial" panose="020B0604020202020204" pitchFamily="34" charset="0"/>
              <a:buChar char="•"/>
              <a:defRPr/>
            </a:pPr>
            <a:endParaRPr kumimoji="0" lang="zh-CN" altLang="en-US" sz="1400" b="0" i="0" u="none" strike="noStrike" kern="120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51" name="图片占位符 47"/>
          <p:cNvSpPr>
            <a:spLocks noGrp="1"/>
          </p:cNvSpPr>
          <p:nvPr>
            <p:ph type="pic" sz="quarter" idx="18"/>
          </p:nvPr>
        </p:nvSpPr>
        <p:spPr>
          <a:xfrm>
            <a:off x="8634597" y="2541905"/>
            <a:ext cx="1985380" cy="2024380"/>
          </a:xfrm>
        </p:spPr>
        <p:txBody>
          <a:bodyPr vert="horz" wrap="square" lIns="91440" tIns="45720" rIns="91440" bIns="45720" numCol="1" anchor="t" anchorCtr="0" compatLnSpc="1"/>
          <a:lstStyle/>
          <a:p>
            <a:pPr marL="228600" marR="0" lvl="0" indent="-228600" algn="l" defTabSz="914400" rtl="0" eaLnBrk="1" fontAlgn="base" latinLnBrk="0" hangingPunct="1">
              <a:lnSpc>
                <a:spcPct val="120000"/>
              </a:lnSpc>
              <a:spcBef>
                <a:spcPts val="1000"/>
              </a:spcBef>
              <a:spcAft>
                <a:spcPct val="0"/>
              </a:spcAft>
              <a:buClrTx/>
              <a:buSzTx/>
              <a:buFont typeface="Arial" panose="020B0604020202020204" pitchFamily="34" charset="0"/>
              <a:buChar char="•"/>
              <a:defRPr/>
            </a:pPr>
            <a:endParaRPr kumimoji="0" lang="zh-CN" altLang="en-US" sz="1400" b="0" i="0" u="none" strike="noStrike" kern="120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53" name="文本占位符 52"/>
          <p:cNvSpPr>
            <a:spLocks noGrp="1"/>
          </p:cNvSpPr>
          <p:nvPr>
            <p:ph type="body" sz="quarter" idx="19"/>
          </p:nvPr>
        </p:nvSpPr>
        <p:spPr>
          <a:xfrm>
            <a:off x="1295082" y="4583112"/>
            <a:ext cx="2138363" cy="461963"/>
          </a:xfrm>
        </p:spPr>
        <p:txBody>
          <a:bodyPr>
            <a:normAutofit/>
          </a:bodyPr>
          <a:lstStyle>
            <a:lvl1pPr marL="0" indent="0">
              <a:buNone/>
              <a:defRPr sz="2000" baseline="0">
                <a:solidFill>
                  <a:schemeClr val="bg2">
                    <a:lumMod val="10000"/>
                  </a:schemeClr>
                </a:solidFill>
              </a:defRPr>
            </a:lvl1pPr>
          </a:lstStyle>
          <a:p>
            <a:pPr lvl="0" fontAlgn="base"/>
            <a:endParaRPr lang="zh-CN" altLang="en-US" strike="noStrike" noProof="1"/>
          </a:p>
        </p:txBody>
      </p:sp>
      <p:sp>
        <p:nvSpPr>
          <p:cNvPr id="54" name="文本占位符 52"/>
          <p:cNvSpPr>
            <a:spLocks noGrp="1"/>
          </p:cNvSpPr>
          <p:nvPr>
            <p:ph type="body" sz="quarter" idx="20"/>
          </p:nvPr>
        </p:nvSpPr>
        <p:spPr>
          <a:xfrm>
            <a:off x="3720305" y="4583112"/>
            <a:ext cx="2138363" cy="461963"/>
          </a:xfrm>
        </p:spPr>
        <p:txBody>
          <a:bodyPr>
            <a:normAutofit/>
          </a:bodyPr>
          <a:lstStyle>
            <a:lvl1pPr marL="0" indent="0">
              <a:buNone/>
              <a:defRPr sz="2000" baseline="0">
                <a:solidFill>
                  <a:schemeClr val="bg2">
                    <a:lumMod val="10000"/>
                  </a:schemeClr>
                </a:solidFill>
              </a:defRPr>
            </a:lvl1pPr>
          </a:lstStyle>
          <a:p>
            <a:pPr lvl="0" fontAlgn="base"/>
            <a:endParaRPr lang="zh-CN" altLang="en-US" strike="noStrike" noProof="1"/>
          </a:p>
        </p:txBody>
      </p:sp>
      <p:sp>
        <p:nvSpPr>
          <p:cNvPr id="55" name="文本占位符 52"/>
          <p:cNvSpPr>
            <a:spLocks noGrp="1"/>
          </p:cNvSpPr>
          <p:nvPr>
            <p:ph type="body" sz="quarter" idx="21"/>
          </p:nvPr>
        </p:nvSpPr>
        <p:spPr>
          <a:xfrm>
            <a:off x="6139205" y="4583112"/>
            <a:ext cx="2138363" cy="461963"/>
          </a:xfrm>
        </p:spPr>
        <p:txBody>
          <a:bodyPr>
            <a:normAutofit/>
          </a:bodyPr>
          <a:lstStyle>
            <a:lvl1pPr marL="0" indent="0">
              <a:buNone/>
              <a:defRPr sz="2000" baseline="0">
                <a:solidFill>
                  <a:schemeClr val="bg2">
                    <a:lumMod val="10000"/>
                  </a:schemeClr>
                </a:solidFill>
              </a:defRPr>
            </a:lvl1pPr>
          </a:lstStyle>
          <a:p>
            <a:pPr lvl="0" fontAlgn="base"/>
            <a:endParaRPr lang="zh-CN" altLang="en-US" strike="noStrike" noProof="1"/>
          </a:p>
        </p:txBody>
      </p:sp>
      <p:sp>
        <p:nvSpPr>
          <p:cNvPr id="56" name="文本占位符 52"/>
          <p:cNvSpPr>
            <a:spLocks noGrp="1"/>
          </p:cNvSpPr>
          <p:nvPr>
            <p:ph type="body" sz="quarter" idx="22"/>
          </p:nvPr>
        </p:nvSpPr>
        <p:spPr>
          <a:xfrm>
            <a:off x="8558105" y="4583112"/>
            <a:ext cx="2138363" cy="461963"/>
          </a:xfrm>
        </p:spPr>
        <p:txBody>
          <a:bodyPr>
            <a:normAutofit/>
          </a:bodyPr>
          <a:lstStyle>
            <a:lvl1pPr marL="0" indent="0">
              <a:buNone/>
              <a:defRPr sz="2000" baseline="0">
                <a:solidFill>
                  <a:schemeClr val="bg2">
                    <a:lumMod val="10000"/>
                  </a:schemeClr>
                </a:solidFill>
              </a:defRPr>
            </a:lvl1pPr>
          </a:lstStyle>
          <a:p>
            <a:pPr lvl="0" fontAlgn="base"/>
            <a:endParaRPr lang="zh-CN" altLang="en-US" strike="noStrike" noProof="1"/>
          </a:p>
        </p:txBody>
      </p:sp>
      <p:sp>
        <p:nvSpPr>
          <p:cNvPr id="58" name="文本占位符 57"/>
          <p:cNvSpPr>
            <a:spLocks noGrp="1"/>
          </p:cNvSpPr>
          <p:nvPr>
            <p:ph type="body" sz="quarter" idx="23"/>
          </p:nvPr>
        </p:nvSpPr>
        <p:spPr>
          <a:xfrm>
            <a:off x="1295081" y="5062538"/>
            <a:ext cx="2138363" cy="1138237"/>
          </a:xfrm>
        </p:spPr>
        <p:txBody>
          <a:bodyPr/>
          <a:lstStyle>
            <a:lvl1pPr marL="0" indent="0">
              <a:buNone/>
              <a:defRPr sz="1400" baseline="0">
                <a:solidFill>
                  <a:schemeClr val="tx1">
                    <a:lumMod val="50000"/>
                    <a:lumOff val="50000"/>
                  </a:schemeClr>
                </a:solidFill>
              </a:defRPr>
            </a:lvl1pPr>
          </a:lstStyle>
          <a:p>
            <a:pPr lvl="0" fontAlgn="base"/>
            <a:endParaRPr lang="zh-CN" altLang="en-US" strike="noStrike" noProof="1"/>
          </a:p>
        </p:txBody>
      </p:sp>
      <p:sp>
        <p:nvSpPr>
          <p:cNvPr id="59" name="文本占位符 57"/>
          <p:cNvSpPr>
            <a:spLocks noGrp="1"/>
          </p:cNvSpPr>
          <p:nvPr>
            <p:ph type="body" sz="quarter" idx="24"/>
          </p:nvPr>
        </p:nvSpPr>
        <p:spPr>
          <a:xfrm>
            <a:off x="3720305" y="5062538"/>
            <a:ext cx="2138363" cy="1138237"/>
          </a:xfrm>
        </p:spPr>
        <p:txBody>
          <a:bodyPr/>
          <a:lstStyle>
            <a:lvl1pPr marL="0" indent="0">
              <a:buNone/>
              <a:defRPr sz="1400" baseline="0">
                <a:solidFill>
                  <a:schemeClr val="tx1">
                    <a:lumMod val="50000"/>
                    <a:lumOff val="50000"/>
                  </a:schemeClr>
                </a:solidFill>
              </a:defRPr>
            </a:lvl1pPr>
          </a:lstStyle>
          <a:p>
            <a:pPr lvl="0" fontAlgn="base"/>
            <a:endParaRPr lang="zh-CN" altLang="en-US" strike="noStrike" noProof="1"/>
          </a:p>
        </p:txBody>
      </p:sp>
      <p:sp>
        <p:nvSpPr>
          <p:cNvPr id="60" name="文本占位符 57"/>
          <p:cNvSpPr>
            <a:spLocks noGrp="1"/>
          </p:cNvSpPr>
          <p:nvPr>
            <p:ph type="body" sz="quarter" idx="25"/>
          </p:nvPr>
        </p:nvSpPr>
        <p:spPr>
          <a:xfrm>
            <a:off x="6139205" y="5062538"/>
            <a:ext cx="2138363" cy="1138237"/>
          </a:xfrm>
        </p:spPr>
        <p:txBody>
          <a:bodyPr/>
          <a:lstStyle>
            <a:lvl1pPr marL="0" indent="0">
              <a:buNone/>
              <a:defRPr sz="1400" baseline="0">
                <a:solidFill>
                  <a:schemeClr val="tx1">
                    <a:lumMod val="50000"/>
                    <a:lumOff val="50000"/>
                  </a:schemeClr>
                </a:solidFill>
              </a:defRPr>
            </a:lvl1pPr>
          </a:lstStyle>
          <a:p>
            <a:pPr lvl="0" fontAlgn="base"/>
            <a:endParaRPr lang="zh-CN" altLang="en-US" strike="noStrike" noProof="1"/>
          </a:p>
        </p:txBody>
      </p:sp>
      <p:sp>
        <p:nvSpPr>
          <p:cNvPr id="61" name="文本占位符 57"/>
          <p:cNvSpPr>
            <a:spLocks noGrp="1"/>
          </p:cNvSpPr>
          <p:nvPr>
            <p:ph type="body" sz="quarter" idx="26"/>
          </p:nvPr>
        </p:nvSpPr>
        <p:spPr>
          <a:xfrm>
            <a:off x="8558105" y="5045075"/>
            <a:ext cx="2138363" cy="1138237"/>
          </a:xfrm>
        </p:spPr>
        <p:txBody>
          <a:bodyPr/>
          <a:lstStyle>
            <a:lvl1pPr marL="0" indent="0">
              <a:buNone/>
              <a:defRPr sz="1400" baseline="0">
                <a:solidFill>
                  <a:schemeClr val="tx1">
                    <a:lumMod val="50000"/>
                    <a:lumOff val="50000"/>
                  </a:schemeClr>
                </a:solidFill>
              </a:defRPr>
            </a:lvl1pPr>
          </a:lstStyle>
          <a:p>
            <a:pPr lvl="0" fontAlgn="base"/>
            <a:endParaRPr lang="zh-CN" altLang="en-US" strike="noStrike" noProof="1"/>
          </a:p>
        </p:txBody>
      </p:sp>
      <p:sp>
        <p:nvSpPr>
          <p:cNvPr id="3" name="标题 2"/>
          <p:cNvSpPr>
            <a:spLocks noGrp="1"/>
          </p:cNvSpPr>
          <p:nvPr>
            <p:ph type="title"/>
          </p:nvPr>
        </p:nvSpPr>
        <p:spPr>
          <a:xfrm>
            <a:off x="1268730" y="276226"/>
            <a:ext cx="9774555" cy="518160"/>
          </a:xfrm>
        </p:spPr>
        <p:txBody>
          <a:bodyPr>
            <a:noAutofit/>
          </a:bodyPr>
          <a:lstStyle>
            <a:lvl1pPr>
              <a:defRPr sz="3200" b="1">
                <a:solidFill>
                  <a:schemeClr val="tx1">
                    <a:lumMod val="65000"/>
                    <a:lumOff val="35000"/>
                  </a:schemeClr>
                </a:solidFill>
                <a:latin typeface="黑体" panose="02010609060101010101" pitchFamily="49" charset="-122"/>
                <a:ea typeface="黑体" panose="02010609060101010101" pitchFamily="49" charset="-122"/>
              </a:defRPr>
            </a:lvl1pPr>
          </a:lstStyle>
          <a:p>
            <a:pPr fontAlgn="base"/>
            <a:r>
              <a:rPr lang="zh-CN" altLang="en-US" strike="noStrike" noProof="1"/>
              <a:t>单击此处编辑母版标题样式</a:t>
            </a:r>
            <a:endParaRPr lang="zh-CN" altLang="en-US" strike="noStrike" noProof="1"/>
          </a:p>
        </p:txBody>
      </p:sp>
      <p:sp>
        <p:nvSpPr>
          <p:cNvPr id="13" name="文本占位符 12"/>
          <p:cNvSpPr>
            <a:spLocks noGrp="1"/>
          </p:cNvSpPr>
          <p:nvPr>
            <p:ph type="body" sz="quarter" idx="13"/>
          </p:nvPr>
        </p:nvSpPr>
        <p:spPr>
          <a:xfrm>
            <a:off x="1295400" y="802640"/>
            <a:ext cx="5621338" cy="354013"/>
          </a:xfrm>
        </p:spPr>
        <p:txBody>
          <a:bodyPr>
            <a:noAutofit/>
          </a:bodyPr>
          <a:lstStyle>
            <a:lvl1pPr marL="0" indent="0">
              <a:buNone/>
              <a:defRPr sz="2000">
                <a:solidFill>
                  <a:schemeClr val="tx1">
                    <a:lumMod val="50000"/>
                    <a:lumOff val="50000"/>
                  </a:schemeClr>
                </a:solidFill>
                <a:latin typeface="黑体" panose="02010609060101010101" pitchFamily="49" charset="-122"/>
                <a:ea typeface="黑体" panose="02010609060101010101" pitchFamily="49" charset="-122"/>
              </a:defRPr>
            </a:lvl1pPr>
          </a:lstStyle>
          <a:p>
            <a:pPr lvl="0" fontAlgn="base"/>
            <a:endParaRPr lang="zh-CN" altLang="en-US" strike="noStrike" noProof="1"/>
          </a:p>
        </p:txBody>
      </p:sp>
      <p:sp>
        <p:nvSpPr>
          <p:cNvPr id="17"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mn-lt"/>
              <a:ea typeface="+mn-ea"/>
              <a:cs typeface="+mn-cs"/>
            </a:endParaRPr>
          </a:p>
        </p:txBody>
      </p:sp>
      <p:sp>
        <p:nvSpPr>
          <p:cNvPr id="18"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endParaRPr>
          </a:p>
        </p:txBody>
      </p:sp>
      <p:sp>
        <p:nvSpPr>
          <p:cNvPr id="19"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20000"/>
              </a:lnSpc>
              <a:spcBef>
                <a:spcPct val="0"/>
              </a:spcBef>
              <a:spcAft>
                <a:spcPct val="0"/>
              </a:spcAft>
              <a:buClrTx/>
              <a:buSzTx/>
              <a:buFontTx/>
              <a:buNone/>
              <a:defRPr/>
            </a:pPr>
            <a:fld id="{38F1EAB8-8C6B-4AAB-B5C9-A2490FF51645}" type="slidenum">
              <a:rPr kumimoji="0" lang="zh-CN" altLang="en-US" sz="1200" b="0" i="0" u="none" strike="noStrike" kern="1200" cap="none" spc="0" normalizeH="0" baseline="0" noProof="1" smtClean="0">
                <a:ln>
                  <a:noFill/>
                </a:ln>
                <a:solidFill>
                  <a:schemeClr val="bg1">
                    <a:lumMod val="50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mn-lt"/>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1"/>
        </a:solidFill>
        <a:effectLst/>
      </p:bgPr>
    </p:bg>
    <p:spTree>
      <p:nvGrpSpPr>
        <p:cNvPr id="1" name=""/>
        <p:cNvGrpSpPr/>
        <p:nvPr/>
      </p:nvGrpSpPr>
      <p:grpSpPr>
        <a:xfrm>
          <a:off x="0" y="0"/>
          <a:ext cx="0" cy="0"/>
          <a:chOff x="0" y="0"/>
          <a:chExt cx="0" cy="0"/>
        </a:xfrm>
      </p:grpSpPr>
      <p:sp>
        <p:nvSpPr>
          <p:cNvPr id="9" name="任意多边形: 形状 45"/>
          <p:cNvSpPr/>
          <p:nvPr>
            <p:custDataLst>
              <p:tags r:id="rId2"/>
            </p:custDataLst>
          </p:nvPr>
        </p:nvSpPr>
        <p:spPr>
          <a:xfrm>
            <a:off x="0" y="-6350"/>
            <a:ext cx="1173163" cy="1162050"/>
          </a:xfrm>
          <a:custGeom>
            <a:avLst/>
            <a:gdLst>
              <a:gd name="connsiteX0" fmla="*/ 0 w 1172915"/>
              <a:gd name="connsiteY0" fmla="*/ 0 h 1162285"/>
              <a:gd name="connsiteX1" fmla="*/ 1172915 w 1172915"/>
              <a:gd name="connsiteY1" fmla="*/ 0 h 1162285"/>
              <a:gd name="connsiteX2" fmla="*/ 1167422 w 1172915"/>
              <a:gd name="connsiteY2" fmla="*/ 108787 h 1162285"/>
              <a:gd name="connsiteX3" fmla="*/ 0 w 1172915"/>
              <a:gd name="connsiteY3" fmla="*/ 1162285 h 1162285"/>
            </a:gdLst>
            <a:ahLst/>
            <a:cxnLst>
              <a:cxn ang="0">
                <a:pos x="connsiteX0" y="connsiteY0"/>
              </a:cxn>
              <a:cxn ang="0">
                <a:pos x="connsiteX1" y="connsiteY1"/>
              </a:cxn>
              <a:cxn ang="0">
                <a:pos x="connsiteX2" y="connsiteY2"/>
              </a:cxn>
              <a:cxn ang="0">
                <a:pos x="connsiteX3" y="connsiteY3"/>
              </a:cxn>
            </a:cxnLst>
            <a:rect l="l" t="t" r="r" b="b"/>
            <a:pathLst>
              <a:path w="1172915" h="1162285">
                <a:moveTo>
                  <a:pt x="0" y="0"/>
                </a:moveTo>
                <a:lnTo>
                  <a:pt x="1172915" y="0"/>
                </a:lnTo>
                <a:lnTo>
                  <a:pt x="1167422" y="108787"/>
                </a:lnTo>
                <a:cubicBezTo>
                  <a:pt x="1107328" y="700521"/>
                  <a:pt x="607589" y="1162285"/>
                  <a:pt x="0" y="1162285"/>
                </a:cubicBezTo>
                <a:close/>
              </a:path>
            </a:pathLst>
          </a:custGeom>
          <a:solidFill>
            <a:srgbClr val="F7F7F7"/>
          </a:solidFill>
          <a:ln>
            <a:noFill/>
          </a:ln>
          <a:effectLst>
            <a:outerShdw blurRad="3302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黑体" panose="02010609060101010101" pitchFamily="49" charset="-122"/>
              <a:ea typeface="黑体" panose="02010609060101010101" pitchFamily="49" charset="-122"/>
              <a:cs typeface="Arial" panose="020B0604020202020204" pitchFamily="34" charset="0"/>
            </a:endParaRPr>
          </a:p>
        </p:txBody>
      </p:sp>
      <p:sp>
        <p:nvSpPr>
          <p:cNvPr id="10" name="任意多边形: 形状 46"/>
          <p:cNvSpPr/>
          <p:nvPr>
            <p:custDataLst>
              <p:tags r:id="rId3"/>
            </p:custDataLst>
          </p:nvPr>
        </p:nvSpPr>
        <p:spPr>
          <a:xfrm>
            <a:off x="0" y="-6350"/>
            <a:ext cx="1036638" cy="1036638"/>
          </a:xfrm>
          <a:custGeom>
            <a:avLst/>
            <a:gdLst>
              <a:gd name="connsiteX0" fmla="*/ 0 w 1036320"/>
              <a:gd name="connsiteY0" fmla="*/ 0 h 1036320"/>
              <a:gd name="connsiteX1" fmla="*/ 1036320 w 1036320"/>
              <a:gd name="connsiteY1" fmla="*/ 0 h 1036320"/>
              <a:gd name="connsiteX2" fmla="*/ 0 w 1036320"/>
              <a:gd name="connsiteY2" fmla="*/ 1036320 h 1036320"/>
            </a:gdLst>
            <a:ahLst/>
            <a:cxnLst>
              <a:cxn ang="0">
                <a:pos x="connsiteX0" y="connsiteY0"/>
              </a:cxn>
              <a:cxn ang="0">
                <a:pos x="connsiteX1" y="connsiteY1"/>
              </a:cxn>
              <a:cxn ang="0">
                <a:pos x="connsiteX2" y="connsiteY2"/>
              </a:cxn>
            </a:cxnLst>
            <a:rect l="l" t="t" r="r" b="b"/>
            <a:pathLst>
              <a:path w="1036320" h="1036320">
                <a:moveTo>
                  <a:pt x="0" y="0"/>
                </a:moveTo>
                <a:lnTo>
                  <a:pt x="1036320" y="0"/>
                </a:lnTo>
                <a:cubicBezTo>
                  <a:pt x="1036320" y="572344"/>
                  <a:pt x="572344" y="1036320"/>
                  <a:pt x="0" y="1036320"/>
                </a:cubicBezTo>
                <a:close/>
              </a:path>
            </a:pathLst>
          </a:custGeom>
          <a:solidFill>
            <a:srgbClr val="FFFF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黑体" panose="02010609060101010101" pitchFamily="49" charset="-122"/>
              <a:ea typeface="黑体" panose="02010609060101010101" pitchFamily="49" charset="-122"/>
              <a:cs typeface="Arial" panose="020B0604020202020204" pitchFamily="34" charset="0"/>
            </a:endParaRPr>
          </a:p>
        </p:txBody>
      </p:sp>
      <p:sp>
        <p:nvSpPr>
          <p:cNvPr id="11" name="KSO_Shape"/>
          <p:cNvSpPr/>
          <p:nvPr>
            <p:custDataLst>
              <p:tags r:id="rId4"/>
            </p:custDataLst>
          </p:nvPr>
        </p:nvSpPr>
        <p:spPr>
          <a:xfrm rot="6188927">
            <a:off x="784225" y="434975"/>
            <a:ext cx="88900" cy="79375"/>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黑体" panose="02010609060101010101" pitchFamily="49" charset="-122"/>
              <a:ea typeface="黑体" panose="02010609060101010101" pitchFamily="49" charset="-122"/>
              <a:cs typeface="Arial" panose="020B0604020202020204" pitchFamily="34" charset="0"/>
            </a:endParaRPr>
          </a:p>
        </p:txBody>
      </p:sp>
      <p:sp>
        <p:nvSpPr>
          <p:cNvPr id="12" name="KSO_Shape"/>
          <p:cNvSpPr/>
          <p:nvPr>
            <p:custDataLst>
              <p:tags r:id="rId5"/>
            </p:custDataLst>
          </p:nvPr>
        </p:nvSpPr>
        <p:spPr>
          <a:xfrm rot="7226800">
            <a:off x="745331" y="535781"/>
            <a:ext cx="88900" cy="77788"/>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黑体" panose="02010609060101010101" pitchFamily="49" charset="-122"/>
              <a:ea typeface="黑体" panose="02010609060101010101" pitchFamily="49" charset="-122"/>
              <a:cs typeface="Arial" panose="020B0604020202020204" pitchFamily="34" charset="0"/>
            </a:endParaRPr>
          </a:p>
        </p:txBody>
      </p:sp>
      <p:sp>
        <p:nvSpPr>
          <p:cNvPr id="13" name="KSO_Shape"/>
          <p:cNvSpPr/>
          <p:nvPr>
            <p:custDataLst>
              <p:tags r:id="rId6"/>
            </p:custDataLst>
          </p:nvPr>
        </p:nvSpPr>
        <p:spPr>
          <a:xfrm rot="8126800">
            <a:off x="676275" y="620713"/>
            <a:ext cx="88900" cy="77788"/>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黑体" panose="02010609060101010101" pitchFamily="49" charset="-122"/>
              <a:ea typeface="黑体" panose="02010609060101010101" pitchFamily="49" charset="-122"/>
              <a:cs typeface="Arial" panose="020B0604020202020204" pitchFamily="34" charset="0"/>
            </a:endParaRPr>
          </a:p>
        </p:txBody>
      </p:sp>
      <p:sp>
        <p:nvSpPr>
          <p:cNvPr id="2" name="KSO_Shape"/>
          <p:cNvSpPr/>
          <p:nvPr>
            <p:custDataLst>
              <p:tags r:id="rId7"/>
            </p:custDataLst>
          </p:nvPr>
        </p:nvSpPr>
        <p:spPr>
          <a:xfrm rot="9026800">
            <a:off x="590550" y="677863"/>
            <a:ext cx="88900" cy="79375"/>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黑体" panose="02010609060101010101" pitchFamily="49" charset="-122"/>
              <a:ea typeface="黑体" panose="02010609060101010101" pitchFamily="49" charset="-122"/>
              <a:cs typeface="Arial" panose="020B0604020202020204" pitchFamily="34" charset="0"/>
            </a:endParaRPr>
          </a:p>
        </p:txBody>
      </p:sp>
      <p:sp>
        <p:nvSpPr>
          <p:cNvPr id="3" name="内容占位符 2"/>
          <p:cNvSpPr>
            <a:spLocks noGrp="1"/>
          </p:cNvSpPr>
          <p:nvPr>
            <p:ph sz="half" idx="1"/>
          </p:nvPr>
        </p:nvSpPr>
        <p:spPr>
          <a:xfrm>
            <a:off x="838200" y="1825625"/>
            <a:ext cx="5181600" cy="43513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4" name="标题 13"/>
          <p:cNvSpPr>
            <a:spLocks noGrp="1"/>
          </p:cNvSpPr>
          <p:nvPr>
            <p:ph type="title"/>
          </p:nvPr>
        </p:nvSpPr>
        <p:spPr>
          <a:xfrm>
            <a:off x="1268730" y="276226"/>
            <a:ext cx="9774555" cy="518160"/>
          </a:xfrm>
        </p:spPr>
        <p:txBody>
          <a:bodyPr>
            <a:noAutofit/>
          </a:bodyPr>
          <a:lstStyle>
            <a:lvl1pPr>
              <a:defRPr sz="3200" b="1">
                <a:solidFill>
                  <a:schemeClr val="tx1">
                    <a:lumMod val="65000"/>
                    <a:lumOff val="35000"/>
                  </a:schemeClr>
                </a:solidFill>
                <a:latin typeface="黑体" panose="02010609060101010101" pitchFamily="49" charset="-122"/>
                <a:ea typeface="黑体" panose="02010609060101010101" pitchFamily="49" charset="-122"/>
              </a:defRPr>
            </a:lvl1pPr>
          </a:lstStyle>
          <a:p>
            <a:pPr fontAlgn="base"/>
            <a:r>
              <a:rPr lang="zh-CN" altLang="en-US" strike="noStrike" noProof="1"/>
              <a:t>单击此处编辑母版标题样式</a:t>
            </a:r>
            <a:endParaRPr lang="zh-CN" altLang="en-US" strike="noStrike" noProof="1"/>
          </a:p>
        </p:txBody>
      </p:sp>
      <p:sp>
        <p:nvSpPr>
          <p:cNvPr id="16" name="文本占位符 15"/>
          <p:cNvSpPr>
            <a:spLocks noGrp="1"/>
          </p:cNvSpPr>
          <p:nvPr>
            <p:ph type="body" sz="quarter" idx="13"/>
          </p:nvPr>
        </p:nvSpPr>
        <p:spPr>
          <a:xfrm>
            <a:off x="1295400" y="802640"/>
            <a:ext cx="5621338" cy="354013"/>
          </a:xfrm>
        </p:spPr>
        <p:txBody>
          <a:bodyPr>
            <a:noAutofit/>
          </a:bodyPr>
          <a:lstStyle>
            <a:lvl1pPr marL="0" indent="0">
              <a:buNone/>
              <a:defRPr sz="2000">
                <a:solidFill>
                  <a:schemeClr val="tx1">
                    <a:lumMod val="50000"/>
                    <a:lumOff val="50000"/>
                  </a:schemeClr>
                </a:solidFill>
                <a:latin typeface="黑体" panose="02010609060101010101" pitchFamily="49" charset="-122"/>
                <a:ea typeface="黑体" panose="02010609060101010101" pitchFamily="49" charset="-122"/>
              </a:defRPr>
            </a:lvl1pPr>
          </a:lstStyle>
          <a:p>
            <a:pPr lvl="0" fontAlgn="base"/>
            <a:endParaRPr lang="zh-CN" altLang="en-US" strike="noStrike" noProof="1"/>
          </a:p>
        </p:txBody>
      </p:sp>
      <p:sp>
        <p:nvSpPr>
          <p:cNvPr id="15" name="日期占位符 4"/>
          <p:cNvSpPr>
            <a:spLocks noGrp="1"/>
          </p:cNvSpPr>
          <p:nvPr>
            <p:ph type="dt" sz="half" idx="12"/>
          </p:nvPr>
        </p:nvSpPr>
        <p:spPr>
          <a:xfrm>
            <a:off x="838200" y="6356350"/>
            <a:ext cx="2743200" cy="36512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mn-lt"/>
              <a:ea typeface="+mn-ea"/>
              <a:cs typeface="+mn-cs"/>
            </a:endParaRPr>
          </a:p>
        </p:txBody>
      </p:sp>
      <p:sp>
        <p:nvSpPr>
          <p:cNvPr id="5" name="页脚占位符 5"/>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endParaRPr>
          </a:p>
        </p:txBody>
      </p:sp>
      <p:sp>
        <p:nvSpPr>
          <p:cNvPr id="17" name="灯片编号占位符 6"/>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20000"/>
              </a:lnSpc>
              <a:spcBef>
                <a:spcPct val="0"/>
              </a:spcBef>
              <a:spcAft>
                <a:spcPct val="0"/>
              </a:spcAft>
              <a:buClrTx/>
              <a:buSzTx/>
              <a:buFontTx/>
              <a:buNone/>
              <a:defRPr/>
            </a:pPr>
            <a:fld id="{45880878-4589-40F7-B911-C33EAC1E67D4}" type="slidenum">
              <a:rPr kumimoji="0" lang="zh-CN" altLang="en-US" sz="1200" b="0" i="0" u="none" strike="noStrike" kern="1200" cap="none" spc="0" normalizeH="0" baseline="0" noProof="1" smtClean="0">
                <a:ln>
                  <a:noFill/>
                </a:ln>
                <a:solidFill>
                  <a:schemeClr val="bg1">
                    <a:lumMod val="50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mn-lt"/>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9" name="任意多边形: 形状 5"/>
          <p:cNvSpPr/>
          <p:nvPr/>
        </p:nvSpPr>
        <p:spPr>
          <a:xfrm>
            <a:off x="11123613" y="-7937"/>
            <a:ext cx="1068388" cy="1052513"/>
          </a:xfrm>
          <a:custGeom>
            <a:avLst/>
            <a:gdLst>
              <a:gd name="connsiteX0" fmla="*/ 65352 w 1068729"/>
              <a:gd name="connsiteY0" fmla="*/ 0 h 1052118"/>
              <a:gd name="connsiteX1" fmla="*/ 1068729 w 1068729"/>
              <a:gd name="connsiteY1" fmla="*/ 0 h 1052118"/>
              <a:gd name="connsiteX2" fmla="*/ 1068729 w 1068729"/>
              <a:gd name="connsiteY2" fmla="*/ 977750 h 1052118"/>
              <a:gd name="connsiteX3" fmla="*/ 1040113 w 1068729"/>
              <a:gd name="connsiteY3" fmla="*/ 993283 h 1052118"/>
              <a:gd name="connsiteX4" fmla="*/ 748689 w 1068729"/>
              <a:gd name="connsiteY4" fmla="*/ 1052118 h 1052118"/>
              <a:gd name="connsiteX5" fmla="*/ 0 w 1068729"/>
              <a:gd name="connsiteY5" fmla="*/ 303429 h 1052118"/>
              <a:gd name="connsiteX6" fmla="*/ 58836 w 1068729"/>
              <a:gd name="connsiteY6" fmla="*/ 12005 h 10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8729" h="1052118">
                <a:moveTo>
                  <a:pt x="65352" y="0"/>
                </a:moveTo>
                <a:lnTo>
                  <a:pt x="1068729" y="0"/>
                </a:lnTo>
                <a:lnTo>
                  <a:pt x="1068729" y="977750"/>
                </a:lnTo>
                <a:lnTo>
                  <a:pt x="1040113" y="993283"/>
                </a:lnTo>
                <a:cubicBezTo>
                  <a:pt x="950541" y="1031168"/>
                  <a:pt x="852062" y="1052118"/>
                  <a:pt x="748689" y="1052118"/>
                </a:cubicBezTo>
                <a:cubicBezTo>
                  <a:pt x="335199" y="1052118"/>
                  <a:pt x="0" y="716919"/>
                  <a:pt x="0" y="303429"/>
                </a:cubicBezTo>
                <a:cubicBezTo>
                  <a:pt x="0" y="200056"/>
                  <a:pt x="20950" y="101577"/>
                  <a:pt x="58836" y="1200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0" name="椭圆 9"/>
          <p:cNvSpPr/>
          <p:nvPr/>
        </p:nvSpPr>
        <p:spPr>
          <a:xfrm>
            <a:off x="1357313" y="1363663"/>
            <a:ext cx="1497013" cy="14986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1" name="任意多边形: 形状 7"/>
          <p:cNvSpPr/>
          <p:nvPr/>
        </p:nvSpPr>
        <p:spPr>
          <a:xfrm>
            <a:off x="8089900" y="-7937"/>
            <a:ext cx="1047750" cy="420688"/>
          </a:xfrm>
          <a:custGeom>
            <a:avLst/>
            <a:gdLst>
              <a:gd name="connsiteX0" fmla="*/ 0 w 1458561"/>
              <a:gd name="connsiteY0" fmla="*/ 0 h 584280"/>
              <a:gd name="connsiteX1" fmla="*/ 1458561 w 1458561"/>
              <a:gd name="connsiteY1" fmla="*/ 0 h 584280"/>
              <a:gd name="connsiteX2" fmla="*/ 1419134 w 1458561"/>
              <a:gd name="connsiteY2" fmla="*/ 127015 h 584280"/>
              <a:gd name="connsiteX3" fmla="*/ 729281 w 1458561"/>
              <a:gd name="connsiteY3" fmla="*/ 584280 h 584280"/>
              <a:gd name="connsiteX4" fmla="*/ 39427 w 1458561"/>
              <a:gd name="connsiteY4" fmla="*/ 127015 h 584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8561" h="584280">
                <a:moveTo>
                  <a:pt x="0" y="0"/>
                </a:moveTo>
                <a:lnTo>
                  <a:pt x="1458561" y="0"/>
                </a:lnTo>
                <a:lnTo>
                  <a:pt x="1419134" y="127015"/>
                </a:lnTo>
                <a:cubicBezTo>
                  <a:pt x="1305477" y="395731"/>
                  <a:pt x="1039398" y="584280"/>
                  <a:pt x="729281" y="584280"/>
                </a:cubicBezTo>
                <a:cubicBezTo>
                  <a:pt x="419163" y="584280"/>
                  <a:pt x="153084" y="395731"/>
                  <a:pt x="39427" y="12701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2" name="任意多边形: 形状 8"/>
          <p:cNvSpPr/>
          <p:nvPr/>
        </p:nvSpPr>
        <p:spPr>
          <a:xfrm>
            <a:off x="4592638" y="5781675"/>
            <a:ext cx="2116138" cy="1087438"/>
          </a:xfrm>
          <a:custGeom>
            <a:avLst/>
            <a:gdLst>
              <a:gd name="connsiteX0" fmla="*/ 1058486 w 2116971"/>
              <a:gd name="connsiteY0" fmla="*/ 0 h 1086707"/>
              <a:gd name="connsiteX1" fmla="*/ 2116971 w 2116971"/>
              <a:gd name="connsiteY1" fmla="*/ 1058486 h 1086707"/>
              <a:gd name="connsiteX2" fmla="*/ 2114126 w 2116971"/>
              <a:gd name="connsiteY2" fmla="*/ 1086707 h 1086707"/>
              <a:gd name="connsiteX3" fmla="*/ 2845 w 2116971"/>
              <a:gd name="connsiteY3" fmla="*/ 1086707 h 1086707"/>
              <a:gd name="connsiteX4" fmla="*/ 0 w 2116971"/>
              <a:gd name="connsiteY4" fmla="*/ 1058486 h 1086707"/>
              <a:gd name="connsiteX5" fmla="*/ 1058486 w 2116971"/>
              <a:gd name="connsiteY5" fmla="*/ 0 h 108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16971" h="1086707">
                <a:moveTo>
                  <a:pt x="1058486" y="0"/>
                </a:moveTo>
                <a:cubicBezTo>
                  <a:pt x="1643071" y="0"/>
                  <a:pt x="2116971" y="473900"/>
                  <a:pt x="2116971" y="1058486"/>
                </a:cubicBezTo>
                <a:lnTo>
                  <a:pt x="2114126" y="1086707"/>
                </a:lnTo>
                <a:lnTo>
                  <a:pt x="2845" y="1086707"/>
                </a:lnTo>
                <a:lnTo>
                  <a:pt x="0" y="1058486"/>
                </a:lnTo>
                <a:cubicBezTo>
                  <a:pt x="0" y="473900"/>
                  <a:pt x="473899" y="0"/>
                  <a:pt x="10584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3" name="任意多边形: 形状 9"/>
          <p:cNvSpPr/>
          <p:nvPr/>
        </p:nvSpPr>
        <p:spPr>
          <a:xfrm>
            <a:off x="10945813" y="6275388"/>
            <a:ext cx="1036638" cy="593725"/>
          </a:xfrm>
          <a:custGeom>
            <a:avLst/>
            <a:gdLst>
              <a:gd name="connsiteX0" fmla="*/ 517890 w 1035780"/>
              <a:gd name="connsiteY0" fmla="*/ 0 h 593238"/>
              <a:gd name="connsiteX1" fmla="*/ 1035780 w 1035780"/>
              <a:gd name="connsiteY1" fmla="*/ 517890 h 593238"/>
              <a:gd name="connsiteX2" fmla="*/ 1028184 w 1035780"/>
              <a:gd name="connsiteY2" fmla="*/ 593238 h 593238"/>
              <a:gd name="connsiteX3" fmla="*/ 7596 w 1035780"/>
              <a:gd name="connsiteY3" fmla="*/ 593238 h 593238"/>
              <a:gd name="connsiteX4" fmla="*/ 0 w 1035780"/>
              <a:gd name="connsiteY4" fmla="*/ 517890 h 593238"/>
              <a:gd name="connsiteX5" fmla="*/ 517890 w 1035780"/>
              <a:gd name="connsiteY5" fmla="*/ 0 h 593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5780" h="593238">
                <a:moveTo>
                  <a:pt x="517890" y="0"/>
                </a:moveTo>
                <a:cubicBezTo>
                  <a:pt x="803913" y="0"/>
                  <a:pt x="1035780" y="231867"/>
                  <a:pt x="1035780" y="517890"/>
                </a:cubicBezTo>
                <a:lnTo>
                  <a:pt x="1028184" y="593238"/>
                </a:lnTo>
                <a:lnTo>
                  <a:pt x="7596" y="593238"/>
                </a:lnTo>
                <a:lnTo>
                  <a:pt x="0" y="517890"/>
                </a:lnTo>
                <a:cubicBezTo>
                  <a:pt x="0" y="231867"/>
                  <a:pt x="231867" y="0"/>
                  <a:pt x="51789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4" name="任意多边形: 形状 10"/>
          <p:cNvSpPr/>
          <p:nvPr/>
        </p:nvSpPr>
        <p:spPr>
          <a:xfrm>
            <a:off x="-19050" y="6184900"/>
            <a:ext cx="787400" cy="673100"/>
          </a:xfrm>
          <a:custGeom>
            <a:avLst/>
            <a:gdLst>
              <a:gd name="connsiteX0" fmla="*/ 269296 w 787186"/>
              <a:gd name="connsiteY0" fmla="*/ 0 h 673570"/>
              <a:gd name="connsiteX1" fmla="*/ 787186 w 787186"/>
              <a:gd name="connsiteY1" fmla="*/ 517890 h 673570"/>
              <a:gd name="connsiteX2" fmla="*/ 776665 w 787186"/>
              <a:gd name="connsiteY2" fmla="*/ 622263 h 673570"/>
              <a:gd name="connsiteX3" fmla="*/ 760738 w 787186"/>
              <a:gd name="connsiteY3" fmla="*/ 673570 h 673570"/>
              <a:gd name="connsiteX4" fmla="*/ 0 w 787186"/>
              <a:gd name="connsiteY4" fmla="*/ 673570 h 673570"/>
              <a:gd name="connsiteX5" fmla="*/ 0 w 787186"/>
              <a:gd name="connsiteY5" fmla="*/ 77450 h 673570"/>
              <a:gd name="connsiteX6" fmla="*/ 67710 w 787186"/>
              <a:gd name="connsiteY6" fmla="*/ 40699 h 673570"/>
              <a:gd name="connsiteX7" fmla="*/ 269296 w 787186"/>
              <a:gd name="connsiteY7" fmla="*/ 0 h 673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7186" h="673570">
                <a:moveTo>
                  <a:pt x="269296" y="0"/>
                </a:moveTo>
                <a:cubicBezTo>
                  <a:pt x="555319" y="0"/>
                  <a:pt x="787186" y="231867"/>
                  <a:pt x="787186" y="517890"/>
                </a:cubicBezTo>
                <a:cubicBezTo>
                  <a:pt x="787186" y="553643"/>
                  <a:pt x="783563" y="588550"/>
                  <a:pt x="776665" y="622263"/>
                </a:cubicBezTo>
                <a:lnTo>
                  <a:pt x="760738" y="673570"/>
                </a:lnTo>
                <a:lnTo>
                  <a:pt x="0" y="673570"/>
                </a:lnTo>
                <a:lnTo>
                  <a:pt x="0" y="77450"/>
                </a:lnTo>
                <a:lnTo>
                  <a:pt x="67710" y="40699"/>
                </a:lnTo>
                <a:cubicBezTo>
                  <a:pt x="129669" y="14492"/>
                  <a:pt x="197790" y="0"/>
                  <a:pt x="26929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mn-lt"/>
              <a:ea typeface="+mn-ea"/>
              <a:cs typeface="+mn-cs"/>
            </a:endParaRPr>
          </a:p>
        </p:txBody>
      </p:sp>
      <p:sp>
        <p:nvSpPr>
          <p:cNvPr id="15" name="KSO_Shape"/>
          <p:cNvSpPr/>
          <p:nvPr/>
        </p:nvSpPr>
        <p:spPr>
          <a:xfrm rot="10154805">
            <a:off x="9918700" y="4903788"/>
            <a:ext cx="314325" cy="276225"/>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Arial" panose="020B0604020202020204" pitchFamily="34" charset="0"/>
            </a:endParaRPr>
          </a:p>
        </p:txBody>
      </p:sp>
      <p:sp>
        <p:nvSpPr>
          <p:cNvPr id="16" name="KSO_Shape"/>
          <p:cNvSpPr/>
          <p:nvPr/>
        </p:nvSpPr>
        <p:spPr>
          <a:xfrm rot="10154805">
            <a:off x="8661400" y="2400300"/>
            <a:ext cx="314325" cy="276225"/>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Arial" panose="020B0604020202020204" pitchFamily="34" charset="0"/>
            </a:endParaRPr>
          </a:p>
        </p:txBody>
      </p:sp>
      <p:sp>
        <p:nvSpPr>
          <p:cNvPr id="17" name="KSO_Shape"/>
          <p:cNvSpPr/>
          <p:nvPr/>
        </p:nvSpPr>
        <p:spPr>
          <a:xfrm rot="13326744">
            <a:off x="1309688" y="4641850"/>
            <a:ext cx="628650" cy="554038"/>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Arial" panose="020B0604020202020204" pitchFamily="34" charset="0"/>
            </a:endParaRPr>
          </a:p>
        </p:txBody>
      </p:sp>
      <p:sp>
        <p:nvSpPr>
          <p:cNvPr id="18" name="KSO_Shape"/>
          <p:cNvSpPr/>
          <p:nvPr/>
        </p:nvSpPr>
        <p:spPr>
          <a:xfrm rot="6300000">
            <a:off x="5813425" y="893763"/>
            <a:ext cx="563563" cy="496888"/>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mn-lt"/>
              <a:ea typeface="+mn-ea"/>
              <a:cs typeface="Arial" panose="020B0604020202020204" pitchFamily="34" charset="0"/>
            </a:endParaRPr>
          </a:p>
        </p:txBody>
      </p:sp>
      <p:sp>
        <p:nvSpPr>
          <p:cNvPr id="2" name="标题 1"/>
          <p:cNvSpPr>
            <a:spLocks noGrp="1"/>
          </p:cNvSpPr>
          <p:nvPr>
            <p:ph type="title"/>
          </p:nvPr>
        </p:nvSpPr>
        <p:spPr>
          <a:xfrm>
            <a:off x="2447925" y="2592718"/>
            <a:ext cx="7296150" cy="1442383"/>
          </a:xfrm>
        </p:spPr>
        <p:txBody>
          <a:bodyPr>
            <a:normAutofit/>
          </a:bodyPr>
          <a:lstStyle>
            <a:lvl1pPr algn="ctr">
              <a:defRPr sz="8000" b="1">
                <a:solidFill>
                  <a:schemeClr val="accent5"/>
                </a:solidFill>
              </a:defRPr>
            </a:lvl1pPr>
          </a:lstStyle>
          <a:p>
            <a:pPr fontAlgn="base"/>
            <a:r>
              <a:rPr lang="zh-CN" altLang="en-US" strike="noStrike" noProof="1" smtClean="0"/>
              <a:t>单击此处编辑母版标题样式</a:t>
            </a:r>
            <a:endParaRPr lang="zh-CN" altLang="en-US" strike="noStrike" noProof="1"/>
          </a:p>
        </p:txBody>
      </p:sp>
      <p:sp>
        <p:nvSpPr>
          <p:cNvPr id="19" name="日期占位符 2"/>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mn-lt"/>
              <a:ea typeface="+mn-ea"/>
              <a:cs typeface="+mn-cs"/>
            </a:endParaRPr>
          </a:p>
        </p:txBody>
      </p:sp>
      <p:sp>
        <p:nvSpPr>
          <p:cNvPr id="20" name="页脚占位符 3"/>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endParaRPr>
          </a:p>
        </p:txBody>
      </p:sp>
      <p:sp>
        <p:nvSpPr>
          <p:cNvPr id="21" name="灯片编号占位符 4"/>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20000"/>
              </a:lnSpc>
              <a:spcBef>
                <a:spcPct val="0"/>
              </a:spcBef>
              <a:spcAft>
                <a:spcPct val="0"/>
              </a:spcAft>
              <a:buClrTx/>
              <a:buSzTx/>
              <a:buFontTx/>
              <a:buNone/>
              <a:defRPr/>
            </a:pPr>
            <a:fld id="{D4D3A64F-A1C2-41F5-8964-323B7920FA06}" type="slidenum">
              <a:rPr kumimoji="0" lang="zh-CN" altLang="en-US" sz="1200" b="0" i="0" u="none" strike="noStrike" kern="1200" cap="none" spc="0" normalizeH="0" baseline="0" noProof="1" smtClean="0">
                <a:ln>
                  <a:noFill/>
                </a:ln>
                <a:solidFill>
                  <a:schemeClr val="bg1">
                    <a:lumMod val="50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1"/>
        </a:solidFill>
        <a:effectLst/>
      </p:bgPr>
    </p:bg>
    <p:spTree>
      <p:nvGrpSpPr>
        <p:cNvPr id="1" name=""/>
        <p:cNvGrpSpPr/>
        <p:nvPr/>
      </p:nvGrpSpPr>
      <p:grpSpPr>
        <a:xfrm>
          <a:off x="0" y="0"/>
          <a:ext cx="0" cy="0"/>
          <a:chOff x="0" y="0"/>
          <a:chExt cx="0" cy="0"/>
        </a:xfrm>
      </p:grpSpPr>
      <p:sp>
        <p:nvSpPr>
          <p:cNvPr id="9" name="任意多边形: 形状 45"/>
          <p:cNvSpPr/>
          <p:nvPr>
            <p:custDataLst>
              <p:tags r:id="rId2"/>
            </p:custDataLst>
          </p:nvPr>
        </p:nvSpPr>
        <p:spPr>
          <a:xfrm>
            <a:off x="0" y="-6350"/>
            <a:ext cx="1173163" cy="1162050"/>
          </a:xfrm>
          <a:custGeom>
            <a:avLst/>
            <a:gdLst>
              <a:gd name="connsiteX0" fmla="*/ 0 w 1172915"/>
              <a:gd name="connsiteY0" fmla="*/ 0 h 1162285"/>
              <a:gd name="connsiteX1" fmla="*/ 1172915 w 1172915"/>
              <a:gd name="connsiteY1" fmla="*/ 0 h 1162285"/>
              <a:gd name="connsiteX2" fmla="*/ 1167422 w 1172915"/>
              <a:gd name="connsiteY2" fmla="*/ 108787 h 1162285"/>
              <a:gd name="connsiteX3" fmla="*/ 0 w 1172915"/>
              <a:gd name="connsiteY3" fmla="*/ 1162285 h 1162285"/>
            </a:gdLst>
            <a:ahLst/>
            <a:cxnLst>
              <a:cxn ang="0">
                <a:pos x="connsiteX0" y="connsiteY0"/>
              </a:cxn>
              <a:cxn ang="0">
                <a:pos x="connsiteX1" y="connsiteY1"/>
              </a:cxn>
              <a:cxn ang="0">
                <a:pos x="connsiteX2" y="connsiteY2"/>
              </a:cxn>
              <a:cxn ang="0">
                <a:pos x="connsiteX3" y="connsiteY3"/>
              </a:cxn>
            </a:cxnLst>
            <a:rect l="l" t="t" r="r" b="b"/>
            <a:pathLst>
              <a:path w="1172915" h="1162285">
                <a:moveTo>
                  <a:pt x="0" y="0"/>
                </a:moveTo>
                <a:lnTo>
                  <a:pt x="1172915" y="0"/>
                </a:lnTo>
                <a:lnTo>
                  <a:pt x="1167422" y="108787"/>
                </a:lnTo>
                <a:cubicBezTo>
                  <a:pt x="1107328" y="700521"/>
                  <a:pt x="607589" y="1162285"/>
                  <a:pt x="0" y="1162285"/>
                </a:cubicBezTo>
                <a:close/>
              </a:path>
            </a:pathLst>
          </a:custGeom>
          <a:solidFill>
            <a:srgbClr val="F7F7F7"/>
          </a:solidFill>
          <a:ln>
            <a:noFill/>
          </a:ln>
          <a:effectLst>
            <a:outerShdw blurRad="3302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黑体" panose="02010609060101010101" pitchFamily="49" charset="-122"/>
              <a:ea typeface="黑体" panose="02010609060101010101" pitchFamily="49" charset="-122"/>
              <a:cs typeface="Arial" panose="020B0604020202020204" pitchFamily="34" charset="0"/>
            </a:endParaRPr>
          </a:p>
        </p:txBody>
      </p:sp>
      <p:sp>
        <p:nvSpPr>
          <p:cNvPr id="10" name="任意多边形: 形状 46"/>
          <p:cNvSpPr/>
          <p:nvPr>
            <p:custDataLst>
              <p:tags r:id="rId3"/>
            </p:custDataLst>
          </p:nvPr>
        </p:nvSpPr>
        <p:spPr>
          <a:xfrm>
            <a:off x="0" y="-6350"/>
            <a:ext cx="1036638" cy="1036638"/>
          </a:xfrm>
          <a:custGeom>
            <a:avLst/>
            <a:gdLst>
              <a:gd name="connsiteX0" fmla="*/ 0 w 1036320"/>
              <a:gd name="connsiteY0" fmla="*/ 0 h 1036320"/>
              <a:gd name="connsiteX1" fmla="*/ 1036320 w 1036320"/>
              <a:gd name="connsiteY1" fmla="*/ 0 h 1036320"/>
              <a:gd name="connsiteX2" fmla="*/ 0 w 1036320"/>
              <a:gd name="connsiteY2" fmla="*/ 1036320 h 1036320"/>
            </a:gdLst>
            <a:ahLst/>
            <a:cxnLst>
              <a:cxn ang="0">
                <a:pos x="connsiteX0" y="connsiteY0"/>
              </a:cxn>
              <a:cxn ang="0">
                <a:pos x="connsiteX1" y="connsiteY1"/>
              </a:cxn>
              <a:cxn ang="0">
                <a:pos x="connsiteX2" y="connsiteY2"/>
              </a:cxn>
            </a:cxnLst>
            <a:rect l="l" t="t" r="r" b="b"/>
            <a:pathLst>
              <a:path w="1036320" h="1036320">
                <a:moveTo>
                  <a:pt x="0" y="0"/>
                </a:moveTo>
                <a:lnTo>
                  <a:pt x="1036320" y="0"/>
                </a:lnTo>
                <a:cubicBezTo>
                  <a:pt x="1036320" y="572344"/>
                  <a:pt x="572344" y="1036320"/>
                  <a:pt x="0" y="1036320"/>
                </a:cubicBezTo>
                <a:close/>
              </a:path>
            </a:pathLst>
          </a:custGeom>
          <a:solidFill>
            <a:srgbClr val="FFFF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黑体" panose="02010609060101010101" pitchFamily="49" charset="-122"/>
              <a:ea typeface="黑体" panose="02010609060101010101" pitchFamily="49" charset="-122"/>
              <a:cs typeface="Arial" panose="020B0604020202020204" pitchFamily="34" charset="0"/>
            </a:endParaRPr>
          </a:p>
        </p:txBody>
      </p:sp>
      <p:sp>
        <p:nvSpPr>
          <p:cNvPr id="11" name="KSO_Shape"/>
          <p:cNvSpPr/>
          <p:nvPr>
            <p:custDataLst>
              <p:tags r:id="rId4"/>
            </p:custDataLst>
          </p:nvPr>
        </p:nvSpPr>
        <p:spPr>
          <a:xfrm rot="6188927">
            <a:off x="784225" y="434975"/>
            <a:ext cx="88900" cy="79375"/>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黑体" panose="02010609060101010101" pitchFamily="49" charset="-122"/>
              <a:ea typeface="黑体" panose="02010609060101010101" pitchFamily="49" charset="-122"/>
              <a:cs typeface="Arial" panose="020B0604020202020204" pitchFamily="34" charset="0"/>
            </a:endParaRPr>
          </a:p>
        </p:txBody>
      </p:sp>
      <p:sp>
        <p:nvSpPr>
          <p:cNvPr id="12" name="KSO_Shape"/>
          <p:cNvSpPr/>
          <p:nvPr>
            <p:custDataLst>
              <p:tags r:id="rId5"/>
            </p:custDataLst>
          </p:nvPr>
        </p:nvSpPr>
        <p:spPr>
          <a:xfrm rot="7226800">
            <a:off x="745331" y="535781"/>
            <a:ext cx="88900" cy="77788"/>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黑体" panose="02010609060101010101" pitchFamily="49" charset="-122"/>
              <a:ea typeface="黑体" panose="02010609060101010101" pitchFamily="49" charset="-122"/>
              <a:cs typeface="Arial" panose="020B0604020202020204" pitchFamily="34" charset="0"/>
            </a:endParaRPr>
          </a:p>
        </p:txBody>
      </p:sp>
      <p:sp>
        <p:nvSpPr>
          <p:cNvPr id="13" name="KSO_Shape"/>
          <p:cNvSpPr/>
          <p:nvPr>
            <p:custDataLst>
              <p:tags r:id="rId6"/>
            </p:custDataLst>
          </p:nvPr>
        </p:nvSpPr>
        <p:spPr>
          <a:xfrm rot="8126800">
            <a:off x="676275" y="620713"/>
            <a:ext cx="88900" cy="77788"/>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黑体" panose="02010609060101010101" pitchFamily="49" charset="-122"/>
              <a:ea typeface="黑体" panose="02010609060101010101" pitchFamily="49" charset="-122"/>
              <a:cs typeface="Arial" panose="020B0604020202020204" pitchFamily="34" charset="0"/>
            </a:endParaRPr>
          </a:p>
        </p:txBody>
      </p:sp>
      <p:sp>
        <p:nvSpPr>
          <p:cNvPr id="14" name="KSO_Shape"/>
          <p:cNvSpPr/>
          <p:nvPr>
            <p:custDataLst>
              <p:tags r:id="rId7"/>
            </p:custDataLst>
          </p:nvPr>
        </p:nvSpPr>
        <p:spPr>
          <a:xfrm rot="9026800">
            <a:off x="590550" y="677863"/>
            <a:ext cx="88900" cy="79375"/>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黑体" panose="02010609060101010101" pitchFamily="49" charset="-122"/>
              <a:ea typeface="黑体" panose="02010609060101010101" pitchFamily="49" charset="-122"/>
              <a:cs typeface="Arial" panose="020B0604020202020204" pitchFamily="34" charset="0"/>
            </a:endParaRPr>
          </a:p>
        </p:txBody>
      </p:sp>
      <p:sp>
        <p:nvSpPr>
          <p:cNvPr id="3" name="文本占位符 2"/>
          <p:cNvSpPr>
            <a:spLocks noGrp="1"/>
          </p:cNvSpPr>
          <p:nvPr>
            <p:ph type="body" idx="1"/>
          </p:nvPr>
        </p:nvSpPr>
        <p:spPr>
          <a:xfrm>
            <a:off x="839788" y="1744961"/>
            <a:ext cx="5157787"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4" name="内容占位符 3"/>
          <p:cNvSpPr>
            <a:spLocks noGrp="1"/>
          </p:cNvSpPr>
          <p:nvPr>
            <p:ph sz="half" idx="2"/>
          </p:nvPr>
        </p:nvSpPr>
        <p:spPr>
          <a:xfrm>
            <a:off x="839788" y="2615609"/>
            <a:ext cx="5157787" cy="3574054"/>
          </a:xfrm>
        </p:spPr>
        <p:txBody>
          <a:bodyPr/>
          <a:lstStyle>
            <a:lvl1pPr>
              <a:defRPr sz="2000"/>
            </a:lvl1pPr>
            <a:lvl2pPr>
              <a:defRPr sz="1800"/>
            </a:lvl2pPr>
            <a:lvl3pPr>
              <a:defRPr sz="1800"/>
            </a:lvl3pPr>
            <a:lvl4pPr>
              <a:defRPr sz="1800"/>
            </a:lvl4pPr>
            <a:lvl5pPr>
              <a:defRPr sz="1800"/>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5" name="文本占位符 4"/>
          <p:cNvSpPr>
            <a:spLocks noGrp="1"/>
          </p:cNvSpPr>
          <p:nvPr>
            <p:ph type="body" sz="quarter" idx="3"/>
          </p:nvPr>
        </p:nvSpPr>
        <p:spPr>
          <a:xfrm>
            <a:off x="6172200" y="1744961"/>
            <a:ext cx="5183188" cy="82391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a:t>单击此处编辑母版文本样式</a:t>
            </a:r>
            <a:endParaRPr lang="zh-CN" altLang="en-US" strike="noStrike" noProof="1"/>
          </a:p>
        </p:txBody>
      </p:sp>
      <p:sp>
        <p:nvSpPr>
          <p:cNvPr id="6" name="内容占位符 5"/>
          <p:cNvSpPr>
            <a:spLocks noGrp="1"/>
          </p:cNvSpPr>
          <p:nvPr>
            <p:ph sz="quarter" idx="4"/>
          </p:nvPr>
        </p:nvSpPr>
        <p:spPr>
          <a:xfrm>
            <a:off x="6172200" y="2615609"/>
            <a:ext cx="5183188" cy="3574054"/>
          </a:xfrm>
        </p:spPr>
        <p:txBody>
          <a:bodyPr/>
          <a:lstStyle>
            <a:lvl1pPr>
              <a:defRPr sz="2000"/>
            </a:lvl1pPr>
            <a:lvl2pPr>
              <a:defRPr sz="1800"/>
            </a:lvl2pPr>
            <a:lvl3pPr>
              <a:defRPr sz="1800"/>
            </a:lvl3pPr>
            <a:lvl4pPr>
              <a:defRPr sz="1800"/>
            </a:lvl4pPr>
            <a:lvl5pPr>
              <a:defRPr sz="1800"/>
            </a:lvl5pPr>
          </a:lstStyle>
          <a:p>
            <a:pPr lvl="0" fontAlgn="base"/>
            <a:r>
              <a:rPr lang="zh-CN" altLang="en-US" strike="noStrike" noProof="1"/>
              <a:t>单击此处编辑母版文本样式</a:t>
            </a:r>
            <a:endParaRPr lang="zh-CN" altLang="en-US" strike="noStrike" noProof="1"/>
          </a:p>
          <a:p>
            <a:pPr lvl="1" fontAlgn="base"/>
            <a:r>
              <a:rPr lang="zh-CN" altLang="en-US" strike="noStrike" noProof="1"/>
              <a:t>第二级</a:t>
            </a:r>
            <a:endParaRPr lang="zh-CN" altLang="en-US" strike="noStrike" noProof="1"/>
          </a:p>
          <a:p>
            <a:pPr lvl="2" fontAlgn="base"/>
            <a:r>
              <a:rPr lang="zh-CN" altLang="en-US" strike="noStrike" noProof="1"/>
              <a:t>第三级</a:t>
            </a:r>
            <a:endParaRPr lang="zh-CN" altLang="en-US" strike="noStrike" noProof="1"/>
          </a:p>
          <a:p>
            <a:pPr lvl="3" fontAlgn="base"/>
            <a:r>
              <a:rPr lang="zh-CN" altLang="en-US" strike="noStrike" noProof="1"/>
              <a:t>第四级</a:t>
            </a:r>
            <a:endParaRPr lang="zh-CN" altLang="en-US" strike="noStrike" noProof="1"/>
          </a:p>
          <a:p>
            <a:pPr lvl="4" fontAlgn="base"/>
            <a:r>
              <a:rPr lang="zh-CN" altLang="en-US" strike="noStrike" noProof="1"/>
              <a:t>第五级</a:t>
            </a:r>
            <a:endParaRPr lang="zh-CN" altLang="en-US" strike="noStrike" noProof="1"/>
          </a:p>
        </p:txBody>
      </p:sp>
      <p:sp>
        <p:nvSpPr>
          <p:cNvPr id="16" name="标题 15"/>
          <p:cNvSpPr>
            <a:spLocks noGrp="1"/>
          </p:cNvSpPr>
          <p:nvPr>
            <p:ph type="title"/>
          </p:nvPr>
        </p:nvSpPr>
        <p:spPr>
          <a:xfrm>
            <a:off x="1268730" y="276226"/>
            <a:ext cx="9774555" cy="518160"/>
          </a:xfrm>
        </p:spPr>
        <p:txBody>
          <a:bodyPr>
            <a:noAutofit/>
          </a:bodyPr>
          <a:lstStyle>
            <a:lvl1pPr>
              <a:defRPr sz="3200" b="1">
                <a:solidFill>
                  <a:schemeClr val="tx1">
                    <a:lumMod val="65000"/>
                    <a:lumOff val="35000"/>
                  </a:schemeClr>
                </a:solidFill>
                <a:latin typeface="黑体" panose="02010609060101010101" pitchFamily="49" charset="-122"/>
                <a:ea typeface="黑体" panose="02010609060101010101" pitchFamily="49" charset="-122"/>
              </a:defRPr>
            </a:lvl1pPr>
          </a:lstStyle>
          <a:p>
            <a:pPr fontAlgn="base"/>
            <a:r>
              <a:rPr lang="zh-CN" altLang="en-US" strike="noStrike" noProof="1"/>
              <a:t>单击此处编辑母版标题样式</a:t>
            </a:r>
            <a:endParaRPr lang="zh-CN" altLang="en-US" strike="noStrike" noProof="1"/>
          </a:p>
        </p:txBody>
      </p:sp>
      <p:sp>
        <p:nvSpPr>
          <p:cNvPr id="17" name="文本占位符 16"/>
          <p:cNvSpPr>
            <a:spLocks noGrp="1"/>
          </p:cNvSpPr>
          <p:nvPr>
            <p:ph type="body" sz="quarter" idx="13"/>
          </p:nvPr>
        </p:nvSpPr>
        <p:spPr>
          <a:xfrm>
            <a:off x="1295400" y="802640"/>
            <a:ext cx="5621338" cy="354013"/>
          </a:xfrm>
        </p:spPr>
        <p:txBody>
          <a:bodyPr>
            <a:noAutofit/>
          </a:bodyPr>
          <a:lstStyle>
            <a:lvl1pPr marL="0" indent="0">
              <a:buNone/>
              <a:defRPr sz="2000">
                <a:solidFill>
                  <a:schemeClr val="tx1">
                    <a:lumMod val="50000"/>
                    <a:lumOff val="50000"/>
                  </a:schemeClr>
                </a:solidFill>
                <a:latin typeface="黑体" panose="02010609060101010101" pitchFamily="49" charset="-122"/>
                <a:ea typeface="黑体" panose="02010609060101010101" pitchFamily="49" charset="-122"/>
              </a:defRPr>
            </a:lvl1pPr>
          </a:lstStyle>
          <a:p>
            <a:pPr lvl="0" fontAlgn="base"/>
            <a:endParaRPr lang="zh-CN" altLang="en-US" strike="noStrike" noProof="1"/>
          </a:p>
        </p:txBody>
      </p:sp>
      <p:sp>
        <p:nvSpPr>
          <p:cNvPr id="15" name="日期占位符 6"/>
          <p:cNvSpPr>
            <a:spLocks noGrp="1"/>
          </p:cNvSpPr>
          <p:nvPr>
            <p:ph type="dt" sz="half" idx="12"/>
          </p:nvPr>
        </p:nvSpPr>
        <p:spPr>
          <a:xfrm>
            <a:off x="838200" y="6356350"/>
            <a:ext cx="2743200" cy="36512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mn-lt"/>
              <a:ea typeface="+mn-ea"/>
              <a:cs typeface="+mn-cs"/>
            </a:endParaRPr>
          </a:p>
        </p:txBody>
      </p:sp>
      <p:sp>
        <p:nvSpPr>
          <p:cNvPr id="2" name="页脚占位符 7"/>
          <p:cNvSpPr>
            <a:spLocks noGrp="1"/>
          </p:cNvSpPr>
          <p:nvPr>
            <p:ph type="ftr" sz="quarter" idx="23"/>
          </p:nvPr>
        </p:nvSpPr>
        <p:spPr>
          <a:xfrm>
            <a:off x="4038600" y="6356350"/>
            <a:ext cx="4114800" cy="36512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endParaRPr>
          </a:p>
        </p:txBody>
      </p:sp>
      <p:sp>
        <p:nvSpPr>
          <p:cNvPr id="7" name="灯片编号占位符 8"/>
          <p:cNvSpPr>
            <a:spLocks noGrp="1"/>
          </p:cNvSpPr>
          <p:nvPr>
            <p:ph type="sldNum" sz="quarter" idx="14"/>
          </p:nvPr>
        </p:nvSpPr>
        <p:spPr>
          <a:xfrm>
            <a:off x="8610600" y="6356350"/>
            <a:ext cx="2743200" cy="36512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20000"/>
              </a:lnSpc>
              <a:spcBef>
                <a:spcPct val="0"/>
              </a:spcBef>
              <a:spcAft>
                <a:spcPct val="0"/>
              </a:spcAft>
              <a:buClrTx/>
              <a:buSzTx/>
              <a:buFontTx/>
              <a:buNone/>
              <a:defRPr/>
            </a:pPr>
            <a:fld id="{50AD9F6D-D14B-497B-B0CC-3620E37B1E2B}" type="slidenum">
              <a:rPr kumimoji="0" lang="zh-CN" altLang="en-US" sz="1200" b="0" i="0" u="none" strike="noStrike" kern="1200" cap="none" spc="0" normalizeH="0" baseline="0" noProof="1" smtClean="0">
                <a:ln>
                  <a:noFill/>
                </a:ln>
                <a:solidFill>
                  <a:schemeClr val="bg1">
                    <a:lumMod val="50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Pr>
        <a:solidFill>
          <a:schemeClr val="bg1"/>
        </a:solidFill>
        <a:effectLst/>
      </p:bgPr>
    </p:bg>
    <p:spTree>
      <p:nvGrpSpPr>
        <p:cNvPr id="1" name=""/>
        <p:cNvGrpSpPr/>
        <p:nvPr/>
      </p:nvGrpSpPr>
      <p:grpSpPr>
        <a:xfrm>
          <a:off x="0" y="0"/>
          <a:ext cx="0" cy="0"/>
          <a:chOff x="0" y="0"/>
          <a:chExt cx="0" cy="0"/>
        </a:xfrm>
      </p:grpSpPr>
      <p:sp>
        <p:nvSpPr>
          <p:cNvPr id="9" name="任意多边形: 形状 45"/>
          <p:cNvSpPr/>
          <p:nvPr>
            <p:custDataLst>
              <p:tags r:id="rId2"/>
            </p:custDataLst>
          </p:nvPr>
        </p:nvSpPr>
        <p:spPr>
          <a:xfrm>
            <a:off x="0" y="-6350"/>
            <a:ext cx="1173163" cy="1162050"/>
          </a:xfrm>
          <a:custGeom>
            <a:avLst/>
            <a:gdLst>
              <a:gd name="connsiteX0" fmla="*/ 0 w 1172915"/>
              <a:gd name="connsiteY0" fmla="*/ 0 h 1162285"/>
              <a:gd name="connsiteX1" fmla="*/ 1172915 w 1172915"/>
              <a:gd name="connsiteY1" fmla="*/ 0 h 1162285"/>
              <a:gd name="connsiteX2" fmla="*/ 1167422 w 1172915"/>
              <a:gd name="connsiteY2" fmla="*/ 108787 h 1162285"/>
              <a:gd name="connsiteX3" fmla="*/ 0 w 1172915"/>
              <a:gd name="connsiteY3" fmla="*/ 1162285 h 1162285"/>
            </a:gdLst>
            <a:ahLst/>
            <a:cxnLst>
              <a:cxn ang="0">
                <a:pos x="connsiteX0" y="connsiteY0"/>
              </a:cxn>
              <a:cxn ang="0">
                <a:pos x="connsiteX1" y="connsiteY1"/>
              </a:cxn>
              <a:cxn ang="0">
                <a:pos x="connsiteX2" y="connsiteY2"/>
              </a:cxn>
              <a:cxn ang="0">
                <a:pos x="connsiteX3" y="connsiteY3"/>
              </a:cxn>
            </a:cxnLst>
            <a:rect l="l" t="t" r="r" b="b"/>
            <a:pathLst>
              <a:path w="1172915" h="1162285">
                <a:moveTo>
                  <a:pt x="0" y="0"/>
                </a:moveTo>
                <a:lnTo>
                  <a:pt x="1172915" y="0"/>
                </a:lnTo>
                <a:lnTo>
                  <a:pt x="1167422" y="108787"/>
                </a:lnTo>
                <a:cubicBezTo>
                  <a:pt x="1107328" y="700521"/>
                  <a:pt x="607589" y="1162285"/>
                  <a:pt x="0" y="1162285"/>
                </a:cubicBezTo>
                <a:close/>
              </a:path>
            </a:pathLst>
          </a:custGeom>
          <a:solidFill>
            <a:srgbClr val="F7F7F7"/>
          </a:solidFill>
          <a:ln>
            <a:noFill/>
          </a:ln>
          <a:effectLst>
            <a:outerShdw blurRad="330200" dist="381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黑体" panose="02010609060101010101" pitchFamily="49" charset="-122"/>
              <a:ea typeface="黑体" panose="02010609060101010101" pitchFamily="49" charset="-122"/>
              <a:cs typeface="Arial" panose="020B0604020202020204" pitchFamily="34" charset="0"/>
            </a:endParaRPr>
          </a:p>
        </p:txBody>
      </p:sp>
      <p:sp>
        <p:nvSpPr>
          <p:cNvPr id="10" name="任意多边形: 形状 46"/>
          <p:cNvSpPr/>
          <p:nvPr>
            <p:custDataLst>
              <p:tags r:id="rId3"/>
            </p:custDataLst>
          </p:nvPr>
        </p:nvSpPr>
        <p:spPr>
          <a:xfrm>
            <a:off x="0" y="-6350"/>
            <a:ext cx="1036638" cy="1036638"/>
          </a:xfrm>
          <a:custGeom>
            <a:avLst/>
            <a:gdLst>
              <a:gd name="connsiteX0" fmla="*/ 0 w 1036320"/>
              <a:gd name="connsiteY0" fmla="*/ 0 h 1036320"/>
              <a:gd name="connsiteX1" fmla="*/ 1036320 w 1036320"/>
              <a:gd name="connsiteY1" fmla="*/ 0 h 1036320"/>
              <a:gd name="connsiteX2" fmla="*/ 0 w 1036320"/>
              <a:gd name="connsiteY2" fmla="*/ 1036320 h 1036320"/>
            </a:gdLst>
            <a:ahLst/>
            <a:cxnLst>
              <a:cxn ang="0">
                <a:pos x="connsiteX0" y="connsiteY0"/>
              </a:cxn>
              <a:cxn ang="0">
                <a:pos x="connsiteX1" y="connsiteY1"/>
              </a:cxn>
              <a:cxn ang="0">
                <a:pos x="connsiteX2" y="connsiteY2"/>
              </a:cxn>
            </a:cxnLst>
            <a:rect l="l" t="t" r="r" b="b"/>
            <a:pathLst>
              <a:path w="1036320" h="1036320">
                <a:moveTo>
                  <a:pt x="0" y="0"/>
                </a:moveTo>
                <a:lnTo>
                  <a:pt x="1036320" y="0"/>
                </a:lnTo>
                <a:cubicBezTo>
                  <a:pt x="1036320" y="572344"/>
                  <a:pt x="572344" y="1036320"/>
                  <a:pt x="0" y="1036320"/>
                </a:cubicBezTo>
                <a:close/>
              </a:path>
            </a:pathLst>
          </a:custGeom>
          <a:solidFill>
            <a:srgbClr val="FFFF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chemeClr val="lt1"/>
              </a:solidFill>
              <a:effectLst/>
              <a:uLnTx/>
              <a:uFillTx/>
              <a:latin typeface="黑体" panose="02010609060101010101" pitchFamily="49" charset="-122"/>
              <a:ea typeface="黑体" panose="02010609060101010101" pitchFamily="49" charset="-122"/>
              <a:cs typeface="Arial" panose="020B0604020202020204" pitchFamily="34" charset="0"/>
            </a:endParaRPr>
          </a:p>
        </p:txBody>
      </p:sp>
      <p:sp>
        <p:nvSpPr>
          <p:cNvPr id="11" name="KSO_Shape"/>
          <p:cNvSpPr/>
          <p:nvPr>
            <p:custDataLst>
              <p:tags r:id="rId4"/>
            </p:custDataLst>
          </p:nvPr>
        </p:nvSpPr>
        <p:spPr>
          <a:xfrm rot="6188927">
            <a:off x="784225" y="434975"/>
            <a:ext cx="88900" cy="79375"/>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黑体" panose="02010609060101010101" pitchFamily="49" charset="-122"/>
              <a:ea typeface="黑体" panose="02010609060101010101" pitchFamily="49" charset="-122"/>
              <a:cs typeface="Arial" panose="020B0604020202020204" pitchFamily="34" charset="0"/>
            </a:endParaRPr>
          </a:p>
        </p:txBody>
      </p:sp>
      <p:sp>
        <p:nvSpPr>
          <p:cNvPr id="12" name="KSO_Shape"/>
          <p:cNvSpPr/>
          <p:nvPr>
            <p:custDataLst>
              <p:tags r:id="rId5"/>
            </p:custDataLst>
          </p:nvPr>
        </p:nvSpPr>
        <p:spPr>
          <a:xfrm rot="7226800">
            <a:off x="745331" y="535781"/>
            <a:ext cx="88900" cy="77788"/>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黑体" panose="02010609060101010101" pitchFamily="49" charset="-122"/>
              <a:ea typeface="黑体" panose="02010609060101010101" pitchFamily="49" charset="-122"/>
              <a:cs typeface="Arial" panose="020B0604020202020204" pitchFamily="34" charset="0"/>
            </a:endParaRPr>
          </a:p>
        </p:txBody>
      </p:sp>
      <p:sp>
        <p:nvSpPr>
          <p:cNvPr id="13" name="KSO_Shape"/>
          <p:cNvSpPr/>
          <p:nvPr>
            <p:custDataLst>
              <p:tags r:id="rId6"/>
            </p:custDataLst>
          </p:nvPr>
        </p:nvSpPr>
        <p:spPr>
          <a:xfrm rot="8126800">
            <a:off x="676275" y="620713"/>
            <a:ext cx="88900" cy="77788"/>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黑体" panose="02010609060101010101" pitchFamily="49" charset="-122"/>
              <a:ea typeface="黑体" panose="02010609060101010101" pitchFamily="49" charset="-122"/>
              <a:cs typeface="Arial" panose="020B0604020202020204" pitchFamily="34" charset="0"/>
            </a:endParaRPr>
          </a:p>
        </p:txBody>
      </p:sp>
      <p:sp>
        <p:nvSpPr>
          <p:cNvPr id="14" name="KSO_Shape"/>
          <p:cNvSpPr/>
          <p:nvPr>
            <p:custDataLst>
              <p:tags r:id="rId7"/>
            </p:custDataLst>
          </p:nvPr>
        </p:nvSpPr>
        <p:spPr>
          <a:xfrm rot="9026800">
            <a:off x="590550" y="677863"/>
            <a:ext cx="88900" cy="79375"/>
          </a:xfrm>
          <a:custGeom>
            <a:avLst/>
            <a:gdLst>
              <a:gd name="connsiteX0" fmla="*/ 282090 w 560550"/>
              <a:gd name="connsiteY0" fmla="*/ 0 h 493591"/>
              <a:gd name="connsiteX1" fmla="*/ 307359 w 560550"/>
              <a:gd name="connsiteY1" fmla="*/ 19328 h 493591"/>
              <a:gd name="connsiteX2" fmla="*/ 322151 w 560550"/>
              <a:gd name="connsiteY2" fmla="*/ 46641 h 493591"/>
              <a:gd name="connsiteX3" fmla="*/ 422483 w 560550"/>
              <a:gd name="connsiteY3" fmla="*/ 244308 h 493591"/>
              <a:gd name="connsiteX4" fmla="*/ 421839 w 560550"/>
              <a:gd name="connsiteY4" fmla="*/ 243943 h 493591"/>
              <a:gd name="connsiteX5" fmla="*/ 426075 w 560550"/>
              <a:gd name="connsiteY5" fmla="*/ 252279 h 493591"/>
              <a:gd name="connsiteX6" fmla="*/ 549713 w 560550"/>
              <a:gd name="connsiteY6" fmla="*/ 442022 h 493591"/>
              <a:gd name="connsiteX7" fmla="*/ 553726 w 560550"/>
              <a:gd name="connsiteY7" fmla="*/ 448555 h 493591"/>
              <a:gd name="connsiteX8" fmla="*/ 557360 w 560550"/>
              <a:gd name="connsiteY8" fmla="*/ 480662 h 493591"/>
              <a:gd name="connsiteX9" fmla="*/ 557111 w 560550"/>
              <a:gd name="connsiteY9" fmla="*/ 481348 h 493591"/>
              <a:gd name="connsiteX10" fmla="*/ 527738 w 560550"/>
              <a:gd name="connsiteY10" fmla="*/ 493568 h 493591"/>
              <a:gd name="connsiteX11" fmla="*/ 496688 w 560550"/>
              <a:gd name="connsiteY11" fmla="*/ 492722 h 493591"/>
              <a:gd name="connsiteX12" fmla="*/ 275338 w 560550"/>
              <a:gd name="connsiteY12" fmla="*/ 480778 h 493591"/>
              <a:gd name="connsiteX13" fmla="*/ 275975 w 560550"/>
              <a:gd name="connsiteY13" fmla="*/ 480403 h 493591"/>
              <a:gd name="connsiteX14" fmla="*/ 266629 w 560550"/>
              <a:gd name="connsiteY14" fmla="*/ 479903 h 493591"/>
              <a:gd name="connsiteX15" fmla="*/ 40497 w 560550"/>
              <a:gd name="connsiteY15" fmla="*/ 492105 h 493591"/>
              <a:gd name="connsiteX16" fmla="*/ 32832 w 560550"/>
              <a:gd name="connsiteY16" fmla="*/ 492314 h 493591"/>
              <a:gd name="connsiteX17" fmla="*/ 3210 w 560550"/>
              <a:gd name="connsiteY17" fmla="*/ 479408 h 493591"/>
              <a:gd name="connsiteX18" fmla="*/ 2740 w 560550"/>
              <a:gd name="connsiteY18" fmla="*/ 478849 h 493591"/>
              <a:gd name="connsiteX19" fmla="*/ 6844 w 560550"/>
              <a:gd name="connsiteY19" fmla="*/ 447301 h 493591"/>
              <a:gd name="connsiteX20" fmla="*/ 23102 w 560550"/>
              <a:gd name="connsiteY20" fmla="*/ 420834 h 493591"/>
              <a:gd name="connsiteX21" fmla="*/ 144121 w 560550"/>
              <a:gd name="connsiteY21" fmla="*/ 235111 h 493591"/>
              <a:gd name="connsiteX22" fmla="*/ 144127 w 560550"/>
              <a:gd name="connsiteY22" fmla="*/ 235851 h 493591"/>
              <a:gd name="connsiteX23" fmla="*/ 149231 w 560550"/>
              <a:gd name="connsiteY23" fmla="*/ 228009 h 493591"/>
              <a:gd name="connsiteX24" fmla="*/ 251731 w 560550"/>
              <a:gd name="connsiteY24" fmla="*/ 26070 h 493591"/>
              <a:gd name="connsiteX25" fmla="*/ 255383 w 560550"/>
              <a:gd name="connsiteY25" fmla="*/ 19328 h 493591"/>
              <a:gd name="connsiteX26" fmla="*/ 281371 w 560550"/>
              <a:gd name="connsiteY26" fmla="*/ 127 h 493591"/>
              <a:gd name="connsiteX27" fmla="*/ 282090 w 560550"/>
              <a:gd name="connsiteY27" fmla="*/ 0 h 493591"/>
              <a:gd name="connsiteX0-1" fmla="*/ 282090 w 560550"/>
              <a:gd name="connsiteY0-2" fmla="*/ 0 h 493591"/>
              <a:gd name="connsiteX1-3" fmla="*/ 307359 w 560550"/>
              <a:gd name="connsiteY1-4" fmla="*/ 19328 h 493591"/>
              <a:gd name="connsiteX2-5" fmla="*/ 322151 w 560550"/>
              <a:gd name="connsiteY2-6" fmla="*/ 46641 h 493591"/>
              <a:gd name="connsiteX3-7" fmla="*/ 422483 w 560550"/>
              <a:gd name="connsiteY3-8" fmla="*/ 244308 h 493591"/>
              <a:gd name="connsiteX4-9" fmla="*/ 426075 w 560550"/>
              <a:gd name="connsiteY4-10" fmla="*/ 252279 h 493591"/>
              <a:gd name="connsiteX5-11" fmla="*/ 549713 w 560550"/>
              <a:gd name="connsiteY5-12" fmla="*/ 442022 h 493591"/>
              <a:gd name="connsiteX6-13" fmla="*/ 553726 w 560550"/>
              <a:gd name="connsiteY6-14" fmla="*/ 448555 h 493591"/>
              <a:gd name="connsiteX7-15" fmla="*/ 557360 w 560550"/>
              <a:gd name="connsiteY7-16" fmla="*/ 480662 h 493591"/>
              <a:gd name="connsiteX8-17" fmla="*/ 557111 w 560550"/>
              <a:gd name="connsiteY8-18" fmla="*/ 481348 h 493591"/>
              <a:gd name="connsiteX9-19" fmla="*/ 527738 w 560550"/>
              <a:gd name="connsiteY9-20" fmla="*/ 493568 h 493591"/>
              <a:gd name="connsiteX10-21" fmla="*/ 496688 w 560550"/>
              <a:gd name="connsiteY10-22" fmla="*/ 492722 h 493591"/>
              <a:gd name="connsiteX11-23" fmla="*/ 275338 w 560550"/>
              <a:gd name="connsiteY11-24" fmla="*/ 480778 h 493591"/>
              <a:gd name="connsiteX12-25" fmla="*/ 275975 w 560550"/>
              <a:gd name="connsiteY12-26" fmla="*/ 480403 h 493591"/>
              <a:gd name="connsiteX13-27" fmla="*/ 266629 w 560550"/>
              <a:gd name="connsiteY13-28" fmla="*/ 479903 h 493591"/>
              <a:gd name="connsiteX14-29" fmla="*/ 40497 w 560550"/>
              <a:gd name="connsiteY14-30" fmla="*/ 492105 h 493591"/>
              <a:gd name="connsiteX15-31" fmla="*/ 32832 w 560550"/>
              <a:gd name="connsiteY15-32" fmla="*/ 492314 h 493591"/>
              <a:gd name="connsiteX16-33" fmla="*/ 3210 w 560550"/>
              <a:gd name="connsiteY16-34" fmla="*/ 479408 h 493591"/>
              <a:gd name="connsiteX17-35" fmla="*/ 2740 w 560550"/>
              <a:gd name="connsiteY17-36" fmla="*/ 478849 h 493591"/>
              <a:gd name="connsiteX18-37" fmla="*/ 6844 w 560550"/>
              <a:gd name="connsiteY18-38" fmla="*/ 447301 h 493591"/>
              <a:gd name="connsiteX19-39" fmla="*/ 23102 w 560550"/>
              <a:gd name="connsiteY19-40" fmla="*/ 420834 h 493591"/>
              <a:gd name="connsiteX20-41" fmla="*/ 144121 w 560550"/>
              <a:gd name="connsiteY20-42" fmla="*/ 235111 h 493591"/>
              <a:gd name="connsiteX21-43" fmla="*/ 144127 w 560550"/>
              <a:gd name="connsiteY21-44" fmla="*/ 235851 h 493591"/>
              <a:gd name="connsiteX22-45" fmla="*/ 149231 w 560550"/>
              <a:gd name="connsiteY22-46" fmla="*/ 228009 h 493591"/>
              <a:gd name="connsiteX23-47" fmla="*/ 251731 w 560550"/>
              <a:gd name="connsiteY23-48" fmla="*/ 26070 h 493591"/>
              <a:gd name="connsiteX24-49" fmla="*/ 255383 w 560550"/>
              <a:gd name="connsiteY24-50" fmla="*/ 19328 h 493591"/>
              <a:gd name="connsiteX25-51" fmla="*/ 281371 w 560550"/>
              <a:gd name="connsiteY25-52" fmla="*/ 127 h 493591"/>
              <a:gd name="connsiteX26-53" fmla="*/ 282090 w 560550"/>
              <a:gd name="connsiteY26-54" fmla="*/ 0 h 493591"/>
              <a:gd name="connsiteX0-55" fmla="*/ 282090 w 560550"/>
              <a:gd name="connsiteY0-56" fmla="*/ 0 h 493591"/>
              <a:gd name="connsiteX1-57" fmla="*/ 307359 w 560550"/>
              <a:gd name="connsiteY1-58" fmla="*/ 19328 h 493591"/>
              <a:gd name="connsiteX2-59" fmla="*/ 322151 w 560550"/>
              <a:gd name="connsiteY2-60" fmla="*/ 46641 h 493591"/>
              <a:gd name="connsiteX3-61" fmla="*/ 426075 w 560550"/>
              <a:gd name="connsiteY3-62" fmla="*/ 252279 h 493591"/>
              <a:gd name="connsiteX4-63" fmla="*/ 549713 w 560550"/>
              <a:gd name="connsiteY4-64" fmla="*/ 442022 h 493591"/>
              <a:gd name="connsiteX5-65" fmla="*/ 553726 w 560550"/>
              <a:gd name="connsiteY5-66" fmla="*/ 448555 h 493591"/>
              <a:gd name="connsiteX6-67" fmla="*/ 557360 w 560550"/>
              <a:gd name="connsiteY6-68" fmla="*/ 480662 h 493591"/>
              <a:gd name="connsiteX7-69" fmla="*/ 557111 w 560550"/>
              <a:gd name="connsiteY7-70" fmla="*/ 481348 h 493591"/>
              <a:gd name="connsiteX8-71" fmla="*/ 527738 w 560550"/>
              <a:gd name="connsiteY8-72" fmla="*/ 493568 h 493591"/>
              <a:gd name="connsiteX9-73" fmla="*/ 496688 w 560550"/>
              <a:gd name="connsiteY9-74" fmla="*/ 492722 h 493591"/>
              <a:gd name="connsiteX10-75" fmla="*/ 275338 w 560550"/>
              <a:gd name="connsiteY10-76" fmla="*/ 480778 h 493591"/>
              <a:gd name="connsiteX11-77" fmla="*/ 275975 w 560550"/>
              <a:gd name="connsiteY11-78" fmla="*/ 480403 h 493591"/>
              <a:gd name="connsiteX12-79" fmla="*/ 266629 w 560550"/>
              <a:gd name="connsiteY12-80" fmla="*/ 479903 h 493591"/>
              <a:gd name="connsiteX13-81" fmla="*/ 40497 w 560550"/>
              <a:gd name="connsiteY13-82" fmla="*/ 492105 h 493591"/>
              <a:gd name="connsiteX14-83" fmla="*/ 32832 w 560550"/>
              <a:gd name="connsiteY14-84" fmla="*/ 492314 h 493591"/>
              <a:gd name="connsiteX15-85" fmla="*/ 3210 w 560550"/>
              <a:gd name="connsiteY15-86" fmla="*/ 479408 h 493591"/>
              <a:gd name="connsiteX16-87" fmla="*/ 2740 w 560550"/>
              <a:gd name="connsiteY16-88" fmla="*/ 478849 h 493591"/>
              <a:gd name="connsiteX17-89" fmla="*/ 6844 w 560550"/>
              <a:gd name="connsiteY17-90" fmla="*/ 447301 h 493591"/>
              <a:gd name="connsiteX18-91" fmla="*/ 23102 w 560550"/>
              <a:gd name="connsiteY18-92" fmla="*/ 420834 h 493591"/>
              <a:gd name="connsiteX19-93" fmla="*/ 144121 w 560550"/>
              <a:gd name="connsiteY19-94" fmla="*/ 235111 h 493591"/>
              <a:gd name="connsiteX20-95" fmla="*/ 144127 w 560550"/>
              <a:gd name="connsiteY20-96" fmla="*/ 235851 h 493591"/>
              <a:gd name="connsiteX21-97" fmla="*/ 149231 w 560550"/>
              <a:gd name="connsiteY21-98" fmla="*/ 228009 h 493591"/>
              <a:gd name="connsiteX22-99" fmla="*/ 251731 w 560550"/>
              <a:gd name="connsiteY22-100" fmla="*/ 26070 h 493591"/>
              <a:gd name="connsiteX23-101" fmla="*/ 255383 w 560550"/>
              <a:gd name="connsiteY23-102" fmla="*/ 19328 h 493591"/>
              <a:gd name="connsiteX24-103" fmla="*/ 281371 w 560550"/>
              <a:gd name="connsiteY24-104" fmla="*/ 127 h 493591"/>
              <a:gd name="connsiteX25-105" fmla="*/ 282090 w 560550"/>
              <a:gd name="connsiteY25-106" fmla="*/ 0 h 493591"/>
              <a:gd name="connsiteX0-107" fmla="*/ 282090 w 560550"/>
              <a:gd name="connsiteY0-108" fmla="*/ 0 h 493591"/>
              <a:gd name="connsiteX1-109" fmla="*/ 307359 w 560550"/>
              <a:gd name="connsiteY1-110" fmla="*/ 19328 h 493591"/>
              <a:gd name="connsiteX2-111" fmla="*/ 322151 w 560550"/>
              <a:gd name="connsiteY2-112" fmla="*/ 46641 h 493591"/>
              <a:gd name="connsiteX3-113" fmla="*/ 426075 w 560550"/>
              <a:gd name="connsiteY3-114" fmla="*/ 252279 h 493591"/>
              <a:gd name="connsiteX4-115" fmla="*/ 549713 w 560550"/>
              <a:gd name="connsiteY4-116" fmla="*/ 442022 h 493591"/>
              <a:gd name="connsiteX5-117" fmla="*/ 553726 w 560550"/>
              <a:gd name="connsiteY5-118" fmla="*/ 448555 h 493591"/>
              <a:gd name="connsiteX6-119" fmla="*/ 557360 w 560550"/>
              <a:gd name="connsiteY6-120" fmla="*/ 480662 h 493591"/>
              <a:gd name="connsiteX7-121" fmla="*/ 557111 w 560550"/>
              <a:gd name="connsiteY7-122" fmla="*/ 481348 h 493591"/>
              <a:gd name="connsiteX8-123" fmla="*/ 527738 w 560550"/>
              <a:gd name="connsiteY8-124" fmla="*/ 493568 h 493591"/>
              <a:gd name="connsiteX9-125" fmla="*/ 496688 w 560550"/>
              <a:gd name="connsiteY9-126" fmla="*/ 492722 h 493591"/>
              <a:gd name="connsiteX10-127" fmla="*/ 275338 w 560550"/>
              <a:gd name="connsiteY10-128" fmla="*/ 480778 h 493591"/>
              <a:gd name="connsiteX11-129" fmla="*/ 275975 w 560550"/>
              <a:gd name="connsiteY11-130" fmla="*/ 480403 h 493591"/>
              <a:gd name="connsiteX12-131" fmla="*/ 266629 w 560550"/>
              <a:gd name="connsiteY12-132" fmla="*/ 479903 h 493591"/>
              <a:gd name="connsiteX13-133" fmla="*/ 40497 w 560550"/>
              <a:gd name="connsiteY13-134" fmla="*/ 492105 h 493591"/>
              <a:gd name="connsiteX14-135" fmla="*/ 32832 w 560550"/>
              <a:gd name="connsiteY14-136" fmla="*/ 492314 h 493591"/>
              <a:gd name="connsiteX15-137" fmla="*/ 3210 w 560550"/>
              <a:gd name="connsiteY15-138" fmla="*/ 479408 h 493591"/>
              <a:gd name="connsiteX16-139" fmla="*/ 2740 w 560550"/>
              <a:gd name="connsiteY16-140" fmla="*/ 478849 h 493591"/>
              <a:gd name="connsiteX17-141" fmla="*/ 6844 w 560550"/>
              <a:gd name="connsiteY17-142" fmla="*/ 447301 h 493591"/>
              <a:gd name="connsiteX18-143" fmla="*/ 23102 w 560550"/>
              <a:gd name="connsiteY18-144" fmla="*/ 420834 h 493591"/>
              <a:gd name="connsiteX19-145" fmla="*/ 144121 w 560550"/>
              <a:gd name="connsiteY19-146" fmla="*/ 235111 h 493591"/>
              <a:gd name="connsiteX20-147" fmla="*/ 144127 w 560550"/>
              <a:gd name="connsiteY20-148" fmla="*/ 235851 h 493591"/>
              <a:gd name="connsiteX21-149" fmla="*/ 149231 w 560550"/>
              <a:gd name="connsiteY21-150" fmla="*/ 228009 h 493591"/>
              <a:gd name="connsiteX22-151" fmla="*/ 251731 w 560550"/>
              <a:gd name="connsiteY22-152" fmla="*/ 26070 h 493591"/>
              <a:gd name="connsiteX23-153" fmla="*/ 255383 w 560550"/>
              <a:gd name="connsiteY23-154" fmla="*/ 19328 h 493591"/>
              <a:gd name="connsiteX24-155" fmla="*/ 281371 w 560550"/>
              <a:gd name="connsiteY24-156" fmla="*/ 127 h 493591"/>
              <a:gd name="connsiteX25-157" fmla="*/ 282090 w 560550"/>
              <a:gd name="connsiteY25-158" fmla="*/ 0 h 493591"/>
              <a:gd name="connsiteX0-159" fmla="*/ 282090 w 560550"/>
              <a:gd name="connsiteY0-160" fmla="*/ 0 h 493591"/>
              <a:gd name="connsiteX1-161" fmla="*/ 307359 w 560550"/>
              <a:gd name="connsiteY1-162" fmla="*/ 19328 h 493591"/>
              <a:gd name="connsiteX2-163" fmla="*/ 322151 w 560550"/>
              <a:gd name="connsiteY2-164" fmla="*/ 46641 h 493591"/>
              <a:gd name="connsiteX3-165" fmla="*/ 426075 w 560550"/>
              <a:gd name="connsiteY3-166" fmla="*/ 252279 h 493591"/>
              <a:gd name="connsiteX4-167" fmla="*/ 549713 w 560550"/>
              <a:gd name="connsiteY4-168" fmla="*/ 442022 h 493591"/>
              <a:gd name="connsiteX5-169" fmla="*/ 553726 w 560550"/>
              <a:gd name="connsiteY5-170" fmla="*/ 448555 h 493591"/>
              <a:gd name="connsiteX6-171" fmla="*/ 557360 w 560550"/>
              <a:gd name="connsiteY6-172" fmla="*/ 480662 h 493591"/>
              <a:gd name="connsiteX7-173" fmla="*/ 557111 w 560550"/>
              <a:gd name="connsiteY7-174" fmla="*/ 481348 h 493591"/>
              <a:gd name="connsiteX8-175" fmla="*/ 527738 w 560550"/>
              <a:gd name="connsiteY8-176" fmla="*/ 493568 h 493591"/>
              <a:gd name="connsiteX9-177" fmla="*/ 496688 w 560550"/>
              <a:gd name="connsiteY9-178" fmla="*/ 492722 h 493591"/>
              <a:gd name="connsiteX10-179" fmla="*/ 275338 w 560550"/>
              <a:gd name="connsiteY10-180" fmla="*/ 480778 h 493591"/>
              <a:gd name="connsiteX11-181" fmla="*/ 275975 w 560550"/>
              <a:gd name="connsiteY11-182" fmla="*/ 480403 h 493591"/>
              <a:gd name="connsiteX12-183" fmla="*/ 266629 w 560550"/>
              <a:gd name="connsiteY12-184" fmla="*/ 479903 h 493591"/>
              <a:gd name="connsiteX13-185" fmla="*/ 40497 w 560550"/>
              <a:gd name="connsiteY13-186" fmla="*/ 492105 h 493591"/>
              <a:gd name="connsiteX14-187" fmla="*/ 32832 w 560550"/>
              <a:gd name="connsiteY14-188" fmla="*/ 492314 h 493591"/>
              <a:gd name="connsiteX15-189" fmla="*/ 3210 w 560550"/>
              <a:gd name="connsiteY15-190" fmla="*/ 479408 h 493591"/>
              <a:gd name="connsiteX16-191" fmla="*/ 2740 w 560550"/>
              <a:gd name="connsiteY16-192" fmla="*/ 478849 h 493591"/>
              <a:gd name="connsiteX17-193" fmla="*/ 6844 w 560550"/>
              <a:gd name="connsiteY17-194" fmla="*/ 447301 h 493591"/>
              <a:gd name="connsiteX18-195" fmla="*/ 23102 w 560550"/>
              <a:gd name="connsiteY18-196" fmla="*/ 420834 h 493591"/>
              <a:gd name="connsiteX19-197" fmla="*/ 144121 w 560550"/>
              <a:gd name="connsiteY19-198" fmla="*/ 235111 h 493591"/>
              <a:gd name="connsiteX20-199" fmla="*/ 149231 w 560550"/>
              <a:gd name="connsiteY20-200" fmla="*/ 228009 h 493591"/>
              <a:gd name="connsiteX21-201" fmla="*/ 251731 w 560550"/>
              <a:gd name="connsiteY21-202" fmla="*/ 26070 h 493591"/>
              <a:gd name="connsiteX22-203" fmla="*/ 255383 w 560550"/>
              <a:gd name="connsiteY22-204" fmla="*/ 19328 h 493591"/>
              <a:gd name="connsiteX23-205" fmla="*/ 281371 w 560550"/>
              <a:gd name="connsiteY23-206" fmla="*/ 127 h 493591"/>
              <a:gd name="connsiteX24-207" fmla="*/ 282090 w 560550"/>
              <a:gd name="connsiteY24-208" fmla="*/ 0 h 493591"/>
              <a:gd name="connsiteX0-209" fmla="*/ 282090 w 560550"/>
              <a:gd name="connsiteY0-210" fmla="*/ 0 h 493591"/>
              <a:gd name="connsiteX1-211" fmla="*/ 307359 w 560550"/>
              <a:gd name="connsiteY1-212" fmla="*/ 19328 h 493591"/>
              <a:gd name="connsiteX2-213" fmla="*/ 322151 w 560550"/>
              <a:gd name="connsiteY2-214" fmla="*/ 46641 h 493591"/>
              <a:gd name="connsiteX3-215" fmla="*/ 426075 w 560550"/>
              <a:gd name="connsiteY3-216" fmla="*/ 252279 h 493591"/>
              <a:gd name="connsiteX4-217" fmla="*/ 549713 w 560550"/>
              <a:gd name="connsiteY4-218" fmla="*/ 442022 h 493591"/>
              <a:gd name="connsiteX5-219" fmla="*/ 553726 w 560550"/>
              <a:gd name="connsiteY5-220" fmla="*/ 448555 h 493591"/>
              <a:gd name="connsiteX6-221" fmla="*/ 557360 w 560550"/>
              <a:gd name="connsiteY6-222" fmla="*/ 480662 h 493591"/>
              <a:gd name="connsiteX7-223" fmla="*/ 557111 w 560550"/>
              <a:gd name="connsiteY7-224" fmla="*/ 481348 h 493591"/>
              <a:gd name="connsiteX8-225" fmla="*/ 527738 w 560550"/>
              <a:gd name="connsiteY8-226" fmla="*/ 493568 h 493591"/>
              <a:gd name="connsiteX9-227" fmla="*/ 496688 w 560550"/>
              <a:gd name="connsiteY9-228" fmla="*/ 492722 h 493591"/>
              <a:gd name="connsiteX10-229" fmla="*/ 275338 w 560550"/>
              <a:gd name="connsiteY10-230" fmla="*/ 480778 h 493591"/>
              <a:gd name="connsiteX11-231" fmla="*/ 275975 w 560550"/>
              <a:gd name="connsiteY11-232" fmla="*/ 480403 h 493591"/>
              <a:gd name="connsiteX12-233" fmla="*/ 266629 w 560550"/>
              <a:gd name="connsiteY12-234" fmla="*/ 479903 h 493591"/>
              <a:gd name="connsiteX13-235" fmla="*/ 40497 w 560550"/>
              <a:gd name="connsiteY13-236" fmla="*/ 492105 h 493591"/>
              <a:gd name="connsiteX14-237" fmla="*/ 32832 w 560550"/>
              <a:gd name="connsiteY14-238" fmla="*/ 492314 h 493591"/>
              <a:gd name="connsiteX15-239" fmla="*/ 3210 w 560550"/>
              <a:gd name="connsiteY15-240" fmla="*/ 479408 h 493591"/>
              <a:gd name="connsiteX16-241" fmla="*/ 2740 w 560550"/>
              <a:gd name="connsiteY16-242" fmla="*/ 478849 h 493591"/>
              <a:gd name="connsiteX17-243" fmla="*/ 6844 w 560550"/>
              <a:gd name="connsiteY17-244" fmla="*/ 447301 h 493591"/>
              <a:gd name="connsiteX18-245" fmla="*/ 23102 w 560550"/>
              <a:gd name="connsiteY18-246" fmla="*/ 420834 h 493591"/>
              <a:gd name="connsiteX19-247" fmla="*/ 149231 w 560550"/>
              <a:gd name="connsiteY19-248" fmla="*/ 228009 h 493591"/>
              <a:gd name="connsiteX20-249" fmla="*/ 251731 w 560550"/>
              <a:gd name="connsiteY20-250" fmla="*/ 26070 h 493591"/>
              <a:gd name="connsiteX21-251" fmla="*/ 255383 w 560550"/>
              <a:gd name="connsiteY21-252" fmla="*/ 19328 h 493591"/>
              <a:gd name="connsiteX22-253" fmla="*/ 281371 w 560550"/>
              <a:gd name="connsiteY22-254" fmla="*/ 127 h 493591"/>
              <a:gd name="connsiteX23-255" fmla="*/ 282090 w 560550"/>
              <a:gd name="connsiteY23-256" fmla="*/ 0 h 493591"/>
              <a:gd name="connsiteX0-257" fmla="*/ 282090 w 560550"/>
              <a:gd name="connsiteY0-258" fmla="*/ 0 h 493591"/>
              <a:gd name="connsiteX1-259" fmla="*/ 307359 w 560550"/>
              <a:gd name="connsiteY1-260" fmla="*/ 19328 h 493591"/>
              <a:gd name="connsiteX2-261" fmla="*/ 322151 w 560550"/>
              <a:gd name="connsiteY2-262" fmla="*/ 46641 h 493591"/>
              <a:gd name="connsiteX3-263" fmla="*/ 426075 w 560550"/>
              <a:gd name="connsiteY3-264" fmla="*/ 252279 h 493591"/>
              <a:gd name="connsiteX4-265" fmla="*/ 549713 w 560550"/>
              <a:gd name="connsiteY4-266" fmla="*/ 442022 h 493591"/>
              <a:gd name="connsiteX5-267" fmla="*/ 553726 w 560550"/>
              <a:gd name="connsiteY5-268" fmla="*/ 448555 h 493591"/>
              <a:gd name="connsiteX6-269" fmla="*/ 557360 w 560550"/>
              <a:gd name="connsiteY6-270" fmla="*/ 480662 h 493591"/>
              <a:gd name="connsiteX7-271" fmla="*/ 557111 w 560550"/>
              <a:gd name="connsiteY7-272" fmla="*/ 481348 h 493591"/>
              <a:gd name="connsiteX8-273" fmla="*/ 527738 w 560550"/>
              <a:gd name="connsiteY8-274" fmla="*/ 493568 h 493591"/>
              <a:gd name="connsiteX9-275" fmla="*/ 496688 w 560550"/>
              <a:gd name="connsiteY9-276" fmla="*/ 492722 h 493591"/>
              <a:gd name="connsiteX10-277" fmla="*/ 275338 w 560550"/>
              <a:gd name="connsiteY10-278" fmla="*/ 480778 h 493591"/>
              <a:gd name="connsiteX11-279" fmla="*/ 275975 w 560550"/>
              <a:gd name="connsiteY11-280" fmla="*/ 480403 h 493591"/>
              <a:gd name="connsiteX12-281" fmla="*/ 266629 w 560550"/>
              <a:gd name="connsiteY12-282" fmla="*/ 479903 h 493591"/>
              <a:gd name="connsiteX13-283" fmla="*/ 40497 w 560550"/>
              <a:gd name="connsiteY13-284" fmla="*/ 492105 h 493591"/>
              <a:gd name="connsiteX14-285" fmla="*/ 32832 w 560550"/>
              <a:gd name="connsiteY14-286" fmla="*/ 492314 h 493591"/>
              <a:gd name="connsiteX15-287" fmla="*/ 3210 w 560550"/>
              <a:gd name="connsiteY15-288" fmla="*/ 479408 h 493591"/>
              <a:gd name="connsiteX16-289" fmla="*/ 2740 w 560550"/>
              <a:gd name="connsiteY16-290" fmla="*/ 478849 h 493591"/>
              <a:gd name="connsiteX17-291" fmla="*/ 6844 w 560550"/>
              <a:gd name="connsiteY17-292" fmla="*/ 447301 h 493591"/>
              <a:gd name="connsiteX18-293" fmla="*/ 23102 w 560550"/>
              <a:gd name="connsiteY18-294" fmla="*/ 420834 h 493591"/>
              <a:gd name="connsiteX19-295" fmla="*/ 149231 w 560550"/>
              <a:gd name="connsiteY19-296" fmla="*/ 228009 h 493591"/>
              <a:gd name="connsiteX20-297" fmla="*/ 251731 w 560550"/>
              <a:gd name="connsiteY20-298" fmla="*/ 26070 h 493591"/>
              <a:gd name="connsiteX21-299" fmla="*/ 255383 w 560550"/>
              <a:gd name="connsiteY21-300" fmla="*/ 19328 h 493591"/>
              <a:gd name="connsiteX22-301" fmla="*/ 281371 w 560550"/>
              <a:gd name="connsiteY22-302" fmla="*/ 127 h 493591"/>
              <a:gd name="connsiteX23-303" fmla="*/ 282090 w 560550"/>
              <a:gd name="connsiteY23-304" fmla="*/ 0 h 493591"/>
              <a:gd name="connsiteX0-305" fmla="*/ 282090 w 560550"/>
              <a:gd name="connsiteY0-306" fmla="*/ 0 h 493591"/>
              <a:gd name="connsiteX1-307" fmla="*/ 307359 w 560550"/>
              <a:gd name="connsiteY1-308" fmla="*/ 19328 h 493591"/>
              <a:gd name="connsiteX2-309" fmla="*/ 322151 w 560550"/>
              <a:gd name="connsiteY2-310" fmla="*/ 46641 h 493591"/>
              <a:gd name="connsiteX3-311" fmla="*/ 426075 w 560550"/>
              <a:gd name="connsiteY3-312" fmla="*/ 252279 h 493591"/>
              <a:gd name="connsiteX4-313" fmla="*/ 549713 w 560550"/>
              <a:gd name="connsiteY4-314" fmla="*/ 442022 h 493591"/>
              <a:gd name="connsiteX5-315" fmla="*/ 553726 w 560550"/>
              <a:gd name="connsiteY5-316" fmla="*/ 448555 h 493591"/>
              <a:gd name="connsiteX6-317" fmla="*/ 557360 w 560550"/>
              <a:gd name="connsiteY6-318" fmla="*/ 480662 h 493591"/>
              <a:gd name="connsiteX7-319" fmla="*/ 557111 w 560550"/>
              <a:gd name="connsiteY7-320" fmla="*/ 481348 h 493591"/>
              <a:gd name="connsiteX8-321" fmla="*/ 527738 w 560550"/>
              <a:gd name="connsiteY8-322" fmla="*/ 493568 h 493591"/>
              <a:gd name="connsiteX9-323" fmla="*/ 496688 w 560550"/>
              <a:gd name="connsiteY9-324" fmla="*/ 492722 h 493591"/>
              <a:gd name="connsiteX10-325" fmla="*/ 275338 w 560550"/>
              <a:gd name="connsiteY10-326" fmla="*/ 480778 h 493591"/>
              <a:gd name="connsiteX11-327" fmla="*/ 266629 w 560550"/>
              <a:gd name="connsiteY11-328" fmla="*/ 479903 h 493591"/>
              <a:gd name="connsiteX12-329" fmla="*/ 40497 w 560550"/>
              <a:gd name="connsiteY12-330" fmla="*/ 492105 h 493591"/>
              <a:gd name="connsiteX13-331" fmla="*/ 32832 w 560550"/>
              <a:gd name="connsiteY13-332" fmla="*/ 492314 h 493591"/>
              <a:gd name="connsiteX14-333" fmla="*/ 3210 w 560550"/>
              <a:gd name="connsiteY14-334" fmla="*/ 479408 h 493591"/>
              <a:gd name="connsiteX15-335" fmla="*/ 2740 w 560550"/>
              <a:gd name="connsiteY15-336" fmla="*/ 478849 h 493591"/>
              <a:gd name="connsiteX16-337" fmla="*/ 6844 w 560550"/>
              <a:gd name="connsiteY16-338" fmla="*/ 447301 h 493591"/>
              <a:gd name="connsiteX17-339" fmla="*/ 23102 w 560550"/>
              <a:gd name="connsiteY17-340" fmla="*/ 420834 h 493591"/>
              <a:gd name="connsiteX18-341" fmla="*/ 149231 w 560550"/>
              <a:gd name="connsiteY18-342" fmla="*/ 228009 h 493591"/>
              <a:gd name="connsiteX19-343" fmla="*/ 251731 w 560550"/>
              <a:gd name="connsiteY19-344" fmla="*/ 26070 h 493591"/>
              <a:gd name="connsiteX20-345" fmla="*/ 255383 w 560550"/>
              <a:gd name="connsiteY20-346" fmla="*/ 19328 h 493591"/>
              <a:gd name="connsiteX21-347" fmla="*/ 281371 w 560550"/>
              <a:gd name="connsiteY21-348" fmla="*/ 127 h 493591"/>
              <a:gd name="connsiteX22-349" fmla="*/ 282090 w 560550"/>
              <a:gd name="connsiteY22-350" fmla="*/ 0 h 493591"/>
              <a:gd name="connsiteX0-351" fmla="*/ 282090 w 560550"/>
              <a:gd name="connsiteY0-352" fmla="*/ 0 h 493591"/>
              <a:gd name="connsiteX1-353" fmla="*/ 307359 w 560550"/>
              <a:gd name="connsiteY1-354" fmla="*/ 19328 h 493591"/>
              <a:gd name="connsiteX2-355" fmla="*/ 322151 w 560550"/>
              <a:gd name="connsiteY2-356" fmla="*/ 46641 h 493591"/>
              <a:gd name="connsiteX3-357" fmla="*/ 426075 w 560550"/>
              <a:gd name="connsiteY3-358" fmla="*/ 252279 h 493591"/>
              <a:gd name="connsiteX4-359" fmla="*/ 549713 w 560550"/>
              <a:gd name="connsiteY4-360" fmla="*/ 442022 h 493591"/>
              <a:gd name="connsiteX5-361" fmla="*/ 553726 w 560550"/>
              <a:gd name="connsiteY5-362" fmla="*/ 448555 h 493591"/>
              <a:gd name="connsiteX6-363" fmla="*/ 557360 w 560550"/>
              <a:gd name="connsiteY6-364" fmla="*/ 480662 h 493591"/>
              <a:gd name="connsiteX7-365" fmla="*/ 557111 w 560550"/>
              <a:gd name="connsiteY7-366" fmla="*/ 481348 h 493591"/>
              <a:gd name="connsiteX8-367" fmla="*/ 527738 w 560550"/>
              <a:gd name="connsiteY8-368" fmla="*/ 493568 h 493591"/>
              <a:gd name="connsiteX9-369" fmla="*/ 496688 w 560550"/>
              <a:gd name="connsiteY9-370" fmla="*/ 492722 h 493591"/>
              <a:gd name="connsiteX10-371" fmla="*/ 266629 w 560550"/>
              <a:gd name="connsiteY10-372" fmla="*/ 479903 h 493591"/>
              <a:gd name="connsiteX11-373" fmla="*/ 40497 w 560550"/>
              <a:gd name="connsiteY11-374" fmla="*/ 492105 h 493591"/>
              <a:gd name="connsiteX12-375" fmla="*/ 32832 w 560550"/>
              <a:gd name="connsiteY12-376" fmla="*/ 492314 h 493591"/>
              <a:gd name="connsiteX13-377" fmla="*/ 3210 w 560550"/>
              <a:gd name="connsiteY13-378" fmla="*/ 479408 h 493591"/>
              <a:gd name="connsiteX14-379" fmla="*/ 2740 w 560550"/>
              <a:gd name="connsiteY14-380" fmla="*/ 478849 h 493591"/>
              <a:gd name="connsiteX15-381" fmla="*/ 6844 w 560550"/>
              <a:gd name="connsiteY15-382" fmla="*/ 447301 h 493591"/>
              <a:gd name="connsiteX16-383" fmla="*/ 23102 w 560550"/>
              <a:gd name="connsiteY16-384" fmla="*/ 420834 h 493591"/>
              <a:gd name="connsiteX17-385" fmla="*/ 149231 w 560550"/>
              <a:gd name="connsiteY17-386" fmla="*/ 228009 h 493591"/>
              <a:gd name="connsiteX18-387" fmla="*/ 251731 w 560550"/>
              <a:gd name="connsiteY18-388" fmla="*/ 26070 h 493591"/>
              <a:gd name="connsiteX19-389" fmla="*/ 255383 w 560550"/>
              <a:gd name="connsiteY19-390" fmla="*/ 19328 h 493591"/>
              <a:gd name="connsiteX20-391" fmla="*/ 281371 w 560550"/>
              <a:gd name="connsiteY20-392" fmla="*/ 127 h 493591"/>
              <a:gd name="connsiteX21-393" fmla="*/ 282090 w 560550"/>
              <a:gd name="connsiteY21-394" fmla="*/ 0 h 493591"/>
              <a:gd name="connsiteX0-395" fmla="*/ 282090 w 560550"/>
              <a:gd name="connsiteY0-396" fmla="*/ 0 h 493591"/>
              <a:gd name="connsiteX1-397" fmla="*/ 307359 w 560550"/>
              <a:gd name="connsiteY1-398" fmla="*/ 19328 h 493591"/>
              <a:gd name="connsiteX2-399" fmla="*/ 322151 w 560550"/>
              <a:gd name="connsiteY2-400" fmla="*/ 46641 h 493591"/>
              <a:gd name="connsiteX3-401" fmla="*/ 426075 w 560550"/>
              <a:gd name="connsiteY3-402" fmla="*/ 252279 h 493591"/>
              <a:gd name="connsiteX4-403" fmla="*/ 549713 w 560550"/>
              <a:gd name="connsiteY4-404" fmla="*/ 442022 h 493591"/>
              <a:gd name="connsiteX5-405" fmla="*/ 553726 w 560550"/>
              <a:gd name="connsiteY5-406" fmla="*/ 448555 h 493591"/>
              <a:gd name="connsiteX6-407" fmla="*/ 557360 w 560550"/>
              <a:gd name="connsiteY6-408" fmla="*/ 480662 h 493591"/>
              <a:gd name="connsiteX7-409" fmla="*/ 557111 w 560550"/>
              <a:gd name="connsiteY7-410" fmla="*/ 481348 h 493591"/>
              <a:gd name="connsiteX8-411" fmla="*/ 527738 w 560550"/>
              <a:gd name="connsiteY8-412" fmla="*/ 493568 h 493591"/>
              <a:gd name="connsiteX9-413" fmla="*/ 496688 w 560550"/>
              <a:gd name="connsiteY9-414" fmla="*/ 492722 h 493591"/>
              <a:gd name="connsiteX10-415" fmla="*/ 266629 w 560550"/>
              <a:gd name="connsiteY10-416" fmla="*/ 479903 h 493591"/>
              <a:gd name="connsiteX11-417" fmla="*/ 40497 w 560550"/>
              <a:gd name="connsiteY11-418" fmla="*/ 492105 h 493591"/>
              <a:gd name="connsiteX12-419" fmla="*/ 32832 w 560550"/>
              <a:gd name="connsiteY12-420" fmla="*/ 492314 h 493591"/>
              <a:gd name="connsiteX13-421" fmla="*/ 3210 w 560550"/>
              <a:gd name="connsiteY13-422" fmla="*/ 479408 h 493591"/>
              <a:gd name="connsiteX14-423" fmla="*/ 2740 w 560550"/>
              <a:gd name="connsiteY14-424" fmla="*/ 478849 h 493591"/>
              <a:gd name="connsiteX15-425" fmla="*/ 6844 w 560550"/>
              <a:gd name="connsiteY15-426" fmla="*/ 447301 h 493591"/>
              <a:gd name="connsiteX16-427" fmla="*/ 23102 w 560550"/>
              <a:gd name="connsiteY16-428" fmla="*/ 420834 h 493591"/>
              <a:gd name="connsiteX17-429" fmla="*/ 149231 w 560550"/>
              <a:gd name="connsiteY17-430" fmla="*/ 228009 h 493591"/>
              <a:gd name="connsiteX18-431" fmla="*/ 251731 w 560550"/>
              <a:gd name="connsiteY18-432" fmla="*/ 26070 h 493591"/>
              <a:gd name="connsiteX19-433" fmla="*/ 255383 w 560550"/>
              <a:gd name="connsiteY19-434" fmla="*/ 19328 h 493591"/>
              <a:gd name="connsiteX20-435" fmla="*/ 281371 w 560550"/>
              <a:gd name="connsiteY20-436" fmla="*/ 127 h 493591"/>
              <a:gd name="connsiteX21-437" fmla="*/ 282090 w 560550"/>
              <a:gd name="connsiteY21-438" fmla="*/ 0 h 49359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Lst>
            <a:rect l="l" t="t" r="r" b="b"/>
            <a:pathLst>
              <a:path w="560550" h="493591">
                <a:moveTo>
                  <a:pt x="282090" y="0"/>
                </a:moveTo>
                <a:cubicBezTo>
                  <a:pt x="291235" y="0"/>
                  <a:pt x="300381" y="6443"/>
                  <a:pt x="307359" y="19328"/>
                </a:cubicBezTo>
                <a:lnTo>
                  <a:pt x="322151" y="46641"/>
                </a:lnTo>
                <a:cubicBezTo>
                  <a:pt x="341937" y="85466"/>
                  <a:pt x="388148" y="186382"/>
                  <a:pt x="426075" y="252279"/>
                </a:cubicBezTo>
                <a:cubicBezTo>
                  <a:pt x="464002" y="318176"/>
                  <a:pt x="528438" y="409309"/>
                  <a:pt x="549713" y="442022"/>
                </a:cubicBezTo>
                <a:lnTo>
                  <a:pt x="553726" y="448555"/>
                </a:lnTo>
                <a:cubicBezTo>
                  <a:pt x="561598" y="461368"/>
                  <a:pt x="562451" y="472766"/>
                  <a:pt x="557360" y="480662"/>
                </a:cubicBezTo>
                <a:cubicBezTo>
                  <a:pt x="557347" y="480929"/>
                  <a:pt x="557231" y="481140"/>
                  <a:pt x="557111" y="481348"/>
                </a:cubicBezTo>
                <a:cubicBezTo>
                  <a:pt x="552538" y="489268"/>
                  <a:pt x="542386" y="493968"/>
                  <a:pt x="527738" y="493568"/>
                </a:cubicBezTo>
                <a:lnTo>
                  <a:pt x="496688" y="492722"/>
                </a:lnTo>
                <a:cubicBezTo>
                  <a:pt x="453170" y="490445"/>
                  <a:pt x="342661" y="480006"/>
                  <a:pt x="266629" y="479903"/>
                </a:cubicBezTo>
                <a:cubicBezTo>
                  <a:pt x="190597" y="479800"/>
                  <a:pt x="79463" y="490037"/>
                  <a:pt x="40497" y="492105"/>
                </a:cubicBezTo>
                <a:lnTo>
                  <a:pt x="32832" y="492314"/>
                </a:lnTo>
                <a:cubicBezTo>
                  <a:pt x="17800" y="492724"/>
                  <a:pt x="7502" y="487764"/>
                  <a:pt x="3210" y="479408"/>
                </a:cubicBezTo>
                <a:cubicBezTo>
                  <a:pt x="2985" y="479262"/>
                  <a:pt x="2860" y="479056"/>
                  <a:pt x="2740" y="478849"/>
                </a:cubicBezTo>
                <a:cubicBezTo>
                  <a:pt x="-1833" y="470928"/>
                  <a:pt x="-826" y="459787"/>
                  <a:pt x="6844" y="447301"/>
                </a:cubicBezTo>
                <a:lnTo>
                  <a:pt x="23102" y="420834"/>
                </a:lnTo>
                <a:cubicBezTo>
                  <a:pt x="46833" y="384285"/>
                  <a:pt x="111126" y="293803"/>
                  <a:pt x="149231" y="228009"/>
                </a:cubicBezTo>
                <a:cubicBezTo>
                  <a:pt x="187336" y="162215"/>
                  <a:pt x="234039" y="60850"/>
                  <a:pt x="251731" y="26070"/>
                </a:cubicBezTo>
                <a:lnTo>
                  <a:pt x="255383" y="19328"/>
                </a:lnTo>
                <a:cubicBezTo>
                  <a:pt x="262543" y="6104"/>
                  <a:pt x="271988" y="-334"/>
                  <a:pt x="281371" y="127"/>
                </a:cubicBezTo>
                <a:cubicBezTo>
                  <a:pt x="281609" y="5"/>
                  <a:pt x="281850" y="0"/>
                  <a:pt x="28209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srgbClr val="FFFFFF"/>
              </a:solidFill>
              <a:effectLst/>
              <a:uLnTx/>
              <a:uFillTx/>
              <a:latin typeface="黑体" panose="02010609060101010101" pitchFamily="49" charset="-122"/>
              <a:ea typeface="黑体" panose="02010609060101010101" pitchFamily="49" charset="-122"/>
              <a:cs typeface="Arial" panose="020B0604020202020204" pitchFamily="34" charset="0"/>
            </a:endParaRPr>
          </a:p>
        </p:txBody>
      </p:sp>
      <p:sp>
        <p:nvSpPr>
          <p:cNvPr id="2" name="标题 1"/>
          <p:cNvSpPr>
            <a:spLocks noGrp="1"/>
          </p:cNvSpPr>
          <p:nvPr>
            <p:ph type="title"/>
          </p:nvPr>
        </p:nvSpPr>
        <p:spPr>
          <a:xfrm>
            <a:off x="839787" y="457200"/>
            <a:ext cx="4165200" cy="1600200"/>
          </a:xfrm>
        </p:spPr>
        <p:txBody>
          <a:bodyPr anchor="t">
            <a:normAutofit/>
          </a:bodyPr>
          <a:lstStyle>
            <a:lvl1pPr>
              <a:defRPr sz="3600"/>
            </a:lvl1pPr>
          </a:lstStyle>
          <a:p>
            <a:pPr fontAlgn="base"/>
            <a:r>
              <a:rPr lang="zh-CN" altLang="en-US" strike="noStrike" noProof="1"/>
              <a:t>单击此处编辑母版标题样式</a:t>
            </a:r>
            <a:endParaRPr lang="zh-CN" altLang="en-US" strike="noStrike" noProof="1"/>
          </a:p>
        </p:txBody>
      </p:sp>
      <p:sp>
        <p:nvSpPr>
          <p:cNvPr id="3" name="图片占位符 2"/>
          <p:cNvSpPr>
            <a:spLocks noGrp="1" noChangeAspect="1"/>
          </p:cNvSpPr>
          <p:nvPr>
            <p:ph type="pic" idx="1"/>
          </p:nvPr>
        </p:nvSpPr>
        <p:spPr>
          <a:xfrm>
            <a:off x="5184000" y="457200"/>
            <a:ext cx="6170400" cy="54036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20000"/>
              </a:lnSpc>
              <a:spcBef>
                <a:spcPts val="1000"/>
              </a:spcBef>
              <a:spcAft>
                <a:spcPct val="0"/>
              </a:spcAft>
              <a:buClrTx/>
              <a:buSzTx/>
              <a:buFont typeface="Arial" panose="020B0604020202020204" pitchFamily="34" charset="0"/>
              <a:buNone/>
              <a:defRPr/>
            </a:pPr>
            <a:endParaRPr kumimoji="0" lang="zh-CN" altLang="en-US" sz="3200" b="0" i="0" u="none" strike="noStrike" kern="120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4" name="文本占位符 3"/>
          <p:cNvSpPr>
            <a:spLocks noGrp="1"/>
          </p:cNvSpPr>
          <p:nvPr>
            <p:ph type="body" sz="half" idx="2"/>
          </p:nvPr>
        </p:nvSpPr>
        <p:spPr>
          <a:xfrm>
            <a:off x="839787" y="2057400"/>
            <a:ext cx="41652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a:t>单击此处编辑母版文本样式</a:t>
            </a:r>
            <a:endParaRPr lang="zh-CN" altLang="en-US" strike="noStrike" noProof="1"/>
          </a:p>
        </p:txBody>
      </p:sp>
      <p:sp>
        <p:nvSpPr>
          <p:cNvPr id="15" name="日期占位符 4"/>
          <p:cNvSpPr>
            <a:spLocks noGrp="1"/>
          </p:cNvSpPr>
          <p:nvPr>
            <p:ph type="dt" sz="half" idx="12"/>
          </p:nvPr>
        </p:nvSpPr>
        <p:spPr>
          <a:xfrm>
            <a:off x="838200" y="6356350"/>
            <a:ext cx="2743200" cy="36512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mn-lt"/>
              <a:ea typeface="+mn-ea"/>
              <a:cs typeface="+mn-cs"/>
            </a:endParaRPr>
          </a:p>
        </p:txBody>
      </p:sp>
      <p:sp>
        <p:nvSpPr>
          <p:cNvPr id="16" name="页脚占位符 5"/>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defRPr dirty="0"/>
            </a:lvl1pPr>
          </a:lstStyle>
          <a:p>
            <a:pPr marL="0" marR="0" lvl="0" indent="0" algn="ctr" defTabSz="914400" rtl="0" eaLnBrk="1" fontAlgn="auto"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endParaRPr>
          </a:p>
        </p:txBody>
      </p:sp>
      <p:sp>
        <p:nvSpPr>
          <p:cNvPr id="17" name="灯片编号占位符 6"/>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20000"/>
              </a:lnSpc>
              <a:spcBef>
                <a:spcPct val="0"/>
              </a:spcBef>
              <a:spcAft>
                <a:spcPct val="0"/>
              </a:spcAft>
              <a:buClrTx/>
              <a:buSzTx/>
              <a:buFontTx/>
              <a:buNone/>
              <a:defRPr/>
            </a:pPr>
            <a:fld id="{0201A40A-D282-4AB0-A159-AE861D87E893}" type="slidenum">
              <a:rPr kumimoji="0" lang="zh-CN" altLang="en-US" sz="1200" b="0" i="0" u="none" strike="noStrike" kern="1200" cap="none" spc="0" normalizeH="0" baseline="0" noProof="1" smtClean="0">
                <a:ln>
                  <a:noFill/>
                </a:ln>
                <a:solidFill>
                  <a:schemeClr val="bg1">
                    <a:lumMod val="50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1.png"/><Relationship Id="rId14" Type="http://schemas.openxmlformats.org/officeDocument/2006/relationships/tags" Target="../tags/tag46.xml"/><Relationship Id="rId13" Type="http://schemas.openxmlformats.org/officeDocument/2006/relationships/tags" Target="../tags/tag45.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image" Target="../media/image1.png"/><Relationship Id="rId15" Type="http://schemas.openxmlformats.org/officeDocument/2006/relationships/tags" Target="../tags/tag100.xml"/><Relationship Id="rId14" Type="http://schemas.openxmlformats.org/officeDocument/2006/relationships/tags" Target="../tags/tag99.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标题占位符 1"/>
          <p:cNvSpPr>
            <a:spLocks noGrp="1"/>
          </p:cNvSpPr>
          <p:nvPr>
            <p:ph type="title"/>
            <p:custDataLst>
              <p:tags r:id="rId13"/>
            </p:custDataLst>
          </p:nvPr>
        </p:nvSpPr>
        <p:spPr>
          <a:xfrm>
            <a:off x="838200" y="365125"/>
            <a:ext cx="10515600" cy="1325563"/>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7" name="文本占位符 2"/>
          <p:cNvSpPr>
            <a:spLocks noGrp="1"/>
          </p:cNvSpPr>
          <p:nvPr>
            <p:ph type="body"/>
            <p:custDataLst>
              <p:tags r:id="rId14"/>
            </p:custDataLst>
          </p:nvPr>
        </p:nvSpPr>
        <p:spPr>
          <a:xfrm>
            <a:off x="838200" y="1825625"/>
            <a:ext cx="10515600" cy="4351338"/>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fontAlgn="auto">
              <a:lnSpc>
                <a:spcPct val="120000"/>
              </a:lnSpc>
              <a:defRPr sz="1200" noProof="1" smtClean="0">
                <a:solidFill>
                  <a:schemeClr val="bg1">
                    <a:lumMod val="50000"/>
                  </a:schemeClr>
                </a:solidFill>
                <a:latin typeface="+mn-lt"/>
                <a:ea typeface="+mn-ea"/>
              </a:defRPr>
            </a:lvl1pPr>
          </a:lstStyle>
          <a:p>
            <a:pPr marL="0" marR="0" lvl="0" indent="0" algn="l" defTabSz="914400" rtl="0" eaLnBrk="1" fontAlgn="auto"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fontAlgn="auto">
              <a:lnSpc>
                <a:spcPct val="120000"/>
              </a:lnSpc>
              <a:defRPr sz="1200" noProof="1">
                <a:solidFill>
                  <a:schemeClr val="bg1">
                    <a:lumMod val="50000"/>
                  </a:schemeClr>
                </a:solidFill>
              </a:defRPr>
            </a:lvl1pPr>
          </a:lstStyle>
          <a:p>
            <a:pPr marL="0" marR="0" lvl="0" indent="0" algn="ctr" defTabSz="914400" rtl="0" eaLnBrk="1" fontAlgn="auto"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fontAlgn="auto">
              <a:lnSpc>
                <a:spcPct val="120000"/>
              </a:lnSpc>
              <a:defRPr sz="1200" noProof="1" smtClean="0">
                <a:solidFill>
                  <a:schemeClr val="bg1">
                    <a:lumMod val="50000"/>
                  </a:schemeClr>
                </a:solidFill>
                <a:latin typeface="+mn-lt"/>
                <a:ea typeface="+mn-ea"/>
              </a:defRPr>
            </a:lvl1pPr>
          </a:lstStyle>
          <a:p>
            <a:pPr marL="0" marR="0" lvl="0" indent="0" algn="r" defTabSz="914400" rtl="0" eaLnBrk="1" fontAlgn="auto" latinLnBrk="0" hangingPunct="1">
              <a:lnSpc>
                <a:spcPct val="120000"/>
              </a:lnSpc>
              <a:spcBef>
                <a:spcPct val="0"/>
              </a:spcBef>
              <a:spcAft>
                <a:spcPct val="0"/>
              </a:spcAft>
              <a:buClrTx/>
              <a:buSzTx/>
              <a:buFontTx/>
              <a:buNone/>
              <a:defRPr/>
            </a:pPr>
            <a:fld id="{1F463475-23D1-455C-A138-12F78BB862EC}" type="slidenum">
              <a:rPr kumimoji="0" lang="zh-CN" altLang="en-US" sz="1200" b="0" i="0" u="none" strike="noStrike" kern="1200" cap="none" spc="0" normalizeH="0" baseline="0" noProof="1" smtClean="0">
                <a:ln>
                  <a:noFill/>
                </a:ln>
                <a:solidFill>
                  <a:schemeClr val="bg1">
                    <a:lumMod val="50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mn-lt"/>
              <a:ea typeface="+mn-ea"/>
              <a:cs typeface="+mn-cs"/>
            </a:endParaRPr>
          </a:p>
        </p:txBody>
      </p:sp>
      <p:pic>
        <p:nvPicPr>
          <p:cNvPr id="12" name="图片 11" descr="水印"/>
          <p:cNvPicPr>
            <a:picLocks noChangeAspect="1"/>
          </p:cNvPicPr>
          <p:nvPr userDrawn="1"/>
        </p:nvPicPr>
        <p:blipFill>
          <a:blip r:embed="rId15"/>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rtl="0" fontAlgn="base">
        <a:lnSpc>
          <a:spcPct val="120000"/>
        </a:lnSpc>
        <a:spcBef>
          <a:spcPct val="0"/>
        </a:spcBef>
        <a:spcAft>
          <a:spcPct val="0"/>
        </a:spcAft>
        <a:defRPr sz="3200" b="1" kern="1200">
          <a:solidFill>
            <a:srgbClr val="595959"/>
          </a:solidFill>
          <a:latin typeface="黑体" panose="02010609060101010101" pitchFamily="49" charset="-122"/>
          <a:ea typeface="黑体" panose="02010609060101010101" pitchFamily="49" charset="-122"/>
          <a:cs typeface="+mj-cs"/>
        </a:defRPr>
      </a:lvl1pPr>
      <a:lvl2pPr algn="l" rtl="0" fontAlgn="base">
        <a:lnSpc>
          <a:spcPct val="120000"/>
        </a:lnSpc>
        <a:spcBef>
          <a:spcPct val="0"/>
        </a:spcBef>
        <a:spcAft>
          <a:spcPct val="0"/>
        </a:spcAft>
        <a:defRPr sz="3200" b="1">
          <a:solidFill>
            <a:srgbClr val="595959"/>
          </a:solidFill>
          <a:latin typeface="黑体" panose="02010609060101010101" pitchFamily="49" charset="-122"/>
          <a:ea typeface="黑体" panose="02010609060101010101" pitchFamily="49" charset="-122"/>
        </a:defRPr>
      </a:lvl2pPr>
      <a:lvl3pPr algn="l" rtl="0" fontAlgn="base">
        <a:lnSpc>
          <a:spcPct val="120000"/>
        </a:lnSpc>
        <a:spcBef>
          <a:spcPct val="0"/>
        </a:spcBef>
        <a:spcAft>
          <a:spcPct val="0"/>
        </a:spcAft>
        <a:defRPr sz="3200" b="1">
          <a:solidFill>
            <a:srgbClr val="595959"/>
          </a:solidFill>
          <a:latin typeface="黑体" panose="02010609060101010101" pitchFamily="49" charset="-122"/>
          <a:ea typeface="黑体" panose="02010609060101010101" pitchFamily="49" charset="-122"/>
        </a:defRPr>
      </a:lvl3pPr>
      <a:lvl4pPr algn="l" rtl="0" fontAlgn="base">
        <a:lnSpc>
          <a:spcPct val="120000"/>
        </a:lnSpc>
        <a:spcBef>
          <a:spcPct val="0"/>
        </a:spcBef>
        <a:spcAft>
          <a:spcPct val="0"/>
        </a:spcAft>
        <a:defRPr sz="3200" b="1">
          <a:solidFill>
            <a:srgbClr val="595959"/>
          </a:solidFill>
          <a:latin typeface="黑体" panose="02010609060101010101" pitchFamily="49" charset="-122"/>
          <a:ea typeface="黑体" panose="02010609060101010101" pitchFamily="49" charset="-122"/>
        </a:defRPr>
      </a:lvl4pPr>
      <a:lvl5pPr algn="l" rtl="0" fontAlgn="base">
        <a:lnSpc>
          <a:spcPct val="120000"/>
        </a:lnSpc>
        <a:spcBef>
          <a:spcPct val="0"/>
        </a:spcBef>
        <a:spcAft>
          <a:spcPct val="0"/>
        </a:spcAft>
        <a:defRPr sz="3200" b="1">
          <a:solidFill>
            <a:srgbClr val="595959"/>
          </a:solidFill>
          <a:latin typeface="黑体" panose="02010609060101010101" pitchFamily="49" charset="-122"/>
          <a:ea typeface="黑体" panose="02010609060101010101" pitchFamily="49" charset="-122"/>
        </a:defRPr>
      </a:lvl5pPr>
      <a:lvl6pPr marL="457200" algn="l" rtl="0" fontAlgn="base">
        <a:lnSpc>
          <a:spcPct val="120000"/>
        </a:lnSpc>
        <a:spcBef>
          <a:spcPct val="0"/>
        </a:spcBef>
        <a:spcAft>
          <a:spcPct val="0"/>
        </a:spcAft>
        <a:defRPr sz="3200" b="1">
          <a:solidFill>
            <a:srgbClr val="595959"/>
          </a:solidFill>
          <a:latin typeface="黑体" panose="02010609060101010101" pitchFamily="49" charset="-122"/>
          <a:ea typeface="黑体" panose="02010609060101010101" pitchFamily="49" charset="-122"/>
        </a:defRPr>
      </a:lvl6pPr>
      <a:lvl7pPr marL="914400" algn="l" rtl="0" fontAlgn="base">
        <a:lnSpc>
          <a:spcPct val="120000"/>
        </a:lnSpc>
        <a:spcBef>
          <a:spcPct val="0"/>
        </a:spcBef>
        <a:spcAft>
          <a:spcPct val="0"/>
        </a:spcAft>
        <a:defRPr sz="3200" b="1">
          <a:solidFill>
            <a:srgbClr val="595959"/>
          </a:solidFill>
          <a:latin typeface="黑体" panose="02010609060101010101" pitchFamily="49" charset="-122"/>
          <a:ea typeface="黑体" panose="02010609060101010101" pitchFamily="49" charset="-122"/>
        </a:defRPr>
      </a:lvl7pPr>
      <a:lvl8pPr marL="1371600" algn="l" rtl="0" fontAlgn="base">
        <a:lnSpc>
          <a:spcPct val="120000"/>
        </a:lnSpc>
        <a:spcBef>
          <a:spcPct val="0"/>
        </a:spcBef>
        <a:spcAft>
          <a:spcPct val="0"/>
        </a:spcAft>
        <a:defRPr sz="3200" b="1">
          <a:solidFill>
            <a:srgbClr val="595959"/>
          </a:solidFill>
          <a:latin typeface="黑体" panose="02010609060101010101" pitchFamily="49" charset="-122"/>
          <a:ea typeface="黑体" panose="02010609060101010101" pitchFamily="49" charset="-122"/>
        </a:defRPr>
      </a:lvl8pPr>
      <a:lvl9pPr marL="1828800" algn="l" rtl="0" fontAlgn="base">
        <a:lnSpc>
          <a:spcPct val="120000"/>
        </a:lnSpc>
        <a:spcBef>
          <a:spcPct val="0"/>
        </a:spcBef>
        <a:spcAft>
          <a:spcPct val="0"/>
        </a:spcAft>
        <a:defRPr sz="3200" b="1">
          <a:solidFill>
            <a:srgbClr val="595959"/>
          </a:solidFill>
          <a:latin typeface="黑体" panose="02010609060101010101" pitchFamily="49" charset="-122"/>
          <a:ea typeface="黑体" panose="02010609060101010101" pitchFamily="49" charset="-122"/>
        </a:defRPr>
      </a:lvl9pPr>
    </p:titleStyle>
    <p:bodyStyle>
      <a:lvl1pPr marL="228600" indent="-228600" algn="l" rtl="0" fontAlgn="base">
        <a:lnSpc>
          <a:spcPct val="120000"/>
        </a:lnSpc>
        <a:spcBef>
          <a:spcPts val="1000"/>
        </a:spcBef>
        <a:spcAft>
          <a:spcPct val="0"/>
        </a:spcAft>
        <a:buFont typeface="Arial" panose="020B0604020202020204" pitchFamily="34" charset="0"/>
        <a:buChar char="•"/>
        <a:defRPr sz="2400" kern="1200">
          <a:solidFill>
            <a:schemeClr val="tx1"/>
          </a:solidFill>
          <a:latin typeface="黑体" panose="02010609060101010101" pitchFamily="49" charset="-122"/>
          <a:ea typeface="黑体" panose="02010609060101010101" pitchFamily="49" charset="-122"/>
          <a:cs typeface="+mn-cs"/>
        </a:defRPr>
      </a:lvl1pPr>
      <a:lvl2pPr marL="685800" indent="-228600" algn="l" rtl="0" fontAlgn="base">
        <a:lnSpc>
          <a:spcPct val="120000"/>
        </a:lnSpc>
        <a:spcBef>
          <a:spcPts val="500"/>
        </a:spcBef>
        <a:spcAft>
          <a:spcPct val="0"/>
        </a:spcAft>
        <a:buFont typeface="Arial" panose="020B0604020202020204" pitchFamily="34" charset="0"/>
        <a:buChar char="•"/>
        <a:defRPr sz="2000" kern="1200">
          <a:solidFill>
            <a:schemeClr val="tx1"/>
          </a:solidFill>
          <a:latin typeface="黑体" panose="02010609060101010101" pitchFamily="49" charset="-122"/>
          <a:ea typeface="黑体" panose="02010609060101010101" pitchFamily="49" charset="-122"/>
          <a:cs typeface="+mn-cs"/>
        </a:defRPr>
      </a:lvl2pPr>
      <a:lvl3pPr marL="1143000" indent="-228600" algn="l" rtl="0" fontAlgn="base">
        <a:lnSpc>
          <a:spcPct val="120000"/>
        </a:lnSpc>
        <a:spcBef>
          <a:spcPts val="500"/>
        </a:spcBef>
        <a:spcAft>
          <a:spcPct val="0"/>
        </a:spcAft>
        <a:buFont typeface="Arial" panose="020B0604020202020204" pitchFamily="34" charset="0"/>
        <a:buChar char="•"/>
        <a:defRPr sz="1800" kern="1200">
          <a:solidFill>
            <a:schemeClr val="tx1"/>
          </a:solidFill>
          <a:latin typeface="黑体" panose="02010609060101010101" pitchFamily="49" charset="-122"/>
          <a:ea typeface="黑体" panose="02010609060101010101" pitchFamily="49" charset="-122"/>
          <a:cs typeface="+mn-cs"/>
        </a:defRPr>
      </a:lvl3pPr>
      <a:lvl4pPr marL="1600200" indent="-228600" algn="l" rtl="0" fontAlgn="base">
        <a:lnSpc>
          <a:spcPct val="120000"/>
        </a:lnSpc>
        <a:spcBef>
          <a:spcPts val="500"/>
        </a:spcBef>
        <a:spcAft>
          <a:spcPct val="0"/>
        </a:spcAft>
        <a:buFont typeface="Arial" panose="020B0604020202020204" pitchFamily="34" charset="0"/>
        <a:buChar char="•"/>
        <a:defRPr sz="1800" kern="1200">
          <a:solidFill>
            <a:schemeClr val="tx1"/>
          </a:solidFill>
          <a:latin typeface="黑体" panose="02010609060101010101" pitchFamily="49" charset="-122"/>
          <a:ea typeface="黑体" panose="02010609060101010101" pitchFamily="49" charset="-122"/>
          <a:cs typeface="+mn-cs"/>
        </a:defRPr>
      </a:lvl4pPr>
      <a:lvl5pPr marL="2057400" indent="-228600" algn="l" rtl="0" fontAlgn="base">
        <a:lnSpc>
          <a:spcPct val="120000"/>
        </a:lnSpc>
        <a:spcBef>
          <a:spcPts val="500"/>
        </a:spcBef>
        <a:spcAft>
          <a:spcPct val="0"/>
        </a:spcAft>
        <a:buFont typeface="Arial" panose="020B0604020202020204" pitchFamily="34" charset="0"/>
        <a:buChar char="•"/>
        <a:defRPr sz="1800" kern="1200">
          <a:solidFill>
            <a:schemeClr val="tx1"/>
          </a:solidFill>
          <a:latin typeface="黑体" panose="02010609060101010101" pitchFamily="49" charset="-122"/>
          <a:ea typeface="黑体" panose="020106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标题占位符 1"/>
          <p:cNvSpPr>
            <a:spLocks noGrp="1"/>
          </p:cNvSpPr>
          <p:nvPr>
            <p:ph type="title"/>
            <p:custDataLst>
              <p:tags r:id="rId14"/>
            </p:custDataLst>
          </p:nvPr>
        </p:nvSpPr>
        <p:spPr>
          <a:xfrm>
            <a:off x="838200" y="365125"/>
            <a:ext cx="10515600" cy="1325563"/>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7" name="文本占位符 2"/>
          <p:cNvSpPr>
            <a:spLocks noGrp="1"/>
          </p:cNvSpPr>
          <p:nvPr>
            <p:ph type="body"/>
            <p:custDataLst>
              <p:tags r:id="rId15"/>
            </p:custDataLst>
          </p:nvPr>
        </p:nvSpPr>
        <p:spPr>
          <a:xfrm>
            <a:off x="838200" y="1825625"/>
            <a:ext cx="10515600" cy="4351338"/>
          </a:xfrm>
          <a:prstGeom prst="rect">
            <a:avLst/>
          </a:prstGeom>
          <a:noFill/>
          <a:ln w="9525">
            <a:noFill/>
          </a:ln>
        </p:spPr>
        <p:txBody>
          <a:bodyPr anchor="t"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fontAlgn="auto">
              <a:lnSpc>
                <a:spcPct val="120000"/>
              </a:lnSpc>
              <a:defRPr sz="1200" noProof="1" smtClean="0">
                <a:solidFill>
                  <a:schemeClr val="bg1">
                    <a:lumMod val="50000"/>
                  </a:schemeClr>
                </a:solidFill>
                <a:latin typeface="+mn-lt"/>
                <a:ea typeface="+mn-ea"/>
              </a:defRPr>
            </a:lvl1pPr>
          </a:lstStyle>
          <a:p>
            <a:pPr marL="0" marR="0" lvl="0" indent="0" algn="l" defTabSz="914400" rtl="0" eaLnBrk="1" fontAlgn="auto"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fontAlgn="auto">
              <a:lnSpc>
                <a:spcPct val="120000"/>
              </a:lnSpc>
              <a:defRPr sz="1200" noProof="1">
                <a:solidFill>
                  <a:schemeClr val="bg1">
                    <a:lumMod val="50000"/>
                  </a:schemeClr>
                </a:solidFill>
              </a:defRPr>
            </a:lvl1pPr>
          </a:lstStyle>
          <a:p>
            <a:pPr marL="0" marR="0" lvl="0" indent="0" algn="ctr" defTabSz="914400" rtl="0" eaLnBrk="1" fontAlgn="auto" latinLnBrk="0" hangingPunct="1">
              <a:lnSpc>
                <a:spcPct val="12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bg1">
                  <a:lumMod val="50000"/>
                </a:schemeClr>
              </a:solidFill>
              <a:effectLst/>
              <a:uLnTx/>
              <a:uFillTx/>
              <a:latin typeface="Arial" panose="020B0604020202020204" pitchFamily="34" charset="0"/>
              <a:ea typeface="微软雅黑" panose="020B0503020204020204" pitchFamily="34" charset="-122"/>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fontAlgn="auto">
              <a:lnSpc>
                <a:spcPct val="120000"/>
              </a:lnSpc>
              <a:defRPr sz="1200" noProof="1" smtClean="0">
                <a:solidFill>
                  <a:schemeClr val="bg1">
                    <a:lumMod val="50000"/>
                  </a:schemeClr>
                </a:solidFill>
                <a:latin typeface="+mn-lt"/>
                <a:ea typeface="+mn-ea"/>
              </a:defRPr>
            </a:lvl1pPr>
          </a:lstStyle>
          <a:p>
            <a:pPr marL="0" marR="0" lvl="0" indent="0" algn="r" defTabSz="914400" rtl="0" eaLnBrk="1" fontAlgn="auto" latinLnBrk="0" hangingPunct="1">
              <a:lnSpc>
                <a:spcPct val="120000"/>
              </a:lnSpc>
              <a:spcBef>
                <a:spcPct val="0"/>
              </a:spcBef>
              <a:spcAft>
                <a:spcPct val="0"/>
              </a:spcAft>
              <a:buClrTx/>
              <a:buSzTx/>
              <a:buFontTx/>
              <a:buNone/>
              <a:defRPr/>
            </a:pPr>
            <a:fld id="{1F463475-23D1-455C-A138-12F78BB862EC}" type="slidenum">
              <a:rPr kumimoji="0" lang="zh-CN" altLang="en-US" sz="1200" b="0" i="0" u="none" strike="noStrike" kern="1200" cap="none" spc="0" normalizeH="0" baseline="0" noProof="1" smtClean="0">
                <a:ln>
                  <a:noFill/>
                </a:ln>
                <a:solidFill>
                  <a:schemeClr val="bg1">
                    <a:lumMod val="50000"/>
                  </a:schemeClr>
                </a:solidFill>
                <a:effectLst/>
                <a:uLnTx/>
                <a:uFillTx/>
                <a:latin typeface="+mn-lt"/>
                <a:ea typeface="+mn-ea"/>
                <a:cs typeface="+mn-cs"/>
              </a:rPr>
            </a:fld>
            <a:endParaRPr kumimoji="0" lang="zh-CN" altLang="en-US" sz="1200" b="0" i="0" u="none" strike="noStrike" kern="1200" cap="none" spc="0" normalizeH="0" baseline="0" noProof="1">
              <a:ln>
                <a:noFill/>
              </a:ln>
              <a:solidFill>
                <a:schemeClr val="bg1">
                  <a:lumMod val="50000"/>
                </a:schemeClr>
              </a:solidFill>
              <a:effectLst/>
              <a:uLnTx/>
              <a:uFillTx/>
              <a:latin typeface="+mn-lt"/>
              <a:ea typeface="+mn-ea"/>
              <a:cs typeface="+mn-cs"/>
            </a:endParaRPr>
          </a:p>
        </p:txBody>
      </p:sp>
      <p:pic>
        <p:nvPicPr>
          <p:cNvPr id="12" name="图片 11" descr="水印"/>
          <p:cNvPicPr>
            <a:picLocks noChangeAspect="1"/>
          </p:cNvPicPr>
          <p:nvPr userDrawn="1"/>
        </p:nvPicPr>
        <p:blipFill>
          <a:blip r:embed="rId16"/>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sldNum="0" hdr="0" ftr="0" dt="0"/>
  <p:txStyles>
    <p:titleStyle>
      <a:lvl1pPr algn="l" rtl="0" fontAlgn="base">
        <a:lnSpc>
          <a:spcPct val="120000"/>
        </a:lnSpc>
        <a:spcBef>
          <a:spcPct val="0"/>
        </a:spcBef>
        <a:spcAft>
          <a:spcPct val="0"/>
        </a:spcAft>
        <a:defRPr sz="3200" b="1" kern="1200">
          <a:solidFill>
            <a:srgbClr val="595959"/>
          </a:solidFill>
          <a:latin typeface="黑体" panose="02010609060101010101" pitchFamily="49" charset="-122"/>
          <a:ea typeface="黑体" panose="02010609060101010101" pitchFamily="49" charset="-122"/>
          <a:cs typeface="+mj-cs"/>
        </a:defRPr>
      </a:lvl1pPr>
      <a:lvl2pPr algn="l" rtl="0" fontAlgn="base">
        <a:lnSpc>
          <a:spcPct val="120000"/>
        </a:lnSpc>
        <a:spcBef>
          <a:spcPct val="0"/>
        </a:spcBef>
        <a:spcAft>
          <a:spcPct val="0"/>
        </a:spcAft>
        <a:defRPr sz="3200" b="1">
          <a:solidFill>
            <a:srgbClr val="595959"/>
          </a:solidFill>
          <a:latin typeface="黑体" panose="02010609060101010101" pitchFamily="49" charset="-122"/>
          <a:ea typeface="黑体" panose="02010609060101010101" pitchFamily="49" charset="-122"/>
        </a:defRPr>
      </a:lvl2pPr>
      <a:lvl3pPr algn="l" rtl="0" fontAlgn="base">
        <a:lnSpc>
          <a:spcPct val="120000"/>
        </a:lnSpc>
        <a:spcBef>
          <a:spcPct val="0"/>
        </a:spcBef>
        <a:spcAft>
          <a:spcPct val="0"/>
        </a:spcAft>
        <a:defRPr sz="3200" b="1">
          <a:solidFill>
            <a:srgbClr val="595959"/>
          </a:solidFill>
          <a:latin typeface="黑体" panose="02010609060101010101" pitchFamily="49" charset="-122"/>
          <a:ea typeface="黑体" panose="02010609060101010101" pitchFamily="49" charset="-122"/>
        </a:defRPr>
      </a:lvl3pPr>
      <a:lvl4pPr algn="l" rtl="0" fontAlgn="base">
        <a:lnSpc>
          <a:spcPct val="120000"/>
        </a:lnSpc>
        <a:spcBef>
          <a:spcPct val="0"/>
        </a:spcBef>
        <a:spcAft>
          <a:spcPct val="0"/>
        </a:spcAft>
        <a:defRPr sz="3200" b="1">
          <a:solidFill>
            <a:srgbClr val="595959"/>
          </a:solidFill>
          <a:latin typeface="黑体" panose="02010609060101010101" pitchFamily="49" charset="-122"/>
          <a:ea typeface="黑体" panose="02010609060101010101" pitchFamily="49" charset="-122"/>
        </a:defRPr>
      </a:lvl4pPr>
      <a:lvl5pPr algn="l" rtl="0" fontAlgn="base">
        <a:lnSpc>
          <a:spcPct val="120000"/>
        </a:lnSpc>
        <a:spcBef>
          <a:spcPct val="0"/>
        </a:spcBef>
        <a:spcAft>
          <a:spcPct val="0"/>
        </a:spcAft>
        <a:defRPr sz="3200" b="1">
          <a:solidFill>
            <a:srgbClr val="595959"/>
          </a:solidFill>
          <a:latin typeface="黑体" panose="02010609060101010101" pitchFamily="49" charset="-122"/>
          <a:ea typeface="黑体" panose="02010609060101010101" pitchFamily="49" charset="-122"/>
        </a:defRPr>
      </a:lvl5pPr>
      <a:lvl6pPr marL="457200" algn="l" rtl="0" fontAlgn="base">
        <a:lnSpc>
          <a:spcPct val="120000"/>
        </a:lnSpc>
        <a:spcBef>
          <a:spcPct val="0"/>
        </a:spcBef>
        <a:spcAft>
          <a:spcPct val="0"/>
        </a:spcAft>
        <a:defRPr sz="3200" b="1">
          <a:solidFill>
            <a:srgbClr val="595959"/>
          </a:solidFill>
          <a:latin typeface="黑体" panose="02010609060101010101" pitchFamily="49" charset="-122"/>
          <a:ea typeface="黑体" panose="02010609060101010101" pitchFamily="49" charset="-122"/>
        </a:defRPr>
      </a:lvl6pPr>
      <a:lvl7pPr marL="914400" algn="l" rtl="0" fontAlgn="base">
        <a:lnSpc>
          <a:spcPct val="120000"/>
        </a:lnSpc>
        <a:spcBef>
          <a:spcPct val="0"/>
        </a:spcBef>
        <a:spcAft>
          <a:spcPct val="0"/>
        </a:spcAft>
        <a:defRPr sz="3200" b="1">
          <a:solidFill>
            <a:srgbClr val="595959"/>
          </a:solidFill>
          <a:latin typeface="黑体" panose="02010609060101010101" pitchFamily="49" charset="-122"/>
          <a:ea typeface="黑体" panose="02010609060101010101" pitchFamily="49" charset="-122"/>
        </a:defRPr>
      </a:lvl7pPr>
      <a:lvl8pPr marL="1371600" algn="l" rtl="0" fontAlgn="base">
        <a:lnSpc>
          <a:spcPct val="120000"/>
        </a:lnSpc>
        <a:spcBef>
          <a:spcPct val="0"/>
        </a:spcBef>
        <a:spcAft>
          <a:spcPct val="0"/>
        </a:spcAft>
        <a:defRPr sz="3200" b="1">
          <a:solidFill>
            <a:srgbClr val="595959"/>
          </a:solidFill>
          <a:latin typeface="黑体" panose="02010609060101010101" pitchFamily="49" charset="-122"/>
          <a:ea typeface="黑体" panose="02010609060101010101" pitchFamily="49" charset="-122"/>
        </a:defRPr>
      </a:lvl8pPr>
      <a:lvl9pPr marL="1828800" algn="l" rtl="0" fontAlgn="base">
        <a:lnSpc>
          <a:spcPct val="120000"/>
        </a:lnSpc>
        <a:spcBef>
          <a:spcPct val="0"/>
        </a:spcBef>
        <a:spcAft>
          <a:spcPct val="0"/>
        </a:spcAft>
        <a:defRPr sz="3200" b="1">
          <a:solidFill>
            <a:srgbClr val="595959"/>
          </a:solidFill>
          <a:latin typeface="黑体" panose="02010609060101010101" pitchFamily="49" charset="-122"/>
          <a:ea typeface="黑体" panose="02010609060101010101" pitchFamily="49" charset="-122"/>
        </a:defRPr>
      </a:lvl9pPr>
    </p:titleStyle>
    <p:bodyStyle>
      <a:lvl1pPr marL="228600" indent="-228600" algn="l" rtl="0" fontAlgn="base">
        <a:lnSpc>
          <a:spcPct val="120000"/>
        </a:lnSpc>
        <a:spcBef>
          <a:spcPts val="1000"/>
        </a:spcBef>
        <a:spcAft>
          <a:spcPct val="0"/>
        </a:spcAft>
        <a:buFont typeface="Arial" panose="020B0604020202020204" pitchFamily="34" charset="0"/>
        <a:buChar char="•"/>
        <a:defRPr sz="2400" kern="1200">
          <a:solidFill>
            <a:schemeClr val="tx1"/>
          </a:solidFill>
          <a:latin typeface="黑体" panose="02010609060101010101" pitchFamily="49" charset="-122"/>
          <a:ea typeface="黑体" panose="02010609060101010101" pitchFamily="49" charset="-122"/>
          <a:cs typeface="+mn-cs"/>
        </a:defRPr>
      </a:lvl1pPr>
      <a:lvl2pPr marL="685800" indent="-228600" algn="l" rtl="0" fontAlgn="base">
        <a:lnSpc>
          <a:spcPct val="120000"/>
        </a:lnSpc>
        <a:spcBef>
          <a:spcPts val="500"/>
        </a:spcBef>
        <a:spcAft>
          <a:spcPct val="0"/>
        </a:spcAft>
        <a:buFont typeface="Arial" panose="020B0604020202020204" pitchFamily="34" charset="0"/>
        <a:buChar char="•"/>
        <a:defRPr sz="2000" kern="1200">
          <a:solidFill>
            <a:schemeClr val="tx1"/>
          </a:solidFill>
          <a:latin typeface="黑体" panose="02010609060101010101" pitchFamily="49" charset="-122"/>
          <a:ea typeface="黑体" panose="02010609060101010101" pitchFamily="49" charset="-122"/>
          <a:cs typeface="+mn-cs"/>
        </a:defRPr>
      </a:lvl2pPr>
      <a:lvl3pPr marL="1143000" indent="-228600" algn="l" rtl="0" fontAlgn="base">
        <a:lnSpc>
          <a:spcPct val="120000"/>
        </a:lnSpc>
        <a:spcBef>
          <a:spcPts val="500"/>
        </a:spcBef>
        <a:spcAft>
          <a:spcPct val="0"/>
        </a:spcAft>
        <a:buFont typeface="Arial" panose="020B0604020202020204" pitchFamily="34" charset="0"/>
        <a:buChar char="•"/>
        <a:defRPr sz="1800" kern="1200">
          <a:solidFill>
            <a:schemeClr val="tx1"/>
          </a:solidFill>
          <a:latin typeface="黑体" panose="02010609060101010101" pitchFamily="49" charset="-122"/>
          <a:ea typeface="黑体" panose="02010609060101010101" pitchFamily="49" charset="-122"/>
          <a:cs typeface="+mn-cs"/>
        </a:defRPr>
      </a:lvl3pPr>
      <a:lvl4pPr marL="1600200" indent="-228600" algn="l" rtl="0" fontAlgn="base">
        <a:lnSpc>
          <a:spcPct val="120000"/>
        </a:lnSpc>
        <a:spcBef>
          <a:spcPts val="500"/>
        </a:spcBef>
        <a:spcAft>
          <a:spcPct val="0"/>
        </a:spcAft>
        <a:buFont typeface="Arial" panose="020B0604020202020204" pitchFamily="34" charset="0"/>
        <a:buChar char="•"/>
        <a:defRPr sz="1800" kern="1200">
          <a:solidFill>
            <a:schemeClr val="tx1"/>
          </a:solidFill>
          <a:latin typeface="黑体" panose="02010609060101010101" pitchFamily="49" charset="-122"/>
          <a:ea typeface="黑体" panose="02010609060101010101" pitchFamily="49" charset="-122"/>
          <a:cs typeface="+mn-cs"/>
        </a:defRPr>
      </a:lvl4pPr>
      <a:lvl5pPr marL="2057400" indent="-228600" algn="l" rtl="0" fontAlgn="base">
        <a:lnSpc>
          <a:spcPct val="120000"/>
        </a:lnSpc>
        <a:spcBef>
          <a:spcPts val="500"/>
        </a:spcBef>
        <a:spcAft>
          <a:spcPct val="0"/>
        </a:spcAft>
        <a:buFont typeface="Arial" panose="020B0604020202020204" pitchFamily="34" charset="0"/>
        <a:buChar char="•"/>
        <a:defRPr sz="1800" kern="1200">
          <a:solidFill>
            <a:schemeClr val="tx1"/>
          </a:solidFill>
          <a:latin typeface="黑体" panose="02010609060101010101" pitchFamily="49" charset="-122"/>
          <a:ea typeface="黑体" panose="020106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8.xml"/><Relationship Id="rId3" Type="http://schemas.openxmlformats.org/officeDocument/2006/relationships/tags" Target="../tags/tag116.xml"/><Relationship Id="rId2" Type="http://schemas.openxmlformats.org/officeDocument/2006/relationships/image" Target="../media/image10.jpeg"/><Relationship Id="rId1" Type="http://schemas.openxmlformats.org/officeDocument/2006/relationships/tags" Target="../tags/tag115.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6.xml"/><Relationship Id="rId2" Type="http://schemas.openxmlformats.org/officeDocument/2006/relationships/tags" Target="../tags/tag118.xml"/><Relationship Id="rId1" Type="http://schemas.openxmlformats.org/officeDocument/2006/relationships/tags" Target="../tags/tag117.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18.xml"/><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tags" Target="../tags/tag119.xml"/></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openxmlformats.org/officeDocument/2006/relationships/tags" Target="../tags/tag124.xml"/><Relationship Id="rId4" Type="http://schemas.openxmlformats.org/officeDocument/2006/relationships/image" Target="../media/image11.png"/><Relationship Id="rId3" Type="http://schemas.openxmlformats.org/officeDocument/2006/relationships/hyperlink" Target="&#33521;&#25991;&#29256;&#12298;&#21518;&#28010;&#12299;.mp4" TargetMode="External"/><Relationship Id="rId2" Type="http://schemas.openxmlformats.org/officeDocument/2006/relationships/tags" Target="../tags/tag123.xml"/><Relationship Id="rId1" Type="http://schemas.openxmlformats.org/officeDocument/2006/relationships/tags" Target="../tags/tag122.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themeOverride" Target="../theme/themeOverride1.xml"/><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tags" Target="../tags/tag125.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7.xml"/><Relationship Id="rId2" Type="http://schemas.openxmlformats.org/officeDocument/2006/relationships/tags" Target="../tags/tag129.xml"/><Relationship Id="rId1" Type="http://schemas.openxmlformats.org/officeDocument/2006/relationships/tags" Target="../tags/tag128.xml"/></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tags" Target="../tags/tag104.xml"/><Relationship Id="rId4" Type="http://schemas.openxmlformats.org/officeDocument/2006/relationships/image" Target="../media/image5.png"/><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0.xml"/><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image" Target="../media/image6.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6.xml"/><Relationship Id="rId2" Type="http://schemas.openxmlformats.org/officeDocument/2006/relationships/tags" Target="../tags/tag107.xml"/><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08.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6.xml"/><Relationship Id="rId2" Type="http://schemas.openxmlformats.org/officeDocument/2006/relationships/tags" Target="../tags/tag110.xml"/><Relationship Id="rId1" Type="http://schemas.openxmlformats.org/officeDocument/2006/relationships/tags" Target="../tags/tag109.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8.xml"/><Relationship Id="rId2" Type="http://schemas.openxmlformats.org/officeDocument/2006/relationships/tags" Target="../tags/tag111.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6.xml"/><Relationship Id="rId2" Type="http://schemas.openxmlformats.org/officeDocument/2006/relationships/tags" Target="../tags/tag113.xml"/><Relationship Id="rId1" Type="http://schemas.openxmlformats.org/officeDocument/2006/relationships/tags" Target="../tags/tag112.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tags" Target="../tags/tag114.xml"/><Relationship Id="rId2" Type="http://schemas.openxmlformats.org/officeDocument/2006/relationships/image" Target="../media/image9.jpeg"/><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圆角矩形 17"/>
          <p:cNvSpPr/>
          <p:nvPr/>
        </p:nvSpPr>
        <p:spPr>
          <a:xfrm>
            <a:off x="263525" y="702310"/>
            <a:ext cx="11844020" cy="3187065"/>
          </a:xfrm>
          <a:prstGeom prst="roundRect">
            <a:avLst/>
          </a:prstGeom>
          <a:solidFill>
            <a:srgbClr val="EAE9E4">
              <a:alpha val="99000"/>
            </a:srgbClr>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348615" y="702310"/>
            <a:ext cx="11759565" cy="3107690"/>
          </a:xfrm>
          <a:prstGeom prst="rect">
            <a:avLst/>
          </a:prstGeom>
          <a:noFill/>
          <a:ln w="12700" cmpd="sng">
            <a:noFill/>
            <a:prstDash val="solid"/>
          </a:ln>
        </p:spPr>
        <p:txBody>
          <a:bodyPr wrap="square">
            <a:spAutoFit/>
          </a:bodyPr>
          <a:p>
            <a:pPr indent="0" algn="l"/>
            <a:r>
              <a:rPr lang="en-US" sz="2800" b="1">
                <a:latin typeface="Times New Roman" panose="02020603050405020304" charset="0"/>
                <a:ea typeface="宋体" panose="02010600030101010101" pitchFamily="2" charset="-122"/>
              </a:rPr>
              <a:t>    </a:t>
            </a:r>
            <a:r>
              <a:rPr lang="en-US" sz="2800" b="1">
                <a:gradFill>
                  <a:gsLst>
                    <a:gs pos="0">
                      <a:srgbClr val="FE4444"/>
                    </a:gs>
                    <a:gs pos="100000">
                      <a:srgbClr val="832B2B"/>
                    </a:gs>
                  </a:gsLst>
                  <a:lin scaled="0"/>
                </a:gradFill>
                <a:latin typeface="Times New Roman" panose="02020603050405020304" charset="0"/>
                <a:ea typeface="宋体" panose="02010600030101010101" pitchFamily="2" charset="-122"/>
              </a:rPr>
              <a:t>Does the face-down generation need a heads-up? Well, probably not</a:t>
            </a:r>
            <a:r>
              <a:rPr lang="en-US" sz="2800" b="1">
                <a:latin typeface="Times New Roman" panose="02020603050405020304" charset="0"/>
                <a:ea typeface="宋体" panose="02010600030101010101" pitchFamily="2" charset="-122"/>
              </a:rPr>
              <a:t>. </a:t>
            </a:r>
            <a:endParaRPr lang="en-US" sz="2800" b="1">
              <a:latin typeface="Times New Roman" panose="02020603050405020304" charset="0"/>
              <a:ea typeface="宋体" panose="02010600030101010101" pitchFamily="2" charset="-122"/>
            </a:endParaRPr>
          </a:p>
          <a:p>
            <a:pPr indent="0" algn="l"/>
            <a:r>
              <a:rPr lang="en-US" sz="2800" b="1">
                <a:latin typeface="Times New Roman" panose="02020603050405020304" charset="0"/>
                <a:ea typeface="宋体" panose="02010600030101010101" pitchFamily="2" charset="-122"/>
              </a:rPr>
              <a:t>The fact is that many of today’s teenagers are better educated and more creative than past generations. They also seem to be enthusiastic (热情的) and willing to become leaders. More young people than ever volunteer to help their communities. There are also brave young people such as Malala Yousafzai, the teenager who won the 2014 Nobel Peace Prize for pushing girls’ rights to go to school.</a:t>
            </a:r>
            <a:endParaRPr lang="en-US" sz="2800" b="1">
              <a:latin typeface="Times New Roman" panose="02020603050405020304" charset="0"/>
              <a:ea typeface="宋体" panose="02010600030101010101" pitchFamily="2" charset="-122"/>
            </a:endParaRPr>
          </a:p>
        </p:txBody>
      </p:sp>
      <p:sp>
        <p:nvSpPr>
          <p:cNvPr id="2" name="椭圆 1"/>
          <p:cNvSpPr/>
          <p:nvPr/>
        </p:nvSpPr>
        <p:spPr>
          <a:xfrm>
            <a:off x="9293225" y="2334895"/>
            <a:ext cx="1220470" cy="622300"/>
          </a:xfrm>
          <a:prstGeom prst="ellipse">
            <a:avLst/>
          </a:prstGeom>
          <a:noFill/>
          <a:ln w="666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双波形 14"/>
          <p:cNvSpPr/>
          <p:nvPr/>
        </p:nvSpPr>
        <p:spPr>
          <a:xfrm>
            <a:off x="738505" y="6056630"/>
            <a:ext cx="8982075" cy="800735"/>
          </a:xfrm>
          <a:prstGeom prst="doubleWave">
            <a:avLst>
              <a:gd name="adj1" fmla="val 6250"/>
              <a:gd name="adj2" fmla="val -434"/>
            </a:avLst>
          </a:prstGeom>
          <a:solidFill>
            <a:schemeClr val="accent3">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p>
            <a:pPr algn="ctr"/>
            <a:endParaRPr lang="zh-CN" altLang="en-US"/>
          </a:p>
        </p:txBody>
      </p:sp>
      <p:sp>
        <p:nvSpPr>
          <p:cNvPr id="6" name="文本框 5"/>
          <p:cNvSpPr txBox="1"/>
          <p:nvPr/>
        </p:nvSpPr>
        <p:spPr>
          <a:xfrm>
            <a:off x="832485" y="6220460"/>
            <a:ext cx="10964545" cy="460375"/>
          </a:xfrm>
          <a:prstGeom prst="rect">
            <a:avLst/>
          </a:prstGeom>
          <a:noFill/>
        </p:spPr>
        <p:txBody>
          <a:bodyPr wrap="square" rtlCol="0">
            <a:spAutoFit/>
          </a:bodyPr>
          <a:p>
            <a:pPr algn="l" eaLnBrk="1" fontAlgn="auto" latinLnBrk="0" hangingPunct="1">
              <a:lnSpc>
                <a:spcPct val="100000"/>
              </a:lnSpc>
              <a:buClrTx/>
              <a:buSzTx/>
              <a:buFontTx/>
            </a:pPr>
            <a:r>
              <a:rPr lang="en-US" altLang="zh-CN" sz="2400" b="1">
                <a:solidFill>
                  <a:srgbClr val="ED5911"/>
                </a:solidFill>
                <a:latin typeface="+mn-lt"/>
                <a:ea typeface="+mn-ea"/>
              </a:rPr>
              <a:t>Tip: Examples can make your writing more persuaive. </a:t>
            </a:r>
            <a:endParaRPr lang="en-US" altLang="zh-CN" sz="2400" b="1">
              <a:solidFill>
                <a:srgbClr val="ED5911"/>
              </a:solidFill>
              <a:latin typeface="+mn-lt"/>
              <a:ea typeface="+mn-ea"/>
            </a:endParaRPr>
          </a:p>
        </p:txBody>
      </p:sp>
      <p:sp>
        <p:nvSpPr>
          <p:cNvPr id="8" name="文本框 7"/>
          <p:cNvSpPr txBox="1"/>
          <p:nvPr/>
        </p:nvSpPr>
        <p:spPr>
          <a:xfrm>
            <a:off x="1146175" y="29845"/>
            <a:ext cx="4320540" cy="521970"/>
          </a:xfrm>
          <a:prstGeom prst="rect">
            <a:avLst/>
          </a:prstGeom>
          <a:noFill/>
        </p:spPr>
        <p:txBody>
          <a:bodyPr wrap="square" rtlCol="0">
            <a:spAutoFit/>
          </a:bodyPr>
          <a:p>
            <a:pPr algn="l"/>
            <a:r>
              <a:rPr lang="en-US" altLang="zh-CN" sz="2800" b="1">
                <a:effectLst>
                  <a:outerShdw blurRad="38100" dist="38100" dir="2700000" algn="tl">
                    <a:srgbClr val="000000">
                      <a:alpha val="43137"/>
                    </a:srgbClr>
                  </a:outerShdw>
                </a:effectLst>
                <a:latin typeface="Arial Rounded MT Bold" panose="020F0704030504030204" charset="0"/>
                <a:cs typeface="Arial Rounded MT Bold" panose="020F0704030504030204" charset="0"/>
              </a:rPr>
              <a:t>P4: Present the attitude</a:t>
            </a:r>
            <a:endParaRPr lang="en-US" altLang="zh-CN" sz="2800" b="1">
              <a:effectLst>
                <a:outerShdw blurRad="38100" dist="38100" dir="2700000" algn="tl">
                  <a:srgbClr val="000000">
                    <a:alpha val="43137"/>
                  </a:srgbClr>
                </a:outerShdw>
              </a:effectLst>
              <a:latin typeface="Arial Rounded MT Bold" panose="020F0704030504030204" charset="0"/>
              <a:cs typeface="Arial Rounded MT Bold" panose="020F0704030504030204" charset="0"/>
            </a:endParaRPr>
          </a:p>
        </p:txBody>
      </p:sp>
      <p:graphicFrame>
        <p:nvGraphicFramePr>
          <p:cNvPr id="7" name="表格 6"/>
          <p:cNvGraphicFramePr/>
          <p:nvPr>
            <p:custDataLst>
              <p:tags r:id="rId1"/>
            </p:custDataLst>
          </p:nvPr>
        </p:nvGraphicFramePr>
        <p:xfrm>
          <a:off x="417830" y="4001770"/>
          <a:ext cx="11620500" cy="1750060"/>
        </p:xfrm>
        <a:graphic>
          <a:graphicData uri="http://schemas.openxmlformats.org/drawingml/2006/table">
            <a:tbl>
              <a:tblPr firstRow="1" bandRow="1">
                <a:tableStyleId>{5C22544A-7EE6-4342-B048-85BDC9FD1C3A}</a:tableStyleId>
              </a:tblPr>
              <a:tblGrid>
                <a:gridCol w="1515110"/>
                <a:gridCol w="4688840"/>
                <a:gridCol w="5416550"/>
              </a:tblGrid>
              <a:tr h="837565">
                <a:tc>
                  <a:txBody>
                    <a:bodyPr/>
                    <a:p>
                      <a:pPr>
                        <a:buNone/>
                      </a:pPr>
                      <a:r>
                        <a:rPr lang="en-US" altLang="zh-CN" sz="2400" b="1">
                          <a:solidFill>
                            <a:schemeClr val="tx1"/>
                          </a:solidFill>
                          <a:latin typeface="Arial" panose="020B0604020202020204" pitchFamily="34" charset="0"/>
                          <a:cs typeface="Arial" panose="020B0604020202020204" pitchFamily="34" charset="0"/>
                        </a:rPr>
                        <a:t>Topic</a:t>
                      </a:r>
                      <a:endParaRPr lang="en-US" altLang="zh-CN" sz="2400" b="1">
                        <a:solidFill>
                          <a:schemeClr val="tx1"/>
                        </a:solidFill>
                        <a:latin typeface="Arial" panose="020B0604020202020204" pitchFamily="34" charset="0"/>
                        <a:cs typeface="Arial" panose="020B0604020202020204" pitchFamily="34" charset="0"/>
                      </a:endParaRPr>
                    </a:p>
                  </a:txBody>
                  <a:tcPr>
                    <a:solidFill>
                      <a:srgbClr val="EAD8E1"/>
                    </a:solidFill>
                  </a:tcPr>
                </a:tc>
                <a:tc>
                  <a:txBody>
                    <a:bodyPr/>
                    <a:p>
                      <a:pPr algn="l">
                        <a:buClrTx/>
                        <a:buSzTx/>
                        <a:buFontTx/>
                        <a:buNone/>
                      </a:pPr>
                      <a:r>
                        <a:rPr lang="en-US" altLang="zh-CN" sz="2400" b="1">
                          <a:solidFill>
                            <a:srgbClr val="ED5911"/>
                          </a:solidFill>
                        </a:rPr>
                        <a:t>People have different attitudes to the face-down generation</a:t>
                      </a:r>
                      <a:endParaRPr lang="en-US" altLang="zh-CN" sz="2400" b="1">
                        <a:solidFill>
                          <a:srgbClr val="ED5911"/>
                        </a:solidFill>
                      </a:endParaRPr>
                    </a:p>
                  </a:txBody>
                  <a:tcPr>
                    <a:solidFill>
                      <a:srgbClr val="EAD8E1"/>
                    </a:solidFill>
                  </a:tcPr>
                </a:tc>
                <a:tc>
                  <a:txBody>
                    <a:bodyPr/>
                    <a:p>
                      <a:pPr>
                        <a:buNone/>
                      </a:pPr>
                      <a:r>
                        <a:rPr lang="en-US" altLang="zh-CN" sz="2800" b="1">
                          <a:solidFill>
                            <a:schemeClr val="tx1"/>
                          </a:solidFill>
                          <a:latin typeface="Arial" panose="020B0604020202020204" pitchFamily="34" charset="0"/>
                          <a:cs typeface="Arial" panose="020B0604020202020204" pitchFamily="34" charset="0"/>
                        </a:rPr>
                        <a:t>Reasons</a:t>
                      </a:r>
                      <a:endParaRPr lang="en-US" altLang="zh-CN" sz="2800" b="1">
                        <a:solidFill>
                          <a:schemeClr val="tx1"/>
                        </a:solidFill>
                        <a:latin typeface="Arial" panose="020B0604020202020204" pitchFamily="34" charset="0"/>
                        <a:cs typeface="Arial" panose="020B0604020202020204" pitchFamily="34" charset="0"/>
                      </a:endParaRPr>
                    </a:p>
                  </a:txBody>
                  <a:tcPr>
                    <a:solidFill>
                      <a:srgbClr val="EAD8E1"/>
                    </a:solidFill>
                  </a:tcPr>
                </a:tc>
              </a:tr>
              <a:tr h="912495">
                <a:tc>
                  <a:txBody>
                    <a:bodyPr/>
                    <a:p>
                      <a:pPr>
                        <a:buNone/>
                      </a:pPr>
                      <a:r>
                        <a:rPr lang="en-US" altLang="zh-CN" sz="2400" b="1">
                          <a:solidFill>
                            <a:schemeClr val="tx1"/>
                          </a:solidFill>
                          <a:latin typeface="Arial" panose="020B0604020202020204" pitchFamily="34" charset="0"/>
                          <a:cs typeface="Arial" panose="020B0604020202020204" pitchFamily="34" charset="0"/>
                        </a:rPr>
                        <a:t>Attitudes</a:t>
                      </a:r>
                      <a:endParaRPr lang="en-US" altLang="zh-CN" sz="2400" b="1">
                        <a:solidFill>
                          <a:schemeClr val="tx1"/>
                        </a:solidFill>
                        <a:latin typeface="Arial" panose="020B0604020202020204" pitchFamily="34" charset="0"/>
                        <a:cs typeface="Arial" panose="020B0604020202020204" pitchFamily="34" charset="0"/>
                      </a:endParaRPr>
                    </a:p>
                  </a:txBody>
                  <a:tcPr>
                    <a:solidFill>
                      <a:srgbClr val="EAD8E1"/>
                    </a:solidFill>
                  </a:tcPr>
                </a:tc>
                <a:tc>
                  <a:txBody>
                    <a:bodyPr/>
                    <a:p>
                      <a:pPr algn="l">
                        <a:buClrTx/>
                        <a:buSzTx/>
                        <a:buFontTx/>
                        <a:buNone/>
                      </a:pPr>
                      <a:r>
                        <a:rPr lang="en-US" altLang="zh-CN" sz="2400" b="1">
                          <a:solidFill>
                            <a:srgbClr val="ED5911"/>
                          </a:solidFill>
                        </a:rPr>
                        <a:t>The writer</a:t>
                      </a:r>
                      <a:endParaRPr lang="en-US" altLang="zh-CN" sz="2400" b="1">
                        <a:solidFill>
                          <a:srgbClr val="ED5911"/>
                        </a:solidFill>
                      </a:endParaRPr>
                    </a:p>
                    <a:p>
                      <a:pPr algn="l">
                        <a:buClrTx/>
                        <a:buSzTx/>
                        <a:buFontTx/>
                        <a:buNone/>
                      </a:pPr>
                      <a:endParaRPr lang="en-US" altLang="zh-CN" sz="2400" b="1">
                        <a:solidFill>
                          <a:srgbClr val="ED5911"/>
                        </a:solidFill>
                      </a:endParaRPr>
                    </a:p>
                    <a:p>
                      <a:pPr algn="l">
                        <a:buClrTx/>
                        <a:buSzTx/>
                        <a:buFontTx/>
                        <a:buNone/>
                      </a:pPr>
                      <a:endParaRPr lang="en-US" altLang="zh-CN" sz="2400" b="1">
                        <a:solidFill>
                          <a:srgbClr val="ED5911"/>
                        </a:solidFill>
                      </a:endParaRPr>
                    </a:p>
                  </a:txBody>
                  <a:tcPr>
                    <a:solidFill>
                      <a:srgbClr val="EAD8E1"/>
                    </a:solidFill>
                  </a:tcPr>
                </a:tc>
                <a:tc>
                  <a:txBody>
                    <a:bodyPr/>
                    <a:p>
                      <a:pPr>
                        <a:buNone/>
                      </a:pPr>
                      <a:endParaRPr lang="zh-CN" altLang="en-US" sz="2000" b="1">
                        <a:solidFill>
                          <a:schemeClr val="tx1"/>
                        </a:solidFill>
                        <a:latin typeface="Arial" panose="020B0604020202020204" pitchFamily="34" charset="0"/>
                        <a:cs typeface="Arial" panose="020B0604020202020204" pitchFamily="34" charset="0"/>
                      </a:endParaRPr>
                    </a:p>
                  </a:txBody>
                  <a:tcPr>
                    <a:solidFill>
                      <a:srgbClr val="EAD8E1"/>
                    </a:solidFill>
                  </a:tcPr>
                </a:tc>
              </a:tr>
            </a:tbl>
          </a:graphicData>
        </a:graphic>
      </p:graphicFrame>
      <p:sp>
        <p:nvSpPr>
          <p:cNvPr id="12" name="文本框 11"/>
          <p:cNvSpPr txBox="1"/>
          <p:nvPr/>
        </p:nvSpPr>
        <p:spPr>
          <a:xfrm>
            <a:off x="2032000" y="5309870"/>
            <a:ext cx="4625340" cy="521970"/>
          </a:xfrm>
          <a:prstGeom prst="rect">
            <a:avLst/>
          </a:prstGeom>
          <a:noFill/>
        </p:spPr>
        <p:txBody>
          <a:bodyPr wrap="square" rtlCol="0">
            <a:spAutoFit/>
          </a:bodyPr>
          <a:p>
            <a:r>
              <a:rPr lang="en-US" altLang="zh-CN" sz="2800" b="1">
                <a:solidFill>
                  <a:schemeClr val="tx1"/>
                </a:solidFill>
                <a:effectLst>
                  <a:outerShdw blurRad="38100" dist="38100" dir="2700000" algn="tl">
                    <a:srgbClr val="000000">
                      <a:alpha val="43137"/>
                    </a:srgbClr>
                  </a:outerShdw>
                </a:effectLst>
                <a:latin typeface="Arial Rounded MT Bold" panose="020F0704030504030204" charset="0"/>
                <a:cs typeface="Arial Rounded MT Bold" panose="020F0704030504030204" charset="0"/>
              </a:rPr>
              <a:t>thinks they don’t need...</a:t>
            </a:r>
            <a:endParaRPr lang="en-US" altLang="zh-CN" sz="2800" b="1">
              <a:solidFill>
                <a:schemeClr val="tx1"/>
              </a:solidFill>
              <a:effectLst>
                <a:outerShdw blurRad="38100" dist="38100" dir="2700000" algn="tl">
                  <a:srgbClr val="000000">
                    <a:alpha val="43137"/>
                  </a:srgbClr>
                </a:outerShdw>
              </a:effectLst>
              <a:latin typeface="Arial Rounded MT Bold" panose="020F0704030504030204" charset="0"/>
              <a:cs typeface="Arial Rounded MT Bold" panose="020F0704030504030204" charset="0"/>
            </a:endParaRPr>
          </a:p>
        </p:txBody>
      </p:sp>
      <p:sp>
        <p:nvSpPr>
          <p:cNvPr id="13" name="椭圆 12"/>
          <p:cNvSpPr/>
          <p:nvPr/>
        </p:nvSpPr>
        <p:spPr>
          <a:xfrm>
            <a:off x="348615" y="1091565"/>
            <a:ext cx="2446655" cy="622300"/>
          </a:xfrm>
          <a:prstGeom prst="ellipse">
            <a:avLst/>
          </a:prstGeom>
          <a:noFill/>
          <a:ln w="666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文本框 13"/>
          <p:cNvSpPr txBox="1"/>
          <p:nvPr/>
        </p:nvSpPr>
        <p:spPr>
          <a:xfrm>
            <a:off x="6578600" y="4885055"/>
            <a:ext cx="5613400" cy="1198880"/>
          </a:xfrm>
          <a:prstGeom prst="rect">
            <a:avLst/>
          </a:prstGeom>
          <a:noFill/>
        </p:spPr>
        <p:txBody>
          <a:bodyPr wrap="square" rtlCol="0">
            <a:spAutoFit/>
          </a:bodyPr>
          <a:p>
            <a:r>
              <a:rPr lang="en-US" altLang="zh-CN" sz="2400" b="1">
                <a:effectLst>
                  <a:outerShdw blurRad="38100" dist="38100" dir="2700000" algn="tl">
                    <a:srgbClr val="000000">
                      <a:alpha val="43137"/>
                    </a:srgbClr>
                  </a:outerShdw>
                </a:effectLst>
                <a:latin typeface="Arial Rounded MT Bold" panose="020F0704030504030204" charset="0"/>
                <a:cs typeface="Arial Rounded MT Bold" panose="020F0704030504030204" charset="0"/>
              </a:rPr>
              <a:t>better educated, more creative, enthusiastic, willing to become leaders, kind-hearted, brave, young</a:t>
            </a:r>
            <a:endParaRPr lang="en-US" altLang="zh-CN" sz="2400" b="1">
              <a:solidFill>
                <a:schemeClr val="accent5">
                  <a:lumMod val="40000"/>
                  <a:lumOff val="60000"/>
                </a:schemeClr>
              </a:solidFill>
              <a:effectLst>
                <a:outerShdw blurRad="38100" dist="38100" dir="2700000" algn="tl">
                  <a:srgbClr val="000000">
                    <a:alpha val="43137"/>
                  </a:srgbClr>
                </a:outerShdw>
              </a:effectLst>
              <a:latin typeface="Arial Rounded MT Bold" panose="020F0704030504030204" charset="0"/>
              <a:cs typeface="Arial Rounded MT Bold" panose="020F0704030504030204" charset="0"/>
            </a:endParaRPr>
          </a:p>
        </p:txBody>
      </p:sp>
      <p:pic>
        <p:nvPicPr>
          <p:cNvPr id="17" name="图片 16" descr="Malala1"/>
          <p:cNvPicPr>
            <a:picLocks noChangeAspect="1"/>
          </p:cNvPicPr>
          <p:nvPr/>
        </p:nvPicPr>
        <p:blipFill>
          <a:blip r:embed="rId2"/>
          <a:stretch>
            <a:fillRect/>
          </a:stretch>
        </p:blipFill>
        <p:spPr>
          <a:xfrm>
            <a:off x="8705850" y="164465"/>
            <a:ext cx="3208655" cy="1803400"/>
          </a:xfrm>
          <a:prstGeom prst="rect">
            <a:avLst/>
          </a:prstGeom>
        </p:spPr>
      </p:pic>
      <p:sp>
        <p:nvSpPr>
          <p:cNvPr id="9" name="文本框 8"/>
          <p:cNvSpPr txBox="1"/>
          <p:nvPr/>
        </p:nvSpPr>
        <p:spPr>
          <a:xfrm>
            <a:off x="3715385" y="4827905"/>
            <a:ext cx="2108200" cy="645160"/>
          </a:xfrm>
          <a:prstGeom prst="rect">
            <a:avLst/>
          </a:prstGeom>
          <a:solidFill>
            <a:srgbClr val="EBEAE5"/>
          </a:solidFill>
        </p:spPr>
        <p:txBody>
          <a:bodyPr wrap="square" rtlCol="0">
            <a:spAutoFit/>
          </a:bodyPr>
          <a:p>
            <a:r>
              <a:rPr lang="en-US" altLang="zh-CN" sz="3600" b="1">
                <a:gradFill>
                  <a:gsLst>
                    <a:gs pos="0">
                      <a:srgbClr val="E30000"/>
                    </a:gs>
                    <a:gs pos="100000">
                      <a:srgbClr val="760303"/>
                    </a:gs>
                  </a:gsLst>
                  <a:lin scaled="0"/>
                </a:gradFill>
              </a:rPr>
              <a:t>positive</a:t>
            </a:r>
            <a:endParaRPr lang="en-US" altLang="zh-CN" sz="3600" b="1">
              <a:gradFill>
                <a:gsLst>
                  <a:gs pos="0">
                    <a:srgbClr val="E30000"/>
                  </a:gs>
                  <a:gs pos="100000">
                    <a:srgbClr val="760303"/>
                  </a:gs>
                </a:gsLst>
                <a:lin scaled="0"/>
              </a:gradFill>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000" fill="hold">
                                          <p:stCondLst>
                                            <p:cond delay="0"/>
                                          </p:stCondLst>
                                        </p:cTn>
                                        <p:tgtEl>
                                          <p:spTgt spid="13"/>
                                        </p:tgtEl>
                                        <p:attrNameLst>
                                          <p:attrName>style.visibility</p:attrName>
                                        </p:attrNameLst>
                                      </p:cBhvr>
                                      <p:to>
                                        <p:strVal val="visible"/>
                                      </p:to>
                                    </p:set>
                                    <p:animEffect transition="in" filter="wipe(left)">
                                      <p:cBhvr>
                                        <p:cTn id="19" dur="1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000" fill="hold">
                                          <p:stCondLst>
                                            <p:cond delay="0"/>
                                          </p:stCondLst>
                                        </p:cTn>
                                        <p:tgtEl>
                                          <p:spTgt spid="2"/>
                                        </p:tgtEl>
                                        <p:attrNameLst>
                                          <p:attrName>style.visibility</p:attrName>
                                        </p:attrNameLst>
                                      </p:cBhvr>
                                      <p:to>
                                        <p:strVal val="visible"/>
                                      </p:to>
                                    </p:set>
                                    <p:animEffect transition="in" filter="wipe(left)">
                                      <p:cBhvr>
                                        <p:cTn id="30" dur="10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linds(horizontal)">
                                      <p:cBhvr>
                                        <p:cTn id="42" dur="500"/>
                                        <p:tgtEl>
                                          <p:spTgt spid="6"/>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blinds(horizontal)">
                                      <p:cBhvr>
                                        <p:cTn id="4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P spid="2" grpId="0" bldLvl="0" animBg="1"/>
      <p:bldP spid="2" grpId="1" animBg="1"/>
      <p:bldP spid="6" grpId="0"/>
      <p:bldP spid="15" grpId="0" bldLvl="0" animBg="1"/>
      <p:bldP spid="12" grpId="0"/>
      <p:bldP spid="13" grpId="0" bldLvl="0" animBg="1"/>
      <p:bldP spid="13" grpId="1" animBg="1"/>
      <p:bldP spid="14" grpId="0"/>
      <p:bldP spid="9"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1273810" y="274955"/>
            <a:ext cx="10340340" cy="521970"/>
          </a:xfrm>
          <a:prstGeom prst="rect">
            <a:avLst/>
          </a:prstGeom>
          <a:noFill/>
        </p:spPr>
        <p:txBody>
          <a:bodyPr wrap="square" rtlCol="0">
            <a:spAutoFit/>
          </a:bodyPr>
          <a:p>
            <a:r>
              <a:rPr lang="en-US" altLang="zh-CN" sz="2800" b="1">
                <a:effectLst>
                  <a:outerShdw blurRad="38100" dist="38100" dir="2700000" algn="tl">
                    <a:srgbClr val="000000">
                      <a:alpha val="43137"/>
                    </a:srgbClr>
                  </a:outerShdw>
                </a:effectLst>
                <a:latin typeface="Arial Rounded MT Bold" panose="020F0704030504030204" charset="0"/>
                <a:cs typeface="Arial Rounded MT Bold" panose="020F0704030504030204" charset="0"/>
              </a:rPr>
              <a:t>Read the following paragraphs and complete the form.</a:t>
            </a:r>
            <a:endParaRPr lang="en-US" altLang="zh-CN" sz="2800" b="1">
              <a:effectLst>
                <a:outerShdw blurRad="38100" dist="38100" dir="2700000" algn="tl">
                  <a:srgbClr val="000000">
                    <a:alpha val="43137"/>
                  </a:srgbClr>
                </a:outerShdw>
              </a:effectLst>
              <a:latin typeface="Arial Rounded MT Bold" panose="020F0704030504030204" charset="0"/>
              <a:cs typeface="Arial Rounded MT Bold" panose="020F0704030504030204" charset="0"/>
            </a:endParaRPr>
          </a:p>
        </p:txBody>
      </p:sp>
      <p:graphicFrame>
        <p:nvGraphicFramePr>
          <p:cNvPr id="2" name="表格 1"/>
          <p:cNvGraphicFramePr/>
          <p:nvPr>
            <p:custDataLst>
              <p:tags r:id="rId1"/>
            </p:custDataLst>
          </p:nvPr>
        </p:nvGraphicFramePr>
        <p:xfrm>
          <a:off x="485775" y="762635"/>
          <a:ext cx="11557635" cy="5834380"/>
        </p:xfrm>
        <a:graphic>
          <a:graphicData uri="http://schemas.openxmlformats.org/drawingml/2006/table">
            <a:tbl>
              <a:tblPr firstRow="1" bandRow="1">
                <a:tableStyleId>{5C22544A-7EE6-4342-B048-85BDC9FD1C3A}</a:tableStyleId>
              </a:tblPr>
              <a:tblGrid>
                <a:gridCol w="2294890"/>
                <a:gridCol w="4984750"/>
                <a:gridCol w="4277995"/>
              </a:tblGrid>
              <a:tr h="807085">
                <a:tc>
                  <a:txBody>
                    <a:bodyPr/>
                    <a:p>
                      <a:pPr algn="ctr">
                        <a:buClrTx/>
                        <a:buSzTx/>
                        <a:buFontTx/>
                        <a:buNone/>
                      </a:pPr>
                      <a:r>
                        <a:rPr lang="en-US" altLang="zh-CN" sz="2800" b="1">
                          <a:solidFill>
                            <a:schemeClr val="dk1"/>
                          </a:solidFill>
                        </a:rPr>
                        <a:t>Topic</a:t>
                      </a:r>
                      <a:endParaRPr lang="en-US" altLang="zh-CN" sz="2800" b="1">
                        <a:solidFill>
                          <a:schemeClr val="dk1"/>
                        </a:solidFill>
                      </a:endParaRPr>
                    </a:p>
                  </a:txBody>
                  <a:tcPr>
                    <a:solidFill>
                      <a:srgbClr val="EAD8E1"/>
                    </a:solidFill>
                  </a:tcPr>
                </a:tc>
                <a:tc>
                  <a:txBody>
                    <a:bodyPr/>
                    <a:p>
                      <a:pPr>
                        <a:buNone/>
                      </a:pPr>
                      <a:r>
                        <a:rPr lang="en-US" altLang="zh-CN" sz="2400" b="1">
                          <a:solidFill>
                            <a:schemeClr val="tx1"/>
                          </a:solidFill>
                        </a:rPr>
                        <a:t>People have different attitudes to the face-down generation</a:t>
                      </a:r>
                      <a:endParaRPr lang="en-US" altLang="zh-CN" sz="2400" b="1">
                        <a:solidFill>
                          <a:schemeClr val="tx1"/>
                        </a:solidFill>
                      </a:endParaRPr>
                    </a:p>
                  </a:txBody>
                  <a:tcPr>
                    <a:solidFill>
                      <a:srgbClr val="EAD8E1"/>
                    </a:solidFill>
                  </a:tcPr>
                </a:tc>
                <a:tc>
                  <a:txBody>
                    <a:bodyPr/>
                    <a:p>
                      <a:pPr algn="ctr">
                        <a:buClrTx/>
                        <a:buSzTx/>
                        <a:buFontTx/>
                        <a:buNone/>
                      </a:pPr>
                      <a:r>
                        <a:rPr lang="en-US" altLang="zh-CN" sz="2800" b="1">
                          <a:solidFill>
                            <a:schemeClr val="dk1"/>
                          </a:solidFill>
                        </a:rPr>
                        <a:t>Reasons</a:t>
                      </a:r>
                      <a:endParaRPr lang="en-US" altLang="zh-CN" sz="2800" b="1">
                        <a:solidFill>
                          <a:schemeClr val="dk1"/>
                        </a:solidFill>
                      </a:endParaRPr>
                    </a:p>
                  </a:txBody>
                  <a:tcPr>
                    <a:solidFill>
                      <a:srgbClr val="EAD8E1"/>
                    </a:solidFill>
                  </a:tcPr>
                </a:tc>
              </a:tr>
              <a:tr h="1121410">
                <a:tc rowSpan="3">
                  <a:txBody>
                    <a:bodyPr/>
                    <a:p>
                      <a:pPr algn="ctr">
                        <a:buNone/>
                      </a:pPr>
                      <a:endParaRPr lang="en-US" altLang="zh-CN" sz="2800" b="1"/>
                    </a:p>
                    <a:p>
                      <a:pPr algn="ctr">
                        <a:buNone/>
                      </a:pPr>
                      <a:endParaRPr lang="en-US" altLang="zh-CN" sz="2800" b="1"/>
                    </a:p>
                    <a:p>
                      <a:pPr algn="ctr">
                        <a:buNone/>
                      </a:pPr>
                      <a:r>
                        <a:rPr lang="en-US" altLang="zh-CN" sz="2800" b="1"/>
                        <a:t>Attitudes</a:t>
                      </a:r>
                      <a:endParaRPr lang="en-US" altLang="zh-CN" sz="2800" b="1"/>
                    </a:p>
                  </a:txBody>
                  <a:tcPr>
                    <a:solidFill>
                      <a:srgbClr val="EAD8E1"/>
                    </a:solidFill>
                  </a:tcPr>
                </a:tc>
                <a:tc>
                  <a:txBody>
                    <a:bodyPr/>
                    <a:p>
                      <a:pPr algn="l">
                        <a:buClrTx/>
                        <a:buSzTx/>
                        <a:buFontTx/>
                        <a:buNone/>
                      </a:pPr>
                      <a:r>
                        <a:rPr lang="en-US" altLang="zh-CN" sz="2400" b="1">
                          <a:solidFill>
                            <a:schemeClr val="tx1"/>
                          </a:solidFill>
                        </a:rPr>
                        <a:t>Some adults</a:t>
                      </a:r>
                      <a:r>
                        <a:rPr lang="en-US" altLang="zh-CN" sz="2400" b="1">
                          <a:solidFill>
                            <a:srgbClr val="ED5911"/>
                          </a:solidFill>
                        </a:rPr>
                        <a:t> worry that...</a:t>
                      </a:r>
                      <a:endParaRPr lang="en-US" altLang="zh-CN" sz="2400" b="1">
                        <a:solidFill>
                          <a:srgbClr val="ED5911"/>
                        </a:solidFill>
                      </a:endParaRPr>
                    </a:p>
                    <a:p>
                      <a:pPr algn="l">
                        <a:buClrTx/>
                        <a:buSzTx/>
                        <a:buFontTx/>
                        <a:buNone/>
                      </a:pPr>
                      <a:r>
                        <a:rPr lang="en-US" altLang="zh-CN" sz="2400" b="1">
                          <a:solidFill>
                            <a:srgbClr val="ED5911"/>
                          </a:solidFill>
                        </a:rPr>
                        <a:t> think of you as...and wonder... so much, too...to...</a:t>
                      </a:r>
                      <a:endParaRPr lang="en-US" altLang="zh-CN" sz="2400" b="1">
                        <a:solidFill>
                          <a:srgbClr val="ED5911"/>
                        </a:solidFill>
                      </a:endParaRPr>
                    </a:p>
                  </a:txBody>
                  <a:tcPr>
                    <a:solidFill>
                      <a:srgbClr val="EAD8E1"/>
                    </a:solidFill>
                  </a:tcPr>
                </a:tc>
                <a:tc>
                  <a:txBody>
                    <a:bodyPr/>
                    <a:p>
                      <a:pPr algn="l">
                        <a:buClrTx/>
                        <a:buSzTx/>
                        <a:buFontTx/>
                        <a:buNone/>
                      </a:pPr>
                      <a:r>
                        <a:rPr lang="en-US" altLang="zh-CN" sz="2400" b="1">
                          <a:solidFill>
                            <a:srgbClr val="ED5911"/>
                          </a:solidFill>
                        </a:rPr>
                        <a:t>self-isolated, addicted, unsuccessful</a:t>
                      </a:r>
                      <a:endParaRPr lang="en-US" altLang="zh-CN" sz="2400" b="1">
                        <a:solidFill>
                          <a:srgbClr val="ED5911"/>
                        </a:solidFill>
                      </a:endParaRPr>
                    </a:p>
                  </a:txBody>
                  <a:tcPr>
                    <a:solidFill>
                      <a:srgbClr val="EAD8E1"/>
                    </a:solidFill>
                  </a:tcPr>
                </a:tc>
              </a:tr>
              <a:tr h="1016000">
                <a:tc vMerge="1">
                  <a:tcPr>
                    <a:solidFill>
                      <a:srgbClr val="EAD8E1"/>
                    </a:solidFill>
                  </a:tcPr>
                </a:tc>
                <a:tc>
                  <a:txBody>
                    <a:bodyPr/>
                    <a:p>
                      <a:pPr algn="l">
                        <a:buClrTx/>
                        <a:buSzTx/>
                        <a:buFontTx/>
                        <a:buNone/>
                      </a:pPr>
                      <a:r>
                        <a:rPr lang="en-US" altLang="zh-CN" sz="2400" b="1">
                          <a:solidFill>
                            <a:schemeClr val="tx1"/>
                          </a:solidFill>
                        </a:rPr>
                        <a:t>Other adults </a:t>
                      </a:r>
                      <a:r>
                        <a:rPr lang="en-US" altLang="zh-CN" sz="2400" b="1">
                          <a:solidFill>
                            <a:srgbClr val="ED5911"/>
                          </a:solidFill>
                        </a:rPr>
                        <a:t>worry that...</a:t>
                      </a:r>
                      <a:endParaRPr lang="en-US" altLang="zh-CN" sz="2400" b="1">
                        <a:solidFill>
                          <a:srgbClr val="ED5911"/>
                        </a:solidFill>
                      </a:endParaRPr>
                    </a:p>
                    <a:p>
                      <a:pPr algn="l">
                        <a:buClrTx/>
                        <a:buSzTx/>
                        <a:buFontTx/>
                        <a:buNone/>
                      </a:pPr>
                      <a:r>
                        <a:rPr lang="en-US" altLang="zh-CN" sz="2400" b="1">
                          <a:solidFill>
                            <a:srgbClr val="ED5911"/>
                          </a:solidFill>
                        </a:rPr>
                        <a:t>always, everything</a:t>
                      </a:r>
                      <a:endParaRPr lang="en-US" altLang="zh-CN" sz="2400" b="1">
                        <a:solidFill>
                          <a:srgbClr val="ED5911"/>
                        </a:solidFill>
                      </a:endParaRPr>
                    </a:p>
                    <a:p>
                      <a:pPr algn="l">
                        <a:buClrTx/>
                        <a:buSzTx/>
                        <a:buFontTx/>
                        <a:buNone/>
                      </a:pPr>
                      <a:endParaRPr lang="en-US" altLang="zh-CN" sz="2400" b="1">
                        <a:solidFill>
                          <a:srgbClr val="ED5911"/>
                        </a:solidFill>
                      </a:endParaRPr>
                    </a:p>
                  </a:txBody>
                  <a:tcPr>
                    <a:solidFill>
                      <a:srgbClr val="EAD8E1"/>
                    </a:solidFill>
                  </a:tcPr>
                </a:tc>
                <a:tc>
                  <a:txBody>
                    <a:bodyPr/>
                    <a:p>
                      <a:pPr algn="l">
                        <a:buClrTx/>
                        <a:buSzTx/>
                        <a:buFontTx/>
                        <a:buNone/>
                      </a:pPr>
                      <a:r>
                        <a:rPr lang="en-US" altLang="zh-CN" sz="2400" b="1">
                          <a:solidFill>
                            <a:srgbClr val="ED5911"/>
                          </a:solidFill>
                        </a:rPr>
                        <a:t>spoilt, afraid of challenges, dependent, childish, helicopter parents</a:t>
                      </a:r>
                      <a:endParaRPr lang="en-US" altLang="zh-CN" sz="2400" b="1">
                        <a:solidFill>
                          <a:srgbClr val="ED5911"/>
                        </a:solidFill>
                      </a:endParaRPr>
                    </a:p>
                  </a:txBody>
                  <a:tcPr>
                    <a:solidFill>
                      <a:srgbClr val="EAD8E1"/>
                    </a:solidFill>
                  </a:tcPr>
                </a:tc>
              </a:tr>
              <a:tr h="1710690">
                <a:tc vMerge="1">
                  <a:tcPr>
                    <a:solidFill>
                      <a:srgbClr val="EAD8E1"/>
                    </a:solidFill>
                  </a:tcPr>
                </a:tc>
                <a:tc>
                  <a:txBody>
                    <a:bodyPr/>
                    <a:p>
                      <a:pPr algn="l">
                        <a:buClrTx/>
                        <a:buSzTx/>
                        <a:buFontTx/>
                        <a:buNone/>
                      </a:pPr>
                      <a:r>
                        <a:rPr lang="en-US" altLang="zh-CN" sz="2400" b="1">
                          <a:solidFill>
                            <a:schemeClr val="tx1"/>
                          </a:solidFill>
                        </a:rPr>
                        <a:t>The writer </a:t>
                      </a:r>
                      <a:endParaRPr lang="en-US" altLang="zh-CN" sz="2400" b="1">
                        <a:solidFill>
                          <a:schemeClr val="tx1"/>
                        </a:solidFill>
                      </a:endParaRPr>
                    </a:p>
                    <a:p>
                      <a:pPr algn="l">
                        <a:buClrTx/>
                        <a:buSzTx/>
                        <a:buFontTx/>
                        <a:buNone/>
                      </a:pPr>
                      <a:r>
                        <a:rPr lang="en-US" altLang="zh-CN" sz="2400" b="1">
                          <a:solidFill>
                            <a:srgbClr val="ED5911"/>
                          </a:solidFill>
                        </a:rPr>
                        <a:t>thinks they don’t need...</a:t>
                      </a:r>
                      <a:endParaRPr lang="en-US" altLang="zh-CN" sz="2400" b="1">
                        <a:solidFill>
                          <a:srgbClr val="ED5911"/>
                        </a:solidFill>
                      </a:endParaRPr>
                    </a:p>
                  </a:txBody>
                  <a:tcPr>
                    <a:solidFill>
                      <a:srgbClr val="EAD8E1"/>
                    </a:solidFill>
                  </a:tcPr>
                </a:tc>
                <a:tc>
                  <a:txBody>
                    <a:bodyPr/>
                    <a:p>
                      <a:pPr algn="l">
                        <a:buClrTx/>
                        <a:buSzTx/>
                        <a:buFontTx/>
                        <a:buNone/>
                      </a:pPr>
                      <a:r>
                        <a:rPr lang="en-US" altLang="zh-CN" sz="2400" b="1">
                          <a:solidFill>
                            <a:srgbClr val="ED5911"/>
                          </a:solidFill>
                          <a:sym typeface="+mn-ea"/>
                        </a:rPr>
                        <a:t>better educated, more creative, enthusiastic, willing to become leaders, kind-hearted, brave, young</a:t>
                      </a:r>
                      <a:endParaRPr lang="en-US" altLang="zh-CN" sz="2400" b="1">
                        <a:solidFill>
                          <a:srgbClr val="ED5911"/>
                        </a:solidFill>
                      </a:endParaRPr>
                    </a:p>
                  </a:txBody>
                  <a:tcPr>
                    <a:solidFill>
                      <a:srgbClr val="EAD8E1"/>
                    </a:solidFill>
                  </a:tcPr>
                </a:tc>
              </a:tr>
              <a:tr h="923290">
                <a:tc>
                  <a:txBody>
                    <a:bodyPr/>
                    <a:p>
                      <a:pPr algn="ctr">
                        <a:buNone/>
                      </a:pPr>
                      <a:r>
                        <a:rPr lang="en-US" altLang="zh-CN" sz="2800" b="1"/>
                        <a:t>Conclusion</a:t>
                      </a:r>
                      <a:endParaRPr lang="en-US" altLang="zh-CN" sz="2800" b="1"/>
                    </a:p>
                  </a:txBody>
                  <a:tcPr>
                    <a:solidFill>
                      <a:srgbClr val="EAD8E1"/>
                    </a:solidFill>
                  </a:tcPr>
                </a:tc>
                <a:tc>
                  <a:txBody>
                    <a:bodyPr/>
                    <a:p>
                      <a:pPr algn="l">
                        <a:buClrTx/>
                        <a:buSzTx/>
                        <a:buFontTx/>
                        <a:buNone/>
                      </a:pPr>
                      <a:endParaRPr lang="en-US" altLang="zh-CN" sz="2400" b="1">
                        <a:solidFill>
                          <a:srgbClr val="ED5911"/>
                        </a:solidFill>
                      </a:endParaRPr>
                    </a:p>
                  </a:txBody>
                  <a:tcPr>
                    <a:solidFill>
                      <a:srgbClr val="EAD8E1"/>
                    </a:solidFill>
                  </a:tcPr>
                </a:tc>
                <a:tc>
                  <a:txBody>
                    <a:bodyPr/>
                    <a:p>
                      <a:pPr algn="l">
                        <a:buClrTx/>
                        <a:buSzTx/>
                        <a:buFontTx/>
                        <a:buNone/>
                      </a:pPr>
                      <a:endParaRPr lang="en-US" altLang="zh-CN" sz="2400" b="1">
                        <a:solidFill>
                          <a:srgbClr val="ED5911"/>
                        </a:solidFill>
                      </a:endParaRPr>
                    </a:p>
                  </a:txBody>
                  <a:tcPr>
                    <a:solidFill>
                      <a:srgbClr val="EAD8E1"/>
                    </a:solidFill>
                  </a:tcPr>
                </a:tc>
              </a:tr>
            </a:tbl>
          </a:graphicData>
        </a:graphic>
      </p:graphicFrame>
      <p:sp>
        <p:nvSpPr>
          <p:cNvPr id="12" name="文本框 11"/>
          <p:cNvSpPr txBox="1"/>
          <p:nvPr/>
        </p:nvSpPr>
        <p:spPr>
          <a:xfrm>
            <a:off x="2809240" y="5702300"/>
            <a:ext cx="5841365" cy="521970"/>
          </a:xfrm>
          <a:prstGeom prst="rect">
            <a:avLst/>
          </a:prstGeom>
          <a:noFill/>
        </p:spPr>
        <p:txBody>
          <a:bodyPr wrap="square" rtlCol="0">
            <a:spAutoFit/>
          </a:bodyPr>
          <a:p>
            <a:r>
              <a:rPr lang="en-US" altLang="zh-CN" sz="2800" b="1">
                <a:solidFill>
                  <a:schemeClr val="tx1"/>
                </a:solidFill>
                <a:effectLst>
                  <a:outerShdw blurRad="38100" dist="38100" dir="2700000" algn="tl">
                    <a:srgbClr val="000000">
                      <a:alpha val="43137"/>
                    </a:srgbClr>
                  </a:outerShdw>
                </a:effectLst>
                <a:latin typeface="Arial Rounded MT Bold" panose="020F0704030504030204" charset="0"/>
                <a:cs typeface="Arial Rounded MT Bold" panose="020F0704030504030204" charset="0"/>
              </a:rPr>
              <a:t>There’s reason to be hopeful....</a:t>
            </a:r>
            <a:endParaRPr lang="en-US" altLang="zh-CN" sz="2800" b="1">
              <a:solidFill>
                <a:schemeClr val="tx1"/>
              </a:solidFill>
              <a:effectLst>
                <a:outerShdw blurRad="38100" dist="38100" dir="2700000" algn="tl">
                  <a:srgbClr val="000000">
                    <a:alpha val="43137"/>
                  </a:srgbClr>
                </a:outerShdw>
              </a:effectLst>
              <a:latin typeface="Arial Rounded MT Bold" panose="020F0704030504030204" charset="0"/>
              <a:cs typeface="Arial Rounded MT Bold" panose="020F0704030504030204" charset="0"/>
            </a:endParaRPr>
          </a:p>
        </p:txBody>
      </p:sp>
      <p:sp>
        <p:nvSpPr>
          <p:cNvPr id="3" name="文本框 2"/>
          <p:cNvSpPr txBox="1"/>
          <p:nvPr/>
        </p:nvSpPr>
        <p:spPr>
          <a:xfrm>
            <a:off x="2809240" y="6075045"/>
            <a:ext cx="4355465" cy="521970"/>
          </a:xfrm>
          <a:prstGeom prst="rect">
            <a:avLst/>
          </a:prstGeom>
          <a:noFill/>
        </p:spPr>
        <p:txBody>
          <a:bodyPr wrap="square" rtlCol="0">
            <a:spAutoFit/>
          </a:bodyPr>
          <a:p>
            <a:r>
              <a:rPr lang="en-US" altLang="zh-CN" sz="2800" b="1">
                <a:solidFill>
                  <a:schemeClr val="tx1"/>
                </a:solidFill>
                <a:effectLst>
                  <a:outerShdw blurRad="38100" dist="38100" dir="2700000" algn="tl">
                    <a:srgbClr val="000000">
                      <a:alpha val="43137"/>
                    </a:srgbClr>
                  </a:outerShdw>
                </a:effectLst>
                <a:latin typeface="Arial Rounded MT Bold" panose="020F0704030504030204" charset="0"/>
                <a:cs typeface="Arial Rounded MT Bold" panose="020F0704030504030204" charset="0"/>
              </a:rPr>
              <a:t>Chances are that...</a:t>
            </a:r>
            <a:endParaRPr lang="en-US" altLang="zh-CN" sz="2800" b="1">
              <a:solidFill>
                <a:schemeClr val="tx1"/>
              </a:solidFill>
              <a:effectLst>
                <a:outerShdw blurRad="38100" dist="38100" dir="2700000" algn="tl">
                  <a:srgbClr val="000000">
                    <a:alpha val="43137"/>
                  </a:srgbClr>
                </a:outerShdw>
              </a:effectLst>
              <a:latin typeface="Arial Rounded MT Bold" panose="020F0704030504030204" charset="0"/>
              <a:cs typeface="Arial Rounded MT Bold" panose="020F0704030504030204" charset="0"/>
            </a:endParaRPr>
          </a:p>
        </p:txBody>
      </p:sp>
      <p:sp>
        <p:nvSpPr>
          <p:cNvPr id="4" name="文本框 3"/>
          <p:cNvSpPr txBox="1"/>
          <p:nvPr/>
        </p:nvSpPr>
        <p:spPr>
          <a:xfrm>
            <a:off x="4473575" y="3937000"/>
            <a:ext cx="1725295" cy="521970"/>
          </a:xfrm>
          <a:prstGeom prst="rect">
            <a:avLst/>
          </a:prstGeom>
          <a:solidFill>
            <a:srgbClr val="EBEAE5"/>
          </a:solidFill>
        </p:spPr>
        <p:txBody>
          <a:bodyPr wrap="square" rtlCol="0">
            <a:spAutoFit/>
          </a:bodyPr>
          <a:p>
            <a:r>
              <a:rPr lang="en-US" altLang="zh-CN" sz="2800" b="1">
                <a:gradFill>
                  <a:gsLst>
                    <a:gs pos="0">
                      <a:srgbClr val="E30000"/>
                    </a:gs>
                    <a:gs pos="100000">
                      <a:srgbClr val="760303"/>
                    </a:gs>
                  </a:gsLst>
                  <a:lin scaled="0"/>
                </a:gradFill>
              </a:rPr>
              <a:t>positive</a:t>
            </a:r>
            <a:endParaRPr lang="en-US" altLang="zh-CN" sz="2800" b="1">
              <a:gradFill>
                <a:gsLst>
                  <a:gs pos="0">
                    <a:srgbClr val="E30000"/>
                  </a:gs>
                  <a:gs pos="100000">
                    <a:srgbClr val="760303"/>
                  </a:gs>
                </a:gsLst>
                <a:lin scaled="0"/>
              </a:gradFill>
            </a:endParaRPr>
          </a:p>
        </p:txBody>
      </p:sp>
      <p:sp>
        <p:nvSpPr>
          <p:cNvPr id="5" name="文本框 4"/>
          <p:cNvSpPr txBox="1"/>
          <p:nvPr/>
        </p:nvSpPr>
        <p:spPr>
          <a:xfrm>
            <a:off x="4721860" y="1557655"/>
            <a:ext cx="1725295" cy="521970"/>
          </a:xfrm>
          <a:prstGeom prst="rect">
            <a:avLst/>
          </a:prstGeom>
          <a:solidFill>
            <a:srgbClr val="EBEAE5"/>
          </a:solidFill>
        </p:spPr>
        <p:txBody>
          <a:bodyPr wrap="square" rtlCol="0">
            <a:spAutoFit/>
          </a:bodyPr>
          <a:p>
            <a:r>
              <a:rPr lang="en-US" altLang="zh-CN" sz="2800" b="1">
                <a:gradFill>
                  <a:gsLst>
                    <a:gs pos="0">
                      <a:srgbClr val="E30000"/>
                    </a:gs>
                    <a:gs pos="100000">
                      <a:srgbClr val="760303"/>
                    </a:gs>
                  </a:gsLst>
                  <a:lin scaled="0"/>
                </a:gradFill>
              </a:rPr>
              <a:t>worried</a:t>
            </a:r>
            <a:endParaRPr lang="en-US" altLang="zh-CN" sz="2800" b="1">
              <a:gradFill>
                <a:gsLst>
                  <a:gs pos="0">
                    <a:srgbClr val="E30000"/>
                  </a:gs>
                  <a:gs pos="100000">
                    <a:srgbClr val="760303"/>
                  </a:gs>
                </a:gsLst>
                <a:lin scaled="0"/>
              </a:gradFill>
            </a:endParaRPr>
          </a:p>
        </p:txBody>
      </p:sp>
      <p:sp>
        <p:nvSpPr>
          <p:cNvPr id="6" name="文本框 5"/>
          <p:cNvSpPr txBox="1"/>
          <p:nvPr/>
        </p:nvSpPr>
        <p:spPr>
          <a:xfrm>
            <a:off x="4721860" y="2747010"/>
            <a:ext cx="1725295" cy="521970"/>
          </a:xfrm>
          <a:prstGeom prst="rect">
            <a:avLst/>
          </a:prstGeom>
          <a:solidFill>
            <a:srgbClr val="EBEAE5"/>
          </a:solidFill>
        </p:spPr>
        <p:txBody>
          <a:bodyPr wrap="square" rtlCol="0">
            <a:spAutoFit/>
          </a:bodyPr>
          <a:p>
            <a:r>
              <a:rPr lang="en-US" altLang="zh-CN" sz="2800" b="1">
                <a:gradFill>
                  <a:gsLst>
                    <a:gs pos="0">
                      <a:srgbClr val="E30000"/>
                    </a:gs>
                    <a:gs pos="100000">
                      <a:srgbClr val="760303"/>
                    </a:gs>
                  </a:gsLst>
                  <a:lin scaled="0"/>
                </a:gradFill>
              </a:rPr>
              <a:t>worried</a:t>
            </a:r>
            <a:endParaRPr lang="en-US" altLang="zh-CN" sz="2800" b="1">
              <a:gradFill>
                <a:gsLst>
                  <a:gs pos="0">
                    <a:srgbClr val="E30000"/>
                  </a:gs>
                  <a:gs pos="100000">
                    <a:srgbClr val="760303"/>
                  </a:gs>
                </a:gsLst>
                <a:lin scaled="0"/>
              </a:gradFill>
            </a:endParaRPr>
          </a:p>
        </p:txBody>
      </p:sp>
      <p:sp>
        <p:nvSpPr>
          <p:cNvPr id="7" name="文本框 6"/>
          <p:cNvSpPr txBox="1"/>
          <p:nvPr/>
        </p:nvSpPr>
        <p:spPr>
          <a:xfrm>
            <a:off x="9015095" y="5772150"/>
            <a:ext cx="1652270" cy="521970"/>
          </a:xfrm>
          <a:prstGeom prst="rect">
            <a:avLst/>
          </a:prstGeom>
          <a:noFill/>
        </p:spPr>
        <p:txBody>
          <a:bodyPr wrap="square" rtlCol="0">
            <a:spAutoFit/>
          </a:bodyPr>
          <a:p>
            <a:r>
              <a:rPr lang="en-US" altLang="zh-CN" sz="2800" b="1">
                <a:solidFill>
                  <a:schemeClr val="tx1"/>
                </a:solidFill>
                <a:effectLst>
                  <a:outerShdw blurRad="38100" dist="38100" dir="2700000" algn="tl">
                    <a:srgbClr val="000000">
                      <a:alpha val="43137"/>
                    </a:srgbClr>
                  </a:outerShdw>
                </a:effectLst>
                <a:latin typeface="Arial Rounded MT Bold" panose="020F0704030504030204" charset="0"/>
                <a:cs typeface="Arial Rounded MT Bold" panose="020F0704030504030204" charset="0"/>
              </a:rPr>
              <a:t>great</a:t>
            </a:r>
            <a:endParaRPr lang="en-US" altLang="zh-CN" sz="2800" b="1">
              <a:solidFill>
                <a:schemeClr val="tx1"/>
              </a:solidFill>
              <a:effectLst>
                <a:outerShdw blurRad="38100" dist="38100" dir="2700000" algn="tl">
                  <a:srgbClr val="000000">
                    <a:alpha val="43137"/>
                  </a:srgbClr>
                </a:outerShdw>
              </a:effectLst>
              <a:latin typeface="Arial Rounded MT Bold" panose="020F0704030504030204" charset="0"/>
              <a:cs typeface="Arial Rounded MT Bold" panose="020F070403050403020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圆角矩形 17"/>
          <p:cNvSpPr/>
          <p:nvPr/>
        </p:nvSpPr>
        <p:spPr>
          <a:xfrm>
            <a:off x="521970" y="912495"/>
            <a:ext cx="11585575" cy="1261110"/>
          </a:xfrm>
          <a:prstGeom prst="roundRect">
            <a:avLst/>
          </a:prstGeom>
          <a:solidFill>
            <a:srgbClr val="EAE9E4">
              <a:alpha val="99000"/>
            </a:srgbClr>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文本框 8"/>
          <p:cNvSpPr txBox="1"/>
          <p:nvPr/>
        </p:nvSpPr>
        <p:spPr>
          <a:xfrm>
            <a:off x="1146175" y="29845"/>
            <a:ext cx="4320540" cy="521970"/>
          </a:xfrm>
          <a:prstGeom prst="rect">
            <a:avLst/>
          </a:prstGeom>
          <a:noFill/>
        </p:spPr>
        <p:txBody>
          <a:bodyPr wrap="square" rtlCol="0">
            <a:spAutoFit/>
          </a:bodyPr>
          <a:p>
            <a:pPr algn="l"/>
            <a:r>
              <a:rPr lang="en-US" altLang="zh-CN" sz="2800" b="1">
                <a:effectLst>
                  <a:outerShdw blurRad="38100" dist="38100" dir="2700000" algn="tl">
                    <a:srgbClr val="000000">
                      <a:alpha val="43137"/>
                    </a:srgbClr>
                  </a:outerShdw>
                </a:effectLst>
                <a:latin typeface="Arial Rounded MT Bold" panose="020F0704030504030204" charset="0"/>
                <a:cs typeface="Arial Rounded MT Bold" panose="020F0704030504030204" charset="0"/>
              </a:rPr>
              <a:t>P4: Draw a conclusion</a:t>
            </a:r>
            <a:endParaRPr lang="en-US" altLang="zh-CN" sz="2800" b="1">
              <a:effectLst>
                <a:outerShdw blurRad="38100" dist="38100" dir="2700000" algn="tl">
                  <a:srgbClr val="000000">
                    <a:alpha val="43137"/>
                  </a:srgbClr>
                </a:outerShdw>
              </a:effectLst>
              <a:latin typeface="Arial Rounded MT Bold" panose="020F0704030504030204" charset="0"/>
              <a:cs typeface="Arial Rounded MT Bold" panose="020F0704030504030204" charset="0"/>
            </a:endParaRPr>
          </a:p>
        </p:txBody>
      </p:sp>
      <p:sp>
        <p:nvSpPr>
          <p:cNvPr id="5" name="文本占位符 4"/>
          <p:cNvSpPr>
            <a:spLocks noGrp="1"/>
          </p:cNvSpPr>
          <p:nvPr>
            <p:ph type="body" sz="quarter" idx="13"/>
          </p:nvPr>
        </p:nvSpPr>
        <p:spPr/>
        <p:txBody>
          <a:bodyPr/>
          <a:p>
            <a:endParaRPr lang="zh-CN" altLang="en-US"/>
          </a:p>
        </p:txBody>
      </p:sp>
      <p:sp>
        <p:nvSpPr>
          <p:cNvPr id="6" name="文本框 5"/>
          <p:cNvSpPr txBox="1"/>
          <p:nvPr/>
        </p:nvSpPr>
        <p:spPr>
          <a:xfrm>
            <a:off x="713740" y="902335"/>
            <a:ext cx="11325860" cy="1383665"/>
          </a:xfrm>
          <a:prstGeom prst="rect">
            <a:avLst/>
          </a:prstGeom>
          <a:noFill/>
          <a:ln w="12700" cmpd="sng">
            <a:noFill/>
            <a:prstDash val="solid"/>
          </a:ln>
        </p:spPr>
        <p:txBody>
          <a:bodyPr wrap="square">
            <a:spAutoFit/>
          </a:bodyPr>
          <a:p>
            <a:pPr indent="0" algn="l"/>
            <a:r>
              <a:rPr lang="en-US" sz="2800" b="1">
                <a:latin typeface="Times New Roman" panose="02020603050405020304" charset="0"/>
                <a:ea typeface="宋体" panose="02010600030101010101" pitchFamily="2" charset="-122"/>
                <a:sym typeface="+mn-ea"/>
              </a:rPr>
              <a:t>    </a:t>
            </a:r>
            <a:r>
              <a:rPr lang="en-US" sz="2800" b="1">
                <a:gradFill>
                  <a:gsLst>
                    <a:gs pos="0">
                      <a:srgbClr val="FE4444"/>
                    </a:gs>
                    <a:gs pos="100000">
                      <a:srgbClr val="832B2B"/>
                    </a:gs>
                  </a:gsLst>
                  <a:lin scaled="0"/>
                </a:gradFill>
                <a:latin typeface="Times New Roman" panose="02020603050405020304" charset="0"/>
                <a:ea typeface="宋体" panose="02010600030101010101" pitchFamily="2" charset="-122"/>
                <a:sym typeface="+mn-ea"/>
              </a:rPr>
              <a:t>So</a:t>
            </a:r>
            <a:r>
              <a:rPr lang="en-US" sz="2800" b="1">
                <a:latin typeface="Times New Roman" panose="02020603050405020304" charset="0"/>
                <a:ea typeface="宋体" panose="02010600030101010101" pitchFamily="2" charset="-122"/>
                <a:sym typeface="+mn-ea"/>
              </a:rPr>
              <a:t> if you’re one of the oh-ohs, </a:t>
            </a:r>
            <a:r>
              <a:rPr lang="en-US" sz="2800" b="1">
                <a:gradFill>
                  <a:gsLst>
                    <a:gs pos="0">
                      <a:srgbClr val="FE4444"/>
                    </a:gs>
                    <a:gs pos="100000">
                      <a:srgbClr val="832B2B"/>
                    </a:gs>
                  </a:gsLst>
                  <a:lin scaled="0"/>
                </a:gradFill>
                <a:latin typeface="Times New Roman" panose="02020603050405020304" charset="0"/>
                <a:ea typeface="宋体" panose="02010600030101010101" pitchFamily="2" charset="-122"/>
                <a:sym typeface="+mn-ea"/>
              </a:rPr>
              <a:t>there’s reason to be hopeful about the future.</a:t>
            </a:r>
            <a:r>
              <a:rPr lang="en-US" sz="2800" b="1">
                <a:latin typeface="Times New Roman" panose="02020603050405020304" charset="0"/>
                <a:ea typeface="宋体" panose="02010600030101010101" pitchFamily="2" charset="-122"/>
                <a:sym typeface="+mn-ea"/>
              </a:rPr>
              <a:t> Things are looking up for the face-down generation. Chances are that you </a:t>
            </a:r>
            <a:r>
              <a:rPr lang="en-US" sz="2800" b="1">
                <a:latin typeface="Times New Roman" panose="02020603050405020304" charset="0"/>
                <a:ea typeface="宋体" panose="02010600030101010101" pitchFamily="2" charset="-122"/>
                <a:cs typeface="Times New Roman" panose="02020603050405020304" charset="0"/>
                <a:sym typeface="+mn-ea"/>
              </a:rPr>
              <a:t>will </a:t>
            </a:r>
            <a:r>
              <a:rPr lang="en-US" sz="2800" b="1">
                <a:latin typeface="Times New Roman" panose="02020603050405020304" charset="0"/>
                <a:ea typeface="宋体" panose="02010600030101010101" pitchFamily="2" charset="-122"/>
                <a:sym typeface="+mn-ea"/>
              </a:rPr>
              <a:t>do </a:t>
            </a:r>
            <a:r>
              <a:rPr lang="en-US" sz="2800" b="1">
                <a:latin typeface="Times New Roman" panose="02020603050405020304" charset="0"/>
                <a:ea typeface="宋体" panose="02010600030101010101" pitchFamily="2" charset="-122"/>
                <a:cs typeface="Times New Roman" panose="02020603050405020304" charset="0"/>
                <a:sym typeface="+mn-ea"/>
              </a:rPr>
              <a:t>GR8 (</a:t>
            </a:r>
            <a:r>
              <a:rPr lang="en-US" sz="2800" b="1">
                <a:latin typeface="Times New Roman" panose="02020603050405020304" charset="0"/>
                <a:ea typeface="宋体" panose="02010600030101010101" pitchFamily="2" charset="-122"/>
                <a:sym typeface="+mn-ea"/>
              </a:rPr>
              <a:t>great</a:t>
            </a:r>
            <a:r>
              <a:rPr lang="en-US" sz="2800" b="1">
                <a:latin typeface="Times New Roman" panose="02020603050405020304" charset="0"/>
                <a:ea typeface="宋体" panose="02010600030101010101" pitchFamily="2" charset="-122"/>
                <a:cs typeface="Times New Roman" panose="02020603050405020304" charset="0"/>
                <a:sym typeface="+mn-ea"/>
              </a:rPr>
              <a:t>)</a:t>
            </a:r>
            <a:r>
              <a:rPr lang="en-US" sz="2800" b="1">
                <a:latin typeface="Times New Roman" panose="02020603050405020304" charset="0"/>
                <a:ea typeface="宋体" panose="02010600030101010101" pitchFamily="2" charset="-122"/>
                <a:sym typeface="+mn-ea"/>
              </a:rPr>
              <a:t> and </a:t>
            </a:r>
            <a:r>
              <a:rPr lang="en-US" sz="2800" b="1">
                <a:latin typeface="Times New Roman" panose="02020603050405020304" charset="0"/>
                <a:ea typeface="宋体" panose="02010600030101010101" pitchFamily="2" charset="-122"/>
                <a:cs typeface="Times New Roman" panose="02020603050405020304" charset="0"/>
                <a:sym typeface="+mn-ea"/>
              </a:rPr>
              <a:t>LOL (</a:t>
            </a:r>
            <a:r>
              <a:rPr lang="en-US" sz="2800" b="1">
                <a:latin typeface="Times New Roman" panose="02020603050405020304" charset="0"/>
                <a:ea typeface="宋体" panose="02010600030101010101" pitchFamily="2" charset="-122"/>
                <a:sym typeface="+mn-ea"/>
              </a:rPr>
              <a:t>laugh out loud</a:t>
            </a:r>
            <a:r>
              <a:rPr lang="en-US" sz="2800" b="1">
                <a:latin typeface="Times New Roman" panose="02020603050405020304" charset="0"/>
                <a:ea typeface="宋体" panose="02010600030101010101" pitchFamily="2" charset="-122"/>
                <a:cs typeface="Times New Roman" panose="02020603050405020304" charset="0"/>
                <a:sym typeface="+mn-ea"/>
              </a:rPr>
              <a:t>)</a:t>
            </a:r>
            <a:r>
              <a:rPr lang="en-US" sz="2800" b="1">
                <a:latin typeface="Times New Roman" panose="02020603050405020304" charset="0"/>
                <a:ea typeface="宋体" panose="02010600030101010101" pitchFamily="2" charset="-122"/>
                <a:sym typeface="+mn-ea"/>
              </a:rPr>
              <a:t>.</a:t>
            </a:r>
            <a:r>
              <a:rPr lang="en-US" sz="2800" b="1">
                <a:latin typeface="Times New Roman" panose="02020603050405020304" charset="0"/>
                <a:ea typeface="宋体" panose="02010600030101010101" pitchFamily="2" charset="-122"/>
                <a:cs typeface="Times New Roman" panose="02020603050405020304" charset="0"/>
                <a:sym typeface="+mn-ea"/>
              </a:rPr>
              <a:t> </a:t>
            </a:r>
            <a:endParaRPr lang="en-US" sz="2800" b="1">
              <a:latin typeface="Times New Roman" panose="02020603050405020304" charset="0"/>
              <a:ea typeface="宋体" panose="02010600030101010101" pitchFamily="2" charset="-122"/>
              <a:cs typeface="Times New Roman" panose="02020603050405020304" charset="0"/>
              <a:sym typeface="+mn-ea"/>
            </a:endParaRPr>
          </a:p>
        </p:txBody>
      </p:sp>
      <p:sp>
        <p:nvSpPr>
          <p:cNvPr id="10" name="椭圆 9"/>
          <p:cNvSpPr/>
          <p:nvPr/>
        </p:nvSpPr>
        <p:spPr>
          <a:xfrm>
            <a:off x="3522980" y="1263650"/>
            <a:ext cx="1835785" cy="594995"/>
          </a:xfrm>
          <a:prstGeom prst="ellipse">
            <a:avLst/>
          </a:prstGeom>
          <a:noFill/>
          <a:ln w="666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下箭头 15"/>
          <p:cNvSpPr/>
          <p:nvPr/>
        </p:nvSpPr>
        <p:spPr>
          <a:xfrm rot="12900000" flipH="1">
            <a:off x="5123815" y="628015"/>
            <a:ext cx="251460" cy="744220"/>
          </a:xfrm>
          <a:prstGeom prst="downArrow">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文本框 14"/>
          <p:cNvSpPr txBox="1"/>
          <p:nvPr/>
        </p:nvSpPr>
        <p:spPr>
          <a:xfrm>
            <a:off x="1748790" y="173990"/>
            <a:ext cx="10107930" cy="521970"/>
          </a:xfrm>
          <a:prstGeom prst="rect">
            <a:avLst/>
          </a:prstGeom>
          <a:solidFill>
            <a:schemeClr val="bg1"/>
          </a:solidFill>
          <a:ln w="28575" cmpd="sng">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ln>
        </p:spPr>
        <p:txBody>
          <a:bodyPr wrap="square" rtlCol="0" anchor="t">
            <a:spAutoFit/>
          </a:bodyPr>
          <a:p>
            <a:pPr algn="ctr"/>
            <a:r>
              <a:rPr lang="en-US" sz="2800" b="1">
                <a:solidFill>
                  <a:schemeClr val="tx1"/>
                </a:solidFill>
                <a:effectLst>
                  <a:outerShdw blurRad="38100" dist="19050" dir="2700000" algn="tl" rotWithShape="0">
                    <a:schemeClr val="dk1">
                      <a:alpha val="40000"/>
                    </a:schemeClr>
                  </a:outerShdw>
                </a:effectLst>
                <a:latin typeface="Times New Roman" panose="02020603050405020304" charset="0"/>
                <a:ea typeface="宋体" panose="02010600030101010101" pitchFamily="2" charset="-122"/>
                <a:cs typeface="Times New Roman" panose="02020603050405020304" charset="0"/>
                <a:sym typeface="+mn-ea"/>
              </a:rPr>
              <a:t>A</a:t>
            </a:r>
            <a:r>
              <a:rPr 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.raise one’s head  </a:t>
            </a:r>
            <a:r>
              <a:rPr lang="en-US" sz="2800" b="1">
                <a:solidFill>
                  <a:schemeClr val="tx1"/>
                </a:solidFill>
                <a:effectLst>
                  <a:outerShdw blurRad="38100" dist="19050" dir="2700000" algn="tl" rotWithShape="0">
                    <a:schemeClr val="dk1">
                      <a:alpha val="40000"/>
                    </a:schemeClr>
                  </a:outerShdw>
                </a:effectLst>
                <a:latin typeface="Times New Roman" panose="02020603050405020304" charset="0"/>
                <a:ea typeface="宋体" panose="02010600030101010101" pitchFamily="2" charset="-122"/>
                <a:cs typeface="Times New Roman" panose="02020603050405020304" charset="0"/>
                <a:sym typeface="+mn-ea"/>
              </a:rPr>
              <a:t>B</a:t>
            </a:r>
            <a:r>
              <a:rPr 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.become better  </a:t>
            </a:r>
            <a:r>
              <a:rPr lang="en-US" sz="2800" b="1">
                <a:solidFill>
                  <a:schemeClr val="tx1"/>
                </a:solidFill>
                <a:effectLst>
                  <a:outerShdw blurRad="38100" dist="19050" dir="2700000" algn="tl" rotWithShape="0">
                    <a:schemeClr val="dk1">
                      <a:alpha val="40000"/>
                    </a:schemeClr>
                  </a:outerShdw>
                </a:effectLst>
                <a:latin typeface="Times New Roman" panose="02020603050405020304" charset="0"/>
                <a:ea typeface="宋体" panose="02010600030101010101" pitchFamily="2" charset="-122"/>
                <a:cs typeface="Times New Roman" panose="02020603050405020304" charset="0"/>
                <a:sym typeface="+mn-ea"/>
              </a:rPr>
              <a:t>C</a:t>
            </a:r>
            <a:r>
              <a:rPr 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.search for information</a:t>
            </a:r>
            <a:endParaRPr lang="en-US" alt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endParaRPr>
          </a:p>
        </p:txBody>
      </p:sp>
      <p:sp>
        <p:nvSpPr>
          <p:cNvPr id="7" name="云形标注 6"/>
          <p:cNvSpPr/>
          <p:nvPr/>
        </p:nvSpPr>
        <p:spPr>
          <a:xfrm rot="5880000">
            <a:off x="9453245" y="1678305"/>
            <a:ext cx="1880870" cy="2059305"/>
          </a:xfrm>
          <a:prstGeom prst="cloudCallout">
            <a:avLst/>
          </a:prstGeom>
          <a:solidFill>
            <a:srgbClr val="B47595">
              <a:alpha val="9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nvSpPr>
        <p:spPr>
          <a:xfrm>
            <a:off x="9638665" y="2093595"/>
            <a:ext cx="1713865" cy="1076325"/>
          </a:xfrm>
          <a:prstGeom prst="rect">
            <a:avLst/>
          </a:prstGeom>
          <a:noFill/>
        </p:spPr>
        <p:txBody>
          <a:bodyPr wrap="square" rtlCol="0">
            <a:spAutoFit/>
          </a:bodyPr>
          <a:p>
            <a:r>
              <a:rPr lang="en-US" altLang="zh-CN" sz="3200" b="1">
                <a:solidFill>
                  <a:schemeClr val="bg1"/>
                </a:solidFill>
              </a:rPr>
              <a:t>internet slang</a:t>
            </a:r>
            <a:endParaRPr lang="en-US" altLang="zh-CN" sz="3200" b="1">
              <a:solidFill>
                <a:schemeClr val="bg1"/>
              </a:solidFill>
            </a:endParaRPr>
          </a:p>
        </p:txBody>
      </p:sp>
      <p:sp>
        <p:nvSpPr>
          <p:cNvPr id="11" name="文本框 10"/>
          <p:cNvSpPr txBox="1"/>
          <p:nvPr/>
        </p:nvSpPr>
        <p:spPr>
          <a:xfrm>
            <a:off x="1587500" y="3599180"/>
            <a:ext cx="9956800" cy="521970"/>
          </a:xfrm>
          <a:prstGeom prst="rect">
            <a:avLst/>
          </a:prstGeom>
          <a:noFill/>
        </p:spPr>
        <p:txBody>
          <a:bodyPr wrap="square" rtlCol="0">
            <a:spAutoFit/>
          </a:bodyPr>
          <a:p>
            <a:r>
              <a:rPr lang="en-US" altLang="zh-CN" sz="2800" b="1">
                <a:effectLst>
                  <a:outerShdw blurRad="38100" dist="38100" dir="2700000" algn="tl">
                    <a:srgbClr val="000000">
                      <a:alpha val="43137"/>
                    </a:srgbClr>
                  </a:outerShdw>
                </a:effectLst>
                <a:latin typeface="Arial Rounded MT Bold" panose="020F0704030504030204" charset="0"/>
                <a:cs typeface="Arial Rounded MT Bold" panose="020F0704030504030204" charset="0"/>
              </a:rPr>
              <a:t>1.Was the writer born in the 2000s? How do you know? </a:t>
            </a:r>
            <a:endParaRPr lang="en-US" altLang="zh-CN" sz="2800" b="1">
              <a:effectLst>
                <a:outerShdw blurRad="38100" dist="38100" dir="2700000" algn="tl">
                  <a:srgbClr val="000000">
                    <a:alpha val="43137"/>
                  </a:srgbClr>
                </a:outerShdw>
              </a:effectLst>
              <a:latin typeface="Arial Rounded MT Bold" panose="020F0704030504030204" charset="0"/>
              <a:cs typeface="Arial Rounded MT Bold" panose="020F0704030504030204" charset="0"/>
            </a:endParaRPr>
          </a:p>
        </p:txBody>
      </p:sp>
      <p:grpSp>
        <p:nvGrpSpPr>
          <p:cNvPr id="27649" name="组合 1"/>
          <p:cNvGrpSpPr/>
          <p:nvPr/>
        </p:nvGrpSpPr>
        <p:grpSpPr>
          <a:xfrm>
            <a:off x="52705" y="2533650"/>
            <a:ext cx="2072005" cy="1357630"/>
            <a:chOff x="275747" y="2345004"/>
            <a:chExt cx="1769802" cy="1470651"/>
          </a:xfrm>
        </p:grpSpPr>
        <p:sp>
          <p:nvSpPr>
            <p:cNvPr id="12" name="椭圆 11"/>
            <p:cNvSpPr/>
            <p:nvPr>
              <p:custDataLst>
                <p:tags r:id="rId1"/>
              </p:custDataLst>
            </p:nvPr>
          </p:nvSpPr>
          <p:spPr>
            <a:xfrm>
              <a:off x="308290" y="2345546"/>
              <a:ext cx="1683563" cy="1470109"/>
            </a:xfrm>
            <a:prstGeom prst="ellipse">
              <a:avLst/>
            </a:prstGeom>
            <a:solidFill>
              <a:schemeClr val="accent3">
                <a:lumMod val="75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da-DK" sz="2000" b="1" i="0" u="none" strike="noStrike" kern="1200" cap="none" spc="0" normalizeH="0" baseline="0" noProof="1">
                  <a:ln>
                    <a:noFill/>
                  </a:ln>
                  <a:solidFill>
                    <a:srgbClr val="B47595"/>
                  </a:solidFill>
                  <a:effectLst/>
                  <a:uLnTx/>
                  <a:uFillTx/>
                  <a:latin typeface="Arial" panose="020B0604020202020204" pitchFamily="34" charset="0"/>
                  <a:ea typeface="黑体" panose="02010609060101010101" pitchFamily="49" charset="-122"/>
                  <a:cs typeface="Arial" panose="020B0604020202020204" pitchFamily="34" charset="0"/>
                  <a:sym typeface="+mn-ea"/>
                </a:rPr>
                <a:t>Thinking:</a:t>
              </a:r>
              <a:endParaRPr kumimoji="0" lang="en-US" altLang="da-DK" sz="2000" b="1" i="0" u="none" strike="noStrike" kern="1200" cap="none" spc="0" normalizeH="0" baseline="0" noProof="1">
                <a:ln>
                  <a:noFill/>
                </a:ln>
                <a:solidFill>
                  <a:srgbClr val="B47595"/>
                </a:solidFill>
                <a:effectLst/>
                <a:uLnTx/>
                <a:uFillTx/>
                <a:latin typeface="Arial" panose="020B0604020202020204" pitchFamily="34" charset="0"/>
                <a:ea typeface="黑体" panose="02010609060101010101" pitchFamily="49" charset="-122"/>
                <a:cs typeface="Arial" panose="020B0604020202020204" pitchFamily="34" charset="0"/>
                <a:sym typeface="+mn-ea"/>
              </a:endParaRPr>
            </a:p>
          </p:txBody>
        </p:sp>
        <p:sp>
          <p:nvSpPr>
            <p:cNvPr id="13" name="任意多边形 12"/>
            <p:cNvSpPr/>
            <p:nvPr>
              <p:custDataLst>
                <p:tags r:id="rId2"/>
              </p:custDataLst>
            </p:nvPr>
          </p:nvSpPr>
          <p:spPr>
            <a:xfrm>
              <a:off x="275747" y="2345004"/>
              <a:ext cx="1769802" cy="1470651"/>
            </a:xfrm>
            <a:custGeom>
              <a:avLst/>
              <a:gdLst>
                <a:gd name="connsiteX0" fmla="*/ 757956 w 1577106"/>
                <a:gd name="connsiteY0" fmla="*/ 0 h 1638300"/>
                <a:gd name="connsiteX1" fmla="*/ 1577106 w 1577106"/>
                <a:gd name="connsiteY1" fmla="*/ 819150 h 1638300"/>
                <a:gd name="connsiteX2" fmla="*/ 757956 w 1577106"/>
                <a:gd name="connsiteY2" fmla="*/ 1638300 h 1638300"/>
                <a:gd name="connsiteX3" fmla="*/ 3179 w 1577106"/>
                <a:gd name="connsiteY3" fmla="*/ 1138000 h 1638300"/>
                <a:gd name="connsiteX4" fmla="*/ 0 w 1577106"/>
                <a:gd name="connsiteY4" fmla="*/ 1127760 h 1638300"/>
                <a:gd name="connsiteX5" fmla="*/ 62811 w 1577106"/>
                <a:gd name="connsiteY5" fmla="*/ 1127760 h 1638300"/>
                <a:gd name="connsiteX6" fmla="*/ 126428 w 1577106"/>
                <a:gd name="connsiteY6" fmla="*/ 1244966 h 1638300"/>
                <a:gd name="connsiteX7" fmla="*/ 757956 w 1577106"/>
                <a:gd name="connsiteY7" fmla="*/ 1580747 h 1638300"/>
                <a:gd name="connsiteX8" fmla="*/ 1519553 w 1577106"/>
                <a:gd name="connsiteY8" fmla="*/ 819150 h 1638300"/>
                <a:gd name="connsiteX9" fmla="*/ 757956 w 1577106"/>
                <a:gd name="connsiteY9" fmla="*/ 57553 h 1638300"/>
                <a:gd name="connsiteX10" fmla="*/ 738906 w 1577106"/>
                <a:gd name="connsiteY10" fmla="*/ 58515 h 1638300"/>
                <a:gd name="connsiteX11" fmla="*/ 738906 w 1577106"/>
                <a:gd name="connsiteY11" fmla="*/ 962 h 163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7106" h="1638300">
                  <a:moveTo>
                    <a:pt x="757956" y="0"/>
                  </a:moveTo>
                  <a:cubicBezTo>
                    <a:pt x="1210360" y="0"/>
                    <a:pt x="1577106" y="366746"/>
                    <a:pt x="1577106" y="819150"/>
                  </a:cubicBezTo>
                  <a:cubicBezTo>
                    <a:pt x="1577106" y="1271554"/>
                    <a:pt x="1210360" y="1638300"/>
                    <a:pt x="757956" y="1638300"/>
                  </a:cubicBezTo>
                  <a:cubicBezTo>
                    <a:pt x="418653" y="1638300"/>
                    <a:pt x="127533" y="1432005"/>
                    <a:pt x="3179" y="1138000"/>
                  </a:cubicBezTo>
                  <a:lnTo>
                    <a:pt x="0" y="1127760"/>
                  </a:lnTo>
                  <a:lnTo>
                    <a:pt x="62811" y="1127760"/>
                  </a:lnTo>
                  <a:lnTo>
                    <a:pt x="126428" y="1244966"/>
                  </a:lnTo>
                  <a:cubicBezTo>
                    <a:pt x="263293" y="1447552"/>
                    <a:pt x="495070" y="1580747"/>
                    <a:pt x="757956" y="1580747"/>
                  </a:cubicBezTo>
                  <a:cubicBezTo>
                    <a:pt x="1178574" y="1580747"/>
                    <a:pt x="1519553" y="1239768"/>
                    <a:pt x="1519553" y="819150"/>
                  </a:cubicBezTo>
                  <a:cubicBezTo>
                    <a:pt x="1519553" y="398532"/>
                    <a:pt x="1178574" y="57553"/>
                    <a:pt x="757956" y="57553"/>
                  </a:cubicBezTo>
                  <a:lnTo>
                    <a:pt x="738906" y="58515"/>
                  </a:lnTo>
                  <a:lnTo>
                    <a:pt x="738906" y="962"/>
                  </a:lnTo>
                  <a:close/>
                </a:path>
              </a:pathLst>
            </a:cu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B47595"/>
                </a:solidFill>
                <a:effectLst/>
                <a:uLnTx/>
                <a:uFillTx/>
                <a:latin typeface="黑体" panose="02010609060101010101" pitchFamily="49" charset="-122"/>
                <a:ea typeface="黑体" panose="02010609060101010101" pitchFamily="49" charset="-122"/>
                <a:cs typeface="+mn-cs"/>
              </a:endParaRPr>
            </a:p>
          </p:txBody>
        </p:sp>
      </p:grpSp>
      <p:sp>
        <p:nvSpPr>
          <p:cNvPr id="17" name="文本框 16"/>
          <p:cNvSpPr txBox="1"/>
          <p:nvPr/>
        </p:nvSpPr>
        <p:spPr>
          <a:xfrm>
            <a:off x="90805" y="2908935"/>
            <a:ext cx="1893570" cy="583565"/>
          </a:xfrm>
          <a:prstGeom prst="rect">
            <a:avLst/>
          </a:prstGeom>
          <a:noFill/>
        </p:spPr>
        <p:txBody>
          <a:bodyPr wrap="square" rtlCol="0">
            <a:spAutoFit/>
          </a:bodyPr>
          <a:p>
            <a:r>
              <a:rPr lang="en-US" altLang="zh-CN" sz="3200" b="1">
                <a:solidFill>
                  <a:schemeClr val="bg1"/>
                </a:solidFill>
              </a:rPr>
              <a:t>Thinking:</a:t>
            </a:r>
            <a:endParaRPr lang="en-US" altLang="zh-CN" sz="3200" b="1">
              <a:solidFill>
                <a:schemeClr val="bg1"/>
              </a:solidFill>
            </a:endParaRPr>
          </a:p>
        </p:txBody>
      </p:sp>
      <p:sp>
        <p:nvSpPr>
          <p:cNvPr id="2" name="文本框 1"/>
          <p:cNvSpPr txBox="1"/>
          <p:nvPr/>
        </p:nvSpPr>
        <p:spPr>
          <a:xfrm>
            <a:off x="1235710" y="4251960"/>
            <a:ext cx="10117455" cy="953135"/>
          </a:xfrm>
          <a:prstGeom prst="rect">
            <a:avLst/>
          </a:prstGeom>
          <a:solidFill>
            <a:srgbClr val="ECEBE7"/>
          </a:solidFill>
        </p:spPr>
        <p:txBody>
          <a:bodyPr wrap="square" rtlCol="0">
            <a:spAutoFit/>
          </a:bodyPr>
          <a:p>
            <a:r>
              <a:rPr lang="en-US" altLang="zh-CN" sz="2800" b="1" i="1">
                <a:effectLst>
                  <a:outerShdw blurRad="38100" dist="38100" dir="2700000" algn="tl">
                    <a:srgbClr val="000000">
                      <a:alpha val="43137"/>
                    </a:srgbClr>
                  </a:outerShdw>
                </a:effectLst>
                <a:latin typeface="Times New Roman" panose="02020603050405020304" charset="0"/>
                <a:cs typeface="Times New Roman" panose="02020603050405020304" charset="0"/>
              </a:rPr>
              <a:t>Are today’s teenagers </a:t>
            </a:r>
            <a:r>
              <a:rPr lang="en-US" altLang="zh-CN" sz="2800" b="1" i="1">
                <a:solidFill>
                  <a:srgbClr val="FF000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too</a:t>
            </a:r>
            <a:r>
              <a:rPr lang="en-US" altLang="zh-CN" sz="2800" b="1" i="1">
                <a:effectLst>
                  <a:outerShdw blurRad="38100" dist="38100" dir="2700000" algn="tl">
                    <a:srgbClr val="000000">
                      <a:alpha val="43137"/>
                    </a:srgbClr>
                  </a:outerShdw>
                </a:effectLst>
                <a:latin typeface="Times New Roman" panose="02020603050405020304" charset="0"/>
                <a:cs typeface="Times New Roman" panose="02020603050405020304" charset="0"/>
              </a:rPr>
              <a:t> busy texting and taking selfies </a:t>
            </a:r>
            <a:r>
              <a:rPr lang="en-US" altLang="zh-CN" sz="2800" b="1" i="1">
                <a:solidFill>
                  <a:srgbClr val="FF000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to</a:t>
            </a:r>
            <a:r>
              <a:rPr lang="en-US" altLang="zh-CN" sz="2800" b="1" i="1">
                <a:effectLst>
                  <a:outerShdw blurRad="38100" dist="38100" dir="2700000" algn="tl">
                    <a:srgbClr val="000000">
                      <a:alpha val="43137"/>
                    </a:srgbClr>
                  </a:outerShdw>
                </a:effectLst>
                <a:latin typeface="Times New Roman" panose="02020603050405020304" charset="0"/>
                <a:cs typeface="Times New Roman" panose="02020603050405020304" charset="0"/>
              </a:rPr>
              <a:t> become successful in real life--or “IRL”, as you would say?</a:t>
            </a:r>
            <a:endParaRPr lang="en-US" altLang="zh-CN" sz="2800" b="1" i="1">
              <a:effectLst>
                <a:outerShdw blurRad="38100" dist="38100" dir="2700000" algn="tl">
                  <a:srgbClr val="000000">
                    <a:alpha val="43137"/>
                  </a:srgbClr>
                </a:outerShdw>
              </a:effectLst>
              <a:latin typeface="Times New Roman" panose="02020603050405020304" charset="0"/>
              <a:cs typeface="Times New Roman" panose="02020603050405020304" charset="0"/>
            </a:endParaRPr>
          </a:p>
        </p:txBody>
      </p:sp>
      <p:sp>
        <p:nvSpPr>
          <p:cNvPr id="3" name="文本框 2"/>
          <p:cNvSpPr txBox="1"/>
          <p:nvPr/>
        </p:nvSpPr>
        <p:spPr>
          <a:xfrm>
            <a:off x="1587500" y="5434330"/>
            <a:ext cx="9956800" cy="953135"/>
          </a:xfrm>
          <a:prstGeom prst="rect">
            <a:avLst/>
          </a:prstGeom>
          <a:noFill/>
        </p:spPr>
        <p:txBody>
          <a:bodyPr wrap="square" rtlCol="0">
            <a:spAutoFit/>
          </a:bodyPr>
          <a:p>
            <a:r>
              <a:rPr lang="en-US" altLang="zh-CN" sz="2800" b="1">
                <a:effectLst>
                  <a:outerShdw blurRad="38100" dist="38100" dir="2700000" algn="tl">
                    <a:srgbClr val="000000">
                      <a:alpha val="43137"/>
                    </a:srgbClr>
                  </a:outerShdw>
                </a:effectLst>
                <a:latin typeface="Arial Rounded MT Bold" panose="020F0704030504030204" charset="0"/>
                <a:cs typeface="Arial Rounded MT Bold" panose="020F0704030504030204" charset="0"/>
              </a:rPr>
              <a:t>2. How does the writer answer this question? How would you answer the question?</a:t>
            </a:r>
            <a:endParaRPr lang="en-US" altLang="zh-CN" sz="2800" b="1">
              <a:effectLst>
                <a:outerShdw blurRad="38100" dist="38100" dir="2700000" algn="tl">
                  <a:srgbClr val="000000">
                    <a:alpha val="43137"/>
                  </a:srgbClr>
                </a:outerShdw>
              </a:effectLst>
              <a:latin typeface="Arial Rounded MT Bold" panose="020F0704030504030204" charset="0"/>
              <a:cs typeface="Arial Rounded MT Bold" panose="020F0704030504030204" charset="0"/>
            </a:endParaRPr>
          </a:p>
        </p:txBody>
      </p:sp>
      <p:sp>
        <p:nvSpPr>
          <p:cNvPr id="14" name="文本框 13"/>
          <p:cNvSpPr txBox="1"/>
          <p:nvPr/>
        </p:nvSpPr>
        <p:spPr>
          <a:xfrm>
            <a:off x="5378450" y="173990"/>
            <a:ext cx="3507105" cy="521970"/>
          </a:xfrm>
          <a:prstGeom prst="rect">
            <a:avLst/>
          </a:prstGeom>
          <a:solidFill>
            <a:schemeClr val="bg1"/>
          </a:solidFill>
          <a:ln w="28575" cmpd="sng">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ln>
        </p:spPr>
        <p:txBody>
          <a:bodyPr wrap="square" rtlCol="0" anchor="t">
            <a:spAutoFit/>
          </a:bodyPr>
          <a:p>
            <a:pPr algn="ctr"/>
            <a:r>
              <a:rPr 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 </a:t>
            </a:r>
            <a:r>
              <a:rPr lang="en-US" sz="2800" b="1">
                <a:solidFill>
                  <a:schemeClr val="tx1"/>
                </a:solidFill>
                <a:effectLst>
                  <a:outerShdw blurRad="38100" dist="19050" dir="2700000" algn="tl" rotWithShape="0">
                    <a:schemeClr val="dk1">
                      <a:alpha val="40000"/>
                    </a:schemeClr>
                  </a:outerShdw>
                </a:effectLst>
                <a:latin typeface="Times New Roman" panose="02020603050405020304" charset="0"/>
                <a:ea typeface="宋体" panose="02010600030101010101" pitchFamily="2" charset="-122"/>
                <a:cs typeface="Times New Roman" panose="02020603050405020304" charset="0"/>
                <a:sym typeface="+mn-ea"/>
              </a:rPr>
              <a:t>B</a:t>
            </a:r>
            <a:r>
              <a:rPr 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rPr>
              <a:t>.become better  </a:t>
            </a:r>
            <a:endParaRPr lang="en-US" altLang="en-US" sz="2800" b="1">
              <a:solidFill>
                <a:srgbClr val="C00000"/>
              </a:solidFill>
              <a:latin typeface="Times New Roman" panose="02020603050405020304" charset="0"/>
              <a:ea typeface="宋体" panose="02010600030101010101" pitchFamily="2" charset="-122"/>
              <a:cs typeface="Times New Roman" panose="02020603050405020304" charset="0"/>
              <a:sym typeface="+mn-ea"/>
            </a:endParaRPr>
          </a:p>
        </p:txBody>
      </p:sp>
      <p:sp>
        <p:nvSpPr>
          <p:cNvPr id="4" name="圆角矩形 3"/>
          <p:cNvSpPr/>
          <p:nvPr/>
        </p:nvSpPr>
        <p:spPr>
          <a:xfrm>
            <a:off x="1202055" y="4251325"/>
            <a:ext cx="10150475" cy="942975"/>
          </a:xfrm>
          <a:prstGeom prst="round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000"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xit" presetSubtype="4" fill="hold" grpId="1" nodeType="clickEffect">
                                  <p:stCondLst>
                                    <p:cond delay="0"/>
                                  </p:stCondLst>
                                  <p:childTnLst>
                                    <p:anim calcmode="lin" valueType="num">
                                      <p:cBhvr additive="base">
                                        <p:cTn id="25" dur="500"/>
                                        <p:tgtEl>
                                          <p:spTgt spid="15"/>
                                        </p:tgtEl>
                                        <p:attrNameLst>
                                          <p:attrName>ppt_x</p:attrName>
                                        </p:attrNameLst>
                                      </p:cBhvr>
                                      <p:tavLst>
                                        <p:tav tm="0">
                                          <p:val>
                                            <p:strVal val="ppt_x"/>
                                          </p:val>
                                        </p:tav>
                                        <p:tav tm="100000">
                                          <p:val>
                                            <p:strVal val="ppt_x"/>
                                          </p:val>
                                        </p:tav>
                                      </p:tavLst>
                                    </p:anim>
                                    <p:anim calcmode="lin" valueType="num">
                                      <p:cBhvr additive="base">
                                        <p:cTn id="26" dur="500"/>
                                        <p:tgtEl>
                                          <p:spTgt spid="15"/>
                                        </p:tgtEl>
                                        <p:attrNameLst>
                                          <p:attrName>ppt_y</p:attrName>
                                        </p:attrNameLst>
                                      </p:cBhvr>
                                      <p:tavLst>
                                        <p:tav tm="0">
                                          <p:val>
                                            <p:strVal val="ppt_y"/>
                                          </p:val>
                                        </p:tav>
                                        <p:tav tm="100000">
                                          <p:val>
                                            <p:strVal val="1+ppt_h/2"/>
                                          </p:val>
                                        </p:tav>
                                      </p:tavLst>
                                    </p:anim>
                                    <p:set>
                                      <p:cBhvr>
                                        <p:cTn id="27" dur="1" fill="hold">
                                          <p:stCondLst>
                                            <p:cond delay="499"/>
                                          </p:stCondLst>
                                        </p:cTn>
                                        <p:tgtEl>
                                          <p:spTgt spid="15"/>
                                        </p:tgtEl>
                                        <p:attrNameLst>
                                          <p:attrName>style.visibility</p:attrName>
                                        </p:attrNameLst>
                                      </p:cBhvr>
                                      <p:to>
                                        <p:strVal val="hidden"/>
                                      </p:to>
                                    </p:set>
                                  </p:childTnLst>
                                </p:cTn>
                              </p:par>
                              <p:par>
                                <p:cTn id="28" presetID="42"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7649"/>
                                        </p:tgtEl>
                                        <p:attrNameLst>
                                          <p:attrName>style.visibility</p:attrName>
                                        </p:attrNameLst>
                                      </p:cBhvr>
                                      <p:to>
                                        <p:strVal val="visible"/>
                                      </p:to>
                                    </p:set>
                                    <p:anim calcmode="lin" valueType="num">
                                      <p:cBhvr additive="base">
                                        <p:cTn id="43" dur="500" fill="hold"/>
                                        <p:tgtEl>
                                          <p:spTgt spid="27649"/>
                                        </p:tgtEl>
                                        <p:attrNameLst>
                                          <p:attrName>ppt_x</p:attrName>
                                        </p:attrNameLst>
                                      </p:cBhvr>
                                      <p:tavLst>
                                        <p:tav tm="0">
                                          <p:val>
                                            <p:strVal val="#ppt_x"/>
                                          </p:val>
                                        </p:tav>
                                        <p:tav tm="100000">
                                          <p:val>
                                            <p:strVal val="#ppt_x"/>
                                          </p:val>
                                        </p:tav>
                                      </p:tavLst>
                                    </p:anim>
                                    <p:anim calcmode="lin" valueType="num">
                                      <p:cBhvr additive="base">
                                        <p:cTn id="44" dur="500" fill="hold"/>
                                        <p:tgtEl>
                                          <p:spTgt spid="2764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grpId="0" nodeType="click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fade">
                                      <p:cBhvr>
                                        <p:cTn id="55" dur="1000"/>
                                        <p:tgtEl>
                                          <p:spTgt spid="4"/>
                                        </p:tgtEl>
                                      </p:cBhvr>
                                    </p:animEffect>
                                    <p:anim calcmode="lin" valueType="num">
                                      <p:cBhvr>
                                        <p:cTn id="56" dur="1000" fill="hold"/>
                                        <p:tgtEl>
                                          <p:spTgt spid="4"/>
                                        </p:tgtEl>
                                        <p:attrNameLst>
                                          <p:attrName>ppt_x</p:attrName>
                                        </p:attrNameLst>
                                      </p:cBhvr>
                                      <p:tavLst>
                                        <p:tav tm="0">
                                          <p:val>
                                            <p:strVal val="#ppt_x"/>
                                          </p:val>
                                        </p:tav>
                                        <p:tav tm="100000">
                                          <p:val>
                                            <p:strVal val="#ppt_x"/>
                                          </p:val>
                                        </p:tav>
                                      </p:tavLst>
                                    </p:anim>
                                    <p:anim calcmode="lin" valueType="num">
                                      <p:cBhvr>
                                        <p:cTn id="57" dur="1000" fill="hold"/>
                                        <p:tgtEl>
                                          <p:spTgt spid="4"/>
                                        </p:tgtEl>
                                        <p:attrNameLst>
                                          <p:attrName>ppt_y</p:attrName>
                                        </p:attrNameLst>
                                      </p:cBhvr>
                                      <p:tavLst>
                                        <p:tav tm="0">
                                          <p:val>
                                            <p:strVal val="#ppt_y-.1"/>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2"/>
                                        </p:tgtEl>
                                        <p:attrNameLst>
                                          <p:attrName>style.visibility</p:attrName>
                                        </p:attrNameLst>
                                      </p:cBhvr>
                                      <p:to>
                                        <p:strVal val="visible"/>
                                      </p:to>
                                    </p:set>
                                    <p:anim calcmode="lin" valueType="num">
                                      <p:cBhvr additive="base">
                                        <p:cTn id="60" dur="500" fill="hold"/>
                                        <p:tgtEl>
                                          <p:spTgt spid="2"/>
                                        </p:tgtEl>
                                        <p:attrNameLst>
                                          <p:attrName>ppt_x</p:attrName>
                                        </p:attrNameLst>
                                      </p:cBhvr>
                                      <p:tavLst>
                                        <p:tav tm="0">
                                          <p:val>
                                            <p:strVal val="#ppt_x"/>
                                          </p:val>
                                        </p:tav>
                                        <p:tav tm="100000">
                                          <p:val>
                                            <p:strVal val="#ppt_x"/>
                                          </p:val>
                                        </p:tav>
                                      </p:tavLst>
                                    </p:anim>
                                    <p:anim calcmode="lin" valueType="num">
                                      <p:cBhvr additive="base">
                                        <p:cTn id="6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additive="base">
                                        <p:cTn id="66" dur="500" fill="hold"/>
                                        <p:tgtEl>
                                          <p:spTgt spid="3"/>
                                        </p:tgtEl>
                                        <p:attrNameLst>
                                          <p:attrName>ppt_x</p:attrName>
                                        </p:attrNameLst>
                                      </p:cBhvr>
                                      <p:tavLst>
                                        <p:tav tm="0">
                                          <p:val>
                                            <p:strVal val="#ppt_x"/>
                                          </p:val>
                                        </p:tav>
                                        <p:tav tm="100000">
                                          <p:val>
                                            <p:strVal val="#ppt_x"/>
                                          </p:val>
                                        </p:tav>
                                      </p:tavLst>
                                    </p:anim>
                                    <p:anim calcmode="lin" valueType="num">
                                      <p:cBhvr additive="base">
                                        <p:cTn id="6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P spid="10" grpId="0" bldLvl="0" animBg="1"/>
      <p:bldP spid="10" grpId="1" animBg="1"/>
      <p:bldP spid="16" grpId="0" bldLvl="0" animBg="1"/>
      <p:bldP spid="16" grpId="1" animBg="1"/>
      <p:bldP spid="15" grpId="0" bldLvl="0" animBg="1"/>
      <p:bldP spid="7" grpId="0" animBg="1"/>
      <p:bldP spid="11" grpId="0"/>
      <p:bldP spid="2" grpId="0" bldLvl="0" animBg="1"/>
      <p:bldP spid="3" grpId="0"/>
      <p:bldP spid="14" grpId="0" bldLvl="0" animBg="1"/>
      <p:bldP spid="4" grpId="0" bldLvl="0" animBg="1"/>
      <p:bldP spid="15" grpId="1"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2847340" y="198120"/>
            <a:ext cx="9345295" cy="1814830"/>
          </a:xfrm>
          <a:prstGeom prst="rect">
            <a:avLst/>
          </a:prstGeom>
          <a:noFill/>
        </p:spPr>
        <p:txBody>
          <a:bodyPr wrap="square" rtlCol="0" anchor="t">
            <a:spAutoFit/>
          </a:bodyPr>
          <a:p>
            <a:pPr algn="l">
              <a:buClrTx/>
              <a:buSzTx/>
              <a:buFontTx/>
            </a:pPr>
            <a:r>
              <a:rPr lang="en-US" altLang="zh-CN" sz="2800" b="1">
                <a:effectLst>
                  <a:outerShdw blurRad="38100" dist="38100" dir="2700000" algn="tl">
                    <a:srgbClr val="000000">
                      <a:alpha val="43137"/>
                    </a:srgbClr>
                  </a:outerShdw>
                </a:effectLst>
                <a:latin typeface="Arial Rounded MT Bold" panose="020F0704030504030204" charset="0"/>
                <a:cs typeface="Arial Rounded MT Bold" panose="020F0704030504030204" charset="0"/>
                <a:sym typeface="+mn-ea"/>
              </a:rPr>
              <a:t>As one of the face-down generation, what should you do to change some adults’ attitude to your generation? Consider the worries mentioned in the text.</a:t>
            </a:r>
            <a:endParaRPr lang="en-US" altLang="zh-CN" sz="2800" b="1">
              <a:effectLst>
                <a:outerShdw blurRad="38100" dist="38100" dir="2700000" algn="tl">
                  <a:srgbClr val="000000">
                    <a:alpha val="43137"/>
                  </a:srgbClr>
                </a:outerShdw>
              </a:effectLst>
              <a:latin typeface="Arial Rounded MT Bold" panose="020F0704030504030204" charset="0"/>
              <a:cs typeface="Arial Rounded MT Bold" panose="020F0704030504030204" charset="0"/>
              <a:sym typeface="+mn-ea"/>
            </a:endParaRPr>
          </a:p>
        </p:txBody>
      </p:sp>
      <p:sp>
        <p:nvSpPr>
          <p:cNvPr id="100" name="文本框 99"/>
          <p:cNvSpPr txBox="1"/>
          <p:nvPr/>
        </p:nvSpPr>
        <p:spPr>
          <a:xfrm>
            <a:off x="626110" y="2723515"/>
            <a:ext cx="7895590" cy="521970"/>
          </a:xfrm>
          <a:prstGeom prst="rect">
            <a:avLst/>
          </a:prstGeom>
          <a:noFill/>
          <a:ln w="9525">
            <a:noFill/>
          </a:ln>
        </p:spPr>
        <p:txBody>
          <a:bodyPr wrap="square">
            <a:spAutoFit/>
          </a:bodyPr>
          <a:p>
            <a:pPr indent="0"/>
            <a:r>
              <a:rPr lang="zh-CN" altLang="en-US" sz="2800" b="1" u="sng">
                <a:solidFill>
                  <a:schemeClr val="tx2">
                    <a:lumMod val="25000"/>
                  </a:schemeClr>
                </a:solidFill>
                <a:latin typeface="Times New Roman" panose="02020603050405020304" charset="0"/>
                <a:ea typeface="宋体" panose="02010600030101010101" pitchFamily="2" charset="-122"/>
                <a:sym typeface="+mn-ea"/>
              </a:rPr>
              <a:t>☆</a:t>
            </a:r>
            <a:r>
              <a:rPr lang="en-US" sz="2800" b="1" u="sng">
                <a:solidFill>
                  <a:schemeClr val="tx2">
                    <a:lumMod val="25000"/>
                  </a:schemeClr>
                </a:solidFill>
                <a:latin typeface="Times New Roman" panose="02020603050405020304" charset="0"/>
                <a:ea typeface="宋体" panose="02010600030101010101" pitchFamily="2" charset="-122"/>
              </a:rPr>
              <a:t>spend more time on reading and exercising.</a:t>
            </a:r>
            <a:endParaRPr lang="en-US" altLang="en-US" sz="2800" b="1" u="sng">
              <a:solidFill>
                <a:schemeClr val="tx2">
                  <a:lumMod val="25000"/>
                </a:schemeClr>
              </a:solidFill>
              <a:latin typeface="Times New Roman" panose="02020603050405020304" charset="0"/>
              <a:ea typeface="宋体" panose="02010600030101010101" pitchFamily="2" charset="-122"/>
            </a:endParaRPr>
          </a:p>
        </p:txBody>
      </p:sp>
      <p:sp>
        <p:nvSpPr>
          <p:cNvPr id="7" name="文本框 6"/>
          <p:cNvSpPr txBox="1"/>
          <p:nvPr/>
        </p:nvSpPr>
        <p:spPr>
          <a:xfrm>
            <a:off x="657860" y="3245485"/>
            <a:ext cx="10344150" cy="521970"/>
          </a:xfrm>
          <a:prstGeom prst="rect">
            <a:avLst/>
          </a:prstGeom>
          <a:noFill/>
          <a:ln w="9525">
            <a:noFill/>
          </a:ln>
        </p:spPr>
        <p:txBody>
          <a:bodyPr wrap="square">
            <a:spAutoFit/>
          </a:bodyPr>
          <a:p>
            <a:pPr>
              <a:buClrTx/>
              <a:buSzTx/>
              <a:buFontTx/>
            </a:pPr>
            <a:r>
              <a:rPr lang="zh-CN" altLang="en-US" sz="2800" b="1" u="sng">
                <a:solidFill>
                  <a:schemeClr val="tx2">
                    <a:lumMod val="25000"/>
                  </a:schemeClr>
                </a:solidFill>
                <a:latin typeface="Times New Roman" panose="02020603050405020304" charset="0"/>
                <a:ea typeface="宋体" panose="02010600030101010101" pitchFamily="2" charset="-122"/>
                <a:sym typeface="+mn-ea"/>
              </a:rPr>
              <a:t>☆</a:t>
            </a:r>
            <a:r>
              <a:rPr lang="en-US" sz="2800" b="1" u="sng">
                <a:solidFill>
                  <a:schemeClr val="tx2">
                    <a:lumMod val="25000"/>
                  </a:schemeClr>
                </a:solidFill>
                <a:latin typeface="Times New Roman" panose="02020603050405020304" charset="0"/>
                <a:ea typeface="宋体" panose="02010600030101010101" pitchFamily="2" charset="-122"/>
                <a:sym typeface="+mn-ea"/>
              </a:rPr>
              <a:t>live an independent life and try to solve problems on your own</a:t>
            </a:r>
            <a:endParaRPr lang="en-US" sz="2800" b="1" u="sng">
              <a:solidFill>
                <a:schemeClr val="tx2">
                  <a:lumMod val="25000"/>
                </a:schemeClr>
              </a:solidFill>
              <a:latin typeface="Times New Roman" panose="02020603050405020304" charset="0"/>
              <a:ea typeface="宋体" panose="02010600030101010101" pitchFamily="2" charset="-122"/>
              <a:sym typeface="+mn-ea"/>
            </a:endParaRPr>
          </a:p>
        </p:txBody>
      </p:sp>
      <p:sp>
        <p:nvSpPr>
          <p:cNvPr id="14" name="文本框 13"/>
          <p:cNvSpPr txBox="1"/>
          <p:nvPr/>
        </p:nvSpPr>
        <p:spPr>
          <a:xfrm>
            <a:off x="673735" y="1760855"/>
            <a:ext cx="8926195" cy="521970"/>
          </a:xfrm>
          <a:prstGeom prst="rect">
            <a:avLst/>
          </a:prstGeom>
          <a:noFill/>
          <a:ln w="9525">
            <a:noFill/>
          </a:ln>
        </p:spPr>
        <p:txBody>
          <a:bodyPr wrap="square">
            <a:spAutoFit/>
          </a:bodyPr>
          <a:p>
            <a:pPr>
              <a:buClrTx/>
              <a:buSzTx/>
              <a:buFontTx/>
            </a:pPr>
            <a:r>
              <a:rPr lang="zh-CN" altLang="en-US" sz="2800" b="1" u="sng">
                <a:solidFill>
                  <a:schemeClr val="tx2">
                    <a:lumMod val="25000"/>
                  </a:schemeClr>
                </a:solidFill>
                <a:latin typeface="Times New Roman" panose="02020603050405020304" charset="0"/>
                <a:ea typeface="宋体" panose="02010600030101010101" pitchFamily="2" charset="-122"/>
                <a:sym typeface="+mn-ea"/>
              </a:rPr>
              <a:t>☆</a:t>
            </a:r>
            <a:r>
              <a:rPr lang="en-US" sz="2800" b="1" u="sng">
                <a:solidFill>
                  <a:schemeClr val="tx2">
                    <a:lumMod val="25000"/>
                  </a:schemeClr>
                </a:solidFill>
                <a:latin typeface="Times New Roman" panose="02020603050405020304" charset="0"/>
                <a:ea typeface="宋体" panose="02010600030101010101" pitchFamily="2" charset="-122"/>
                <a:sym typeface="+mn-ea"/>
              </a:rPr>
              <a:t>make friends and broaden the circle of your life.</a:t>
            </a:r>
            <a:endParaRPr lang="en-US" sz="2800" b="1" u="sng">
              <a:solidFill>
                <a:schemeClr val="tx2">
                  <a:lumMod val="25000"/>
                </a:schemeClr>
              </a:solidFill>
              <a:latin typeface="Times New Roman" panose="02020603050405020304" charset="0"/>
              <a:ea typeface="宋体" panose="02010600030101010101" pitchFamily="2" charset="-122"/>
              <a:sym typeface="+mn-ea"/>
            </a:endParaRPr>
          </a:p>
        </p:txBody>
      </p:sp>
      <p:sp>
        <p:nvSpPr>
          <p:cNvPr id="15" name="文本框 14"/>
          <p:cNvSpPr txBox="1"/>
          <p:nvPr/>
        </p:nvSpPr>
        <p:spPr>
          <a:xfrm>
            <a:off x="635635" y="2271395"/>
            <a:ext cx="7581900" cy="521970"/>
          </a:xfrm>
          <a:prstGeom prst="rect">
            <a:avLst/>
          </a:prstGeom>
          <a:noFill/>
          <a:ln w="9525">
            <a:noFill/>
          </a:ln>
        </p:spPr>
        <p:txBody>
          <a:bodyPr wrap="square">
            <a:spAutoFit/>
          </a:bodyPr>
          <a:p>
            <a:pPr>
              <a:buClrTx/>
              <a:buSzTx/>
              <a:buFontTx/>
            </a:pPr>
            <a:r>
              <a:rPr lang="zh-CN" altLang="en-US" sz="2800" b="1" u="sng">
                <a:solidFill>
                  <a:schemeClr val="tx2">
                    <a:lumMod val="25000"/>
                  </a:schemeClr>
                </a:solidFill>
                <a:latin typeface="Times New Roman" panose="02020603050405020304" charset="0"/>
                <a:ea typeface="宋体" panose="02010600030101010101" pitchFamily="2" charset="-122"/>
                <a:sym typeface="+mn-ea"/>
              </a:rPr>
              <a:t>☆</a:t>
            </a:r>
            <a:r>
              <a:rPr lang="en-US" sz="2800" b="1" u="sng">
                <a:solidFill>
                  <a:schemeClr val="tx2">
                    <a:lumMod val="25000"/>
                  </a:schemeClr>
                </a:solidFill>
                <a:latin typeface="Times New Roman" panose="02020603050405020304" charset="0"/>
                <a:ea typeface="宋体" panose="02010600030101010101" pitchFamily="2" charset="-122"/>
                <a:sym typeface="+mn-ea"/>
              </a:rPr>
              <a:t>take part in extra-curricular activities. </a:t>
            </a:r>
            <a:endParaRPr lang="en-US" sz="2800" b="1" u="sng">
              <a:solidFill>
                <a:schemeClr val="tx2">
                  <a:lumMod val="25000"/>
                </a:schemeClr>
              </a:solidFill>
              <a:latin typeface="Times New Roman" panose="02020603050405020304" charset="0"/>
              <a:ea typeface="宋体" panose="02010600030101010101" pitchFamily="2" charset="-122"/>
              <a:sym typeface="+mn-ea"/>
            </a:endParaRPr>
          </a:p>
        </p:txBody>
      </p:sp>
      <p:sp>
        <p:nvSpPr>
          <p:cNvPr id="9" name="文本框 8"/>
          <p:cNvSpPr txBox="1"/>
          <p:nvPr/>
        </p:nvSpPr>
        <p:spPr>
          <a:xfrm>
            <a:off x="673735" y="4310380"/>
            <a:ext cx="9792335" cy="521970"/>
          </a:xfrm>
          <a:prstGeom prst="rect">
            <a:avLst/>
          </a:prstGeom>
          <a:noFill/>
          <a:ln w="9525">
            <a:noFill/>
          </a:ln>
        </p:spPr>
        <p:txBody>
          <a:bodyPr wrap="square">
            <a:spAutoFit/>
          </a:bodyPr>
          <a:p>
            <a:pPr>
              <a:buClrTx/>
              <a:buSzTx/>
              <a:buFontTx/>
            </a:pPr>
            <a:r>
              <a:rPr lang="zh-CN" altLang="en-US" sz="2800" b="1" u="sng">
                <a:solidFill>
                  <a:schemeClr val="tx2">
                    <a:lumMod val="25000"/>
                  </a:schemeClr>
                </a:solidFill>
                <a:latin typeface="Times New Roman" panose="02020603050405020304" charset="0"/>
                <a:ea typeface="宋体" panose="02010600030101010101" pitchFamily="2" charset="-122"/>
                <a:sym typeface="+mn-ea"/>
              </a:rPr>
              <a:t>☆</a:t>
            </a:r>
            <a:r>
              <a:rPr lang="en-US" altLang="zh-CN" sz="2800" b="1" u="sng">
                <a:solidFill>
                  <a:schemeClr val="tx2">
                    <a:lumMod val="25000"/>
                  </a:schemeClr>
                </a:solidFill>
                <a:latin typeface="Times New Roman" panose="02020603050405020304" charset="0"/>
                <a:ea typeface="宋体" panose="02010600030101010101" pitchFamily="2" charset="-122"/>
                <a:sym typeface="+mn-ea"/>
              </a:rPr>
              <a:t>face the challenges of adult life bravely</a:t>
            </a:r>
            <a:endParaRPr lang="en-US" altLang="zh-CN" sz="2800" b="1" u="sng">
              <a:solidFill>
                <a:schemeClr val="tx2">
                  <a:lumMod val="25000"/>
                </a:schemeClr>
              </a:solidFill>
              <a:latin typeface="Times New Roman" panose="02020603050405020304" charset="0"/>
              <a:ea typeface="宋体" panose="02010600030101010101" pitchFamily="2" charset="-122"/>
              <a:sym typeface="+mn-ea"/>
            </a:endParaRPr>
          </a:p>
        </p:txBody>
      </p:sp>
      <p:sp>
        <p:nvSpPr>
          <p:cNvPr id="10" name="文本框 9"/>
          <p:cNvSpPr txBox="1"/>
          <p:nvPr/>
        </p:nvSpPr>
        <p:spPr>
          <a:xfrm>
            <a:off x="673735" y="3818255"/>
            <a:ext cx="10892155" cy="521970"/>
          </a:xfrm>
          <a:prstGeom prst="rect">
            <a:avLst/>
          </a:prstGeom>
          <a:noFill/>
          <a:ln w="9525">
            <a:noFill/>
          </a:ln>
        </p:spPr>
        <p:txBody>
          <a:bodyPr wrap="square">
            <a:spAutoFit/>
          </a:bodyPr>
          <a:p>
            <a:pPr>
              <a:buClrTx/>
              <a:buSzTx/>
              <a:buFontTx/>
            </a:pPr>
            <a:r>
              <a:rPr lang="zh-CN" altLang="en-US" sz="2800" b="1" u="sng">
                <a:solidFill>
                  <a:schemeClr val="tx2">
                    <a:lumMod val="25000"/>
                  </a:schemeClr>
                </a:solidFill>
                <a:latin typeface="Times New Roman" panose="02020603050405020304" charset="0"/>
                <a:ea typeface="宋体" panose="02010600030101010101" pitchFamily="2" charset="-122"/>
                <a:sym typeface="+mn-ea"/>
              </a:rPr>
              <a:t>☆</a:t>
            </a:r>
            <a:r>
              <a:rPr lang="en-US" sz="2800" b="1" u="sng">
                <a:solidFill>
                  <a:schemeClr val="tx2">
                    <a:lumMod val="25000"/>
                  </a:schemeClr>
                </a:solidFill>
                <a:latin typeface="Times New Roman" panose="02020603050405020304" charset="0"/>
                <a:ea typeface="宋体" panose="02010600030101010101" pitchFamily="2" charset="-122"/>
                <a:sym typeface="+mn-ea"/>
              </a:rPr>
              <a:t>devote yourself to studying</a:t>
            </a:r>
            <a:endParaRPr lang="en-US" sz="2800" b="1" u="sng">
              <a:solidFill>
                <a:schemeClr val="tx2">
                  <a:lumMod val="25000"/>
                </a:schemeClr>
              </a:solidFill>
              <a:latin typeface="Times New Roman" panose="02020603050405020304" charset="0"/>
              <a:ea typeface="宋体" panose="02010600030101010101" pitchFamily="2" charset="-122"/>
              <a:sym typeface="+mn-ea"/>
            </a:endParaRPr>
          </a:p>
        </p:txBody>
      </p:sp>
      <p:grpSp>
        <p:nvGrpSpPr>
          <p:cNvPr id="27649" name="组合 1"/>
          <p:cNvGrpSpPr/>
          <p:nvPr/>
        </p:nvGrpSpPr>
        <p:grpSpPr>
          <a:xfrm>
            <a:off x="800735" y="-635"/>
            <a:ext cx="2119630" cy="1104265"/>
            <a:chOff x="275747" y="2345004"/>
            <a:chExt cx="1769802" cy="1470651"/>
          </a:xfrm>
        </p:grpSpPr>
        <p:sp>
          <p:nvSpPr>
            <p:cNvPr id="2" name="椭圆 1"/>
            <p:cNvSpPr/>
            <p:nvPr>
              <p:custDataLst>
                <p:tags r:id="rId1"/>
              </p:custDataLst>
            </p:nvPr>
          </p:nvSpPr>
          <p:spPr>
            <a:xfrm>
              <a:off x="308290" y="2345546"/>
              <a:ext cx="1683563" cy="1470109"/>
            </a:xfrm>
            <a:prstGeom prst="ellipse">
              <a:avLst/>
            </a:prstGeom>
            <a:solidFill>
              <a:schemeClr val="accent3">
                <a:lumMod val="75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da-DK" sz="2000" b="1" i="0" u="none" strike="noStrike" kern="1200" cap="none" spc="0" normalizeH="0" baseline="0" noProof="1">
                  <a:ln>
                    <a:noFill/>
                  </a:ln>
                  <a:solidFill>
                    <a:srgbClr val="B47595"/>
                  </a:solidFill>
                  <a:effectLst/>
                  <a:uLnTx/>
                  <a:uFillTx/>
                  <a:latin typeface="Arial" panose="020B0604020202020204" pitchFamily="34" charset="0"/>
                  <a:ea typeface="黑体" panose="02010609060101010101" pitchFamily="49" charset="-122"/>
                  <a:cs typeface="Arial" panose="020B0604020202020204" pitchFamily="34" charset="0"/>
                  <a:sym typeface="+mn-ea"/>
                </a:rPr>
                <a:t>Thinking:</a:t>
              </a:r>
              <a:endParaRPr kumimoji="0" lang="en-US" altLang="da-DK" sz="2000" b="1" i="0" u="none" strike="noStrike" kern="1200" cap="none" spc="0" normalizeH="0" baseline="0" noProof="1">
                <a:ln>
                  <a:noFill/>
                </a:ln>
                <a:solidFill>
                  <a:srgbClr val="B47595"/>
                </a:solidFill>
                <a:effectLst/>
                <a:uLnTx/>
                <a:uFillTx/>
                <a:latin typeface="Arial" panose="020B0604020202020204" pitchFamily="34" charset="0"/>
                <a:ea typeface="黑体" panose="02010609060101010101" pitchFamily="49" charset="-122"/>
                <a:cs typeface="Arial" panose="020B0604020202020204" pitchFamily="34" charset="0"/>
                <a:sym typeface="+mn-ea"/>
              </a:endParaRPr>
            </a:p>
          </p:txBody>
        </p:sp>
        <p:sp>
          <p:nvSpPr>
            <p:cNvPr id="3" name="任意多边形 2"/>
            <p:cNvSpPr/>
            <p:nvPr>
              <p:custDataLst>
                <p:tags r:id="rId2"/>
              </p:custDataLst>
            </p:nvPr>
          </p:nvSpPr>
          <p:spPr>
            <a:xfrm>
              <a:off x="275747" y="2345004"/>
              <a:ext cx="1769802" cy="1470651"/>
            </a:xfrm>
            <a:custGeom>
              <a:avLst/>
              <a:gdLst>
                <a:gd name="connsiteX0" fmla="*/ 757956 w 1577106"/>
                <a:gd name="connsiteY0" fmla="*/ 0 h 1638300"/>
                <a:gd name="connsiteX1" fmla="*/ 1577106 w 1577106"/>
                <a:gd name="connsiteY1" fmla="*/ 819150 h 1638300"/>
                <a:gd name="connsiteX2" fmla="*/ 757956 w 1577106"/>
                <a:gd name="connsiteY2" fmla="*/ 1638300 h 1638300"/>
                <a:gd name="connsiteX3" fmla="*/ 3179 w 1577106"/>
                <a:gd name="connsiteY3" fmla="*/ 1138000 h 1638300"/>
                <a:gd name="connsiteX4" fmla="*/ 0 w 1577106"/>
                <a:gd name="connsiteY4" fmla="*/ 1127760 h 1638300"/>
                <a:gd name="connsiteX5" fmla="*/ 62811 w 1577106"/>
                <a:gd name="connsiteY5" fmla="*/ 1127760 h 1638300"/>
                <a:gd name="connsiteX6" fmla="*/ 126428 w 1577106"/>
                <a:gd name="connsiteY6" fmla="*/ 1244966 h 1638300"/>
                <a:gd name="connsiteX7" fmla="*/ 757956 w 1577106"/>
                <a:gd name="connsiteY7" fmla="*/ 1580747 h 1638300"/>
                <a:gd name="connsiteX8" fmla="*/ 1519553 w 1577106"/>
                <a:gd name="connsiteY8" fmla="*/ 819150 h 1638300"/>
                <a:gd name="connsiteX9" fmla="*/ 757956 w 1577106"/>
                <a:gd name="connsiteY9" fmla="*/ 57553 h 1638300"/>
                <a:gd name="connsiteX10" fmla="*/ 738906 w 1577106"/>
                <a:gd name="connsiteY10" fmla="*/ 58515 h 1638300"/>
                <a:gd name="connsiteX11" fmla="*/ 738906 w 1577106"/>
                <a:gd name="connsiteY11" fmla="*/ 962 h 163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7106" h="1638300">
                  <a:moveTo>
                    <a:pt x="757956" y="0"/>
                  </a:moveTo>
                  <a:cubicBezTo>
                    <a:pt x="1210360" y="0"/>
                    <a:pt x="1577106" y="366746"/>
                    <a:pt x="1577106" y="819150"/>
                  </a:cubicBezTo>
                  <a:cubicBezTo>
                    <a:pt x="1577106" y="1271554"/>
                    <a:pt x="1210360" y="1638300"/>
                    <a:pt x="757956" y="1638300"/>
                  </a:cubicBezTo>
                  <a:cubicBezTo>
                    <a:pt x="418653" y="1638300"/>
                    <a:pt x="127533" y="1432005"/>
                    <a:pt x="3179" y="1138000"/>
                  </a:cubicBezTo>
                  <a:lnTo>
                    <a:pt x="0" y="1127760"/>
                  </a:lnTo>
                  <a:lnTo>
                    <a:pt x="62811" y="1127760"/>
                  </a:lnTo>
                  <a:lnTo>
                    <a:pt x="126428" y="1244966"/>
                  </a:lnTo>
                  <a:cubicBezTo>
                    <a:pt x="263293" y="1447552"/>
                    <a:pt x="495070" y="1580747"/>
                    <a:pt x="757956" y="1580747"/>
                  </a:cubicBezTo>
                  <a:cubicBezTo>
                    <a:pt x="1178574" y="1580747"/>
                    <a:pt x="1519553" y="1239768"/>
                    <a:pt x="1519553" y="819150"/>
                  </a:cubicBezTo>
                  <a:cubicBezTo>
                    <a:pt x="1519553" y="398532"/>
                    <a:pt x="1178574" y="57553"/>
                    <a:pt x="757956" y="57553"/>
                  </a:cubicBezTo>
                  <a:lnTo>
                    <a:pt x="738906" y="58515"/>
                  </a:lnTo>
                  <a:lnTo>
                    <a:pt x="738906" y="962"/>
                  </a:lnTo>
                  <a:close/>
                </a:path>
              </a:pathLst>
            </a:cu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B47595"/>
                </a:solidFill>
                <a:effectLst/>
                <a:uLnTx/>
                <a:uFillTx/>
                <a:latin typeface="黑体" panose="02010609060101010101" pitchFamily="49" charset="-122"/>
                <a:ea typeface="黑体" panose="02010609060101010101" pitchFamily="49" charset="-122"/>
                <a:cs typeface="+mn-cs"/>
              </a:endParaRPr>
            </a:p>
          </p:txBody>
        </p:sp>
      </p:grpSp>
      <p:sp>
        <p:nvSpPr>
          <p:cNvPr id="4" name="文本框 3"/>
          <p:cNvSpPr txBox="1"/>
          <p:nvPr/>
        </p:nvSpPr>
        <p:spPr>
          <a:xfrm>
            <a:off x="762000" y="266065"/>
            <a:ext cx="2085340" cy="521970"/>
          </a:xfrm>
          <a:prstGeom prst="rect">
            <a:avLst/>
          </a:prstGeom>
          <a:noFill/>
        </p:spPr>
        <p:txBody>
          <a:bodyPr wrap="square" rtlCol="0">
            <a:spAutoFit/>
          </a:bodyPr>
          <a:p>
            <a:r>
              <a:rPr lang="en-US" altLang="zh-CN" sz="2800" b="1">
                <a:solidFill>
                  <a:schemeClr val="bg1"/>
                </a:solidFill>
              </a:rPr>
              <a:t>Discussion</a:t>
            </a:r>
            <a:endParaRPr lang="en-US" altLang="zh-CN" sz="2800" b="1">
              <a:solidFill>
                <a:schemeClr val="bg1"/>
              </a:solidFill>
            </a:endParaRPr>
          </a:p>
        </p:txBody>
      </p:sp>
      <p:sp>
        <p:nvSpPr>
          <p:cNvPr id="5" name="文本框 4">
            <a:hlinkClick r:id="rId3" action="ppaction://hlinkfile"/>
          </p:cNvPr>
          <p:cNvSpPr txBox="1"/>
          <p:nvPr/>
        </p:nvSpPr>
        <p:spPr>
          <a:xfrm>
            <a:off x="513080" y="5875655"/>
            <a:ext cx="10840085" cy="645160"/>
          </a:xfrm>
          <a:prstGeom prst="rect">
            <a:avLst/>
          </a:prstGeom>
          <a:solidFill>
            <a:schemeClr val="accent3">
              <a:lumMod val="40000"/>
              <a:lumOff val="60000"/>
            </a:schemeClr>
          </a:solidFill>
          <a:ln w="9525">
            <a:noFill/>
          </a:ln>
        </p:spPr>
        <p:txBody>
          <a:bodyPr wrap="square">
            <a:spAutoFit/>
          </a:bodyPr>
          <a:p>
            <a:pPr indent="0"/>
            <a:r>
              <a:rPr lang="en-US" sz="3600" b="1" i="1">
                <a:solidFill>
                  <a:srgbClr val="C00000"/>
                </a:solidFill>
                <a:latin typeface="Times New Roman" panose="02020603050405020304" charset="0"/>
                <a:ea typeface="宋体" panose="02010600030101010101" pitchFamily="2" charset="-122"/>
              </a:rPr>
              <a:t>Good habits formed at youth make all the difference.</a:t>
            </a:r>
            <a:endParaRPr lang="en-US" altLang="en-US" sz="3600" b="1" i="1">
              <a:solidFill>
                <a:srgbClr val="C00000"/>
              </a:solidFill>
              <a:latin typeface="Times New Roman" panose="02020603050405020304" charset="0"/>
              <a:ea typeface="宋体" panose="02010600030101010101" pitchFamily="2" charset="-122"/>
              <a:cs typeface="Times New Roman" panose="02020603050405020304" charset="0"/>
            </a:endParaRPr>
          </a:p>
        </p:txBody>
      </p:sp>
      <p:sp>
        <p:nvSpPr>
          <p:cNvPr id="19" name="圆角矩形 18"/>
          <p:cNvSpPr/>
          <p:nvPr/>
        </p:nvSpPr>
        <p:spPr>
          <a:xfrm>
            <a:off x="513080" y="5875655"/>
            <a:ext cx="10839450" cy="645160"/>
          </a:xfrm>
          <a:prstGeom prst="round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文本框 20"/>
          <p:cNvSpPr txBox="1"/>
          <p:nvPr/>
        </p:nvSpPr>
        <p:spPr>
          <a:xfrm>
            <a:off x="762000" y="4912995"/>
            <a:ext cx="9792335" cy="521970"/>
          </a:xfrm>
          <a:prstGeom prst="rect">
            <a:avLst/>
          </a:prstGeom>
          <a:noFill/>
          <a:ln w="9525">
            <a:noFill/>
          </a:ln>
        </p:spPr>
        <p:txBody>
          <a:bodyPr wrap="square">
            <a:spAutoFit/>
          </a:bodyPr>
          <a:p>
            <a:pPr>
              <a:buClrTx/>
              <a:buSzTx/>
              <a:buFontTx/>
            </a:pPr>
            <a:r>
              <a:rPr lang="zh-CN" altLang="en-US" sz="2800" b="1" u="sng">
                <a:solidFill>
                  <a:schemeClr val="tx2">
                    <a:lumMod val="25000"/>
                  </a:schemeClr>
                </a:solidFill>
                <a:latin typeface="Times New Roman" panose="02020603050405020304" charset="0"/>
                <a:ea typeface="宋体" panose="02010600030101010101" pitchFamily="2" charset="-122"/>
                <a:sym typeface="+mn-ea"/>
              </a:rPr>
              <a:t>☆</a:t>
            </a:r>
            <a:r>
              <a:rPr lang="en-US" altLang="zh-CN" sz="2800" b="1" u="sng">
                <a:solidFill>
                  <a:schemeClr val="tx2">
                    <a:lumMod val="25000"/>
                  </a:schemeClr>
                </a:solidFill>
                <a:latin typeface="Times New Roman" panose="02020603050405020304" charset="0"/>
                <a:ea typeface="宋体" panose="02010600030101010101" pitchFamily="2" charset="-122"/>
                <a:sym typeface="+mn-ea"/>
              </a:rPr>
              <a:t>develop good habits</a:t>
            </a:r>
            <a:endParaRPr lang="en-US" altLang="zh-CN" sz="2800" b="1" u="sng">
              <a:solidFill>
                <a:schemeClr val="tx2">
                  <a:lumMod val="25000"/>
                </a:schemeClr>
              </a:solidFill>
              <a:latin typeface="Times New Roman" panose="02020603050405020304" charset="0"/>
              <a:ea typeface="宋体" panose="02010600030101010101" pitchFamily="2" charset="-122"/>
              <a:sym typeface="+mn-ea"/>
            </a:endParaRPr>
          </a:p>
        </p:txBody>
      </p:sp>
      <p:pic>
        <p:nvPicPr>
          <p:cNvPr id="11" name="图片 10" descr="dd"/>
          <p:cNvPicPr>
            <a:picLocks noChangeAspect="1"/>
          </p:cNvPicPr>
          <p:nvPr/>
        </p:nvPicPr>
        <p:blipFill>
          <a:blip r:embed="rId4"/>
          <a:stretch>
            <a:fillRect/>
          </a:stretch>
        </p:blipFill>
        <p:spPr>
          <a:xfrm>
            <a:off x="149860" y="1903095"/>
            <a:ext cx="11984990" cy="2873375"/>
          </a:xfrm>
          <a:prstGeom prst="rect">
            <a:avLst/>
          </a:prstGeom>
        </p:spPr>
      </p:pic>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1"/>
                                        </p:tgtEl>
                                        <p:attrNameLst>
                                          <p:attrName>ppt_x</p:attrName>
                                        </p:attrNameLst>
                                      </p:cBhvr>
                                      <p:tavLst>
                                        <p:tav tm="0">
                                          <p:val>
                                            <p:strVal val="ppt_x"/>
                                          </p:val>
                                        </p:tav>
                                        <p:tav tm="100000">
                                          <p:val>
                                            <p:strVal val="ppt_x"/>
                                          </p:val>
                                        </p:tav>
                                      </p:tavLst>
                                    </p:anim>
                                    <p:anim calcmode="lin" valueType="num">
                                      <p:cBhvr additive="base">
                                        <p:cTn id="19" dur="500"/>
                                        <p:tgtEl>
                                          <p:spTgt spid="11"/>
                                        </p:tgtEl>
                                        <p:attrNameLst>
                                          <p:attrName>ppt_y</p:attrName>
                                        </p:attrNameLst>
                                      </p:cBhvr>
                                      <p:tavLst>
                                        <p:tav tm="0">
                                          <p:val>
                                            <p:strVal val="ppt_y"/>
                                          </p:val>
                                        </p:tav>
                                        <p:tav tm="100000">
                                          <p:val>
                                            <p:strVal val="1+ppt_h/2"/>
                                          </p:val>
                                        </p:tav>
                                      </p:tavLst>
                                    </p:anim>
                                    <p:set>
                                      <p:cBhvr>
                                        <p:cTn id="20" dur="1" fill="hold">
                                          <p:stCondLst>
                                            <p:cond delay="499"/>
                                          </p:stCondLst>
                                        </p:cTn>
                                        <p:tgtEl>
                                          <p:spTgt spid="11"/>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00"/>
                                        </p:tgtEl>
                                        <p:attrNameLst>
                                          <p:attrName>style.visibility</p:attrName>
                                        </p:attrNameLst>
                                      </p:cBhvr>
                                      <p:to>
                                        <p:strVal val="visible"/>
                                      </p:to>
                                    </p:set>
                                    <p:anim calcmode="lin" valueType="num">
                                      <p:cBhvr additive="base">
                                        <p:cTn id="38" dur="500" fill="hold"/>
                                        <p:tgtEl>
                                          <p:spTgt spid="100"/>
                                        </p:tgtEl>
                                        <p:attrNameLst>
                                          <p:attrName>ppt_x</p:attrName>
                                        </p:attrNameLst>
                                      </p:cBhvr>
                                      <p:tavLst>
                                        <p:tav tm="0">
                                          <p:val>
                                            <p:strVal val="#ppt_x"/>
                                          </p:val>
                                        </p:tav>
                                        <p:tav tm="100000">
                                          <p:val>
                                            <p:strVal val="#ppt_x"/>
                                          </p:val>
                                        </p:tav>
                                      </p:tavLst>
                                    </p:anim>
                                    <p:anim calcmode="lin" valueType="num">
                                      <p:cBhvr additive="base">
                                        <p:cTn id="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additive="base">
                                        <p:cTn id="50" dur="500" fill="hold"/>
                                        <p:tgtEl>
                                          <p:spTgt spid="10"/>
                                        </p:tgtEl>
                                        <p:attrNameLst>
                                          <p:attrName>ppt_x</p:attrName>
                                        </p:attrNameLst>
                                      </p:cBhvr>
                                      <p:tavLst>
                                        <p:tav tm="0">
                                          <p:val>
                                            <p:strVal val="#ppt_x"/>
                                          </p:val>
                                        </p:tav>
                                        <p:tav tm="100000">
                                          <p:val>
                                            <p:strVal val="#ppt_x"/>
                                          </p:val>
                                        </p:tav>
                                      </p:tavLst>
                                    </p:anim>
                                    <p:anim calcmode="lin" valueType="num">
                                      <p:cBhvr additive="base">
                                        <p:cTn id="5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additive="base">
                                        <p:cTn id="56" dur="500" fill="hold"/>
                                        <p:tgtEl>
                                          <p:spTgt spid="9"/>
                                        </p:tgtEl>
                                        <p:attrNameLst>
                                          <p:attrName>ppt_x</p:attrName>
                                        </p:attrNameLst>
                                      </p:cBhvr>
                                      <p:tavLst>
                                        <p:tav tm="0">
                                          <p:val>
                                            <p:strVal val="#ppt_x"/>
                                          </p:val>
                                        </p:tav>
                                        <p:tav tm="100000">
                                          <p:val>
                                            <p:strVal val="#ppt_x"/>
                                          </p:val>
                                        </p:tav>
                                      </p:tavLst>
                                    </p:anim>
                                    <p:anim calcmode="lin" valueType="num">
                                      <p:cBhvr additive="base">
                                        <p:cTn id="5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additive="base">
                                        <p:cTn id="62" dur="500" fill="hold"/>
                                        <p:tgtEl>
                                          <p:spTgt spid="21"/>
                                        </p:tgtEl>
                                        <p:attrNameLst>
                                          <p:attrName>ppt_x</p:attrName>
                                        </p:attrNameLst>
                                      </p:cBhvr>
                                      <p:tavLst>
                                        <p:tav tm="0">
                                          <p:val>
                                            <p:strVal val="#ppt_x"/>
                                          </p:val>
                                        </p:tav>
                                        <p:tav tm="100000">
                                          <p:val>
                                            <p:strVal val="#ppt_x"/>
                                          </p:val>
                                        </p:tav>
                                      </p:tavLst>
                                    </p:anim>
                                    <p:anim calcmode="lin" valueType="num">
                                      <p:cBhvr additive="base">
                                        <p:cTn id="6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7" presetClass="entr" presetSubtype="0" fill="hold" grpId="0" nodeType="clickEffect">
                                  <p:stCondLst>
                                    <p:cond delay="0"/>
                                  </p:stCondLst>
                                  <p:childTnLst>
                                    <p:set>
                                      <p:cBhvr>
                                        <p:cTn id="67" dur="1" fill="hold">
                                          <p:stCondLst>
                                            <p:cond delay="0"/>
                                          </p:stCondLst>
                                        </p:cTn>
                                        <p:tgtEl>
                                          <p:spTgt spid="5"/>
                                        </p:tgtEl>
                                        <p:attrNameLst>
                                          <p:attrName>style.visibility</p:attrName>
                                        </p:attrNameLst>
                                      </p:cBhvr>
                                      <p:to>
                                        <p:strVal val="visible"/>
                                      </p:to>
                                    </p:set>
                                    <p:animEffect transition="in" filter="fade">
                                      <p:cBhvr>
                                        <p:cTn id="68" dur="1000"/>
                                        <p:tgtEl>
                                          <p:spTgt spid="5"/>
                                        </p:tgtEl>
                                      </p:cBhvr>
                                    </p:animEffect>
                                    <p:anim calcmode="lin" valueType="num">
                                      <p:cBhvr>
                                        <p:cTn id="69" dur="1000" fill="hold"/>
                                        <p:tgtEl>
                                          <p:spTgt spid="5"/>
                                        </p:tgtEl>
                                        <p:attrNameLst>
                                          <p:attrName>ppt_x</p:attrName>
                                        </p:attrNameLst>
                                      </p:cBhvr>
                                      <p:tavLst>
                                        <p:tav tm="0">
                                          <p:val>
                                            <p:strVal val="#ppt_x"/>
                                          </p:val>
                                        </p:tav>
                                        <p:tav tm="100000">
                                          <p:val>
                                            <p:strVal val="#ppt_x"/>
                                          </p:val>
                                        </p:tav>
                                      </p:tavLst>
                                    </p:anim>
                                    <p:anim calcmode="lin" valueType="num">
                                      <p:cBhvr>
                                        <p:cTn id="70" dur="1000" fill="hold"/>
                                        <p:tgtEl>
                                          <p:spTgt spid="5"/>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5" grpId="0" bldLvl="0" animBg="1"/>
      <p:bldP spid="19" grpId="0" bldLvl="0" animBg="1"/>
      <p:bldP spid="6" grpId="0"/>
      <p:bldP spid="15" grpId="0"/>
      <p:bldP spid="100" grpId="0"/>
      <p:bldP spid="7" grpId="0"/>
      <p:bldP spid="9" grpId="0"/>
      <p:bldP spid="10"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8" name="文本框 7"/>
          <p:cNvSpPr txBox="1"/>
          <p:nvPr/>
        </p:nvSpPr>
        <p:spPr>
          <a:xfrm>
            <a:off x="9638665" y="2093595"/>
            <a:ext cx="1713865" cy="1076325"/>
          </a:xfrm>
          <a:prstGeom prst="rect">
            <a:avLst/>
          </a:prstGeom>
          <a:noFill/>
        </p:spPr>
        <p:txBody>
          <a:bodyPr wrap="square" rtlCol="0">
            <a:spAutoFit/>
          </a:bodyPr>
          <a:p>
            <a:r>
              <a:rPr lang="en-US" altLang="zh-CN" sz="3200" b="1">
                <a:solidFill>
                  <a:schemeClr val="bg1"/>
                </a:solidFill>
              </a:rPr>
              <a:t>internet slang</a:t>
            </a:r>
            <a:endParaRPr lang="en-US" altLang="zh-CN" sz="3200" b="1">
              <a:solidFill>
                <a:schemeClr val="bg1"/>
              </a:solidFill>
            </a:endParaRPr>
          </a:p>
        </p:txBody>
      </p:sp>
      <p:grpSp>
        <p:nvGrpSpPr>
          <p:cNvPr id="27649" name="组合 1"/>
          <p:cNvGrpSpPr/>
          <p:nvPr/>
        </p:nvGrpSpPr>
        <p:grpSpPr>
          <a:xfrm>
            <a:off x="800735" y="-635"/>
            <a:ext cx="2397125" cy="1534160"/>
            <a:chOff x="275747" y="2345004"/>
            <a:chExt cx="1769802" cy="1470651"/>
          </a:xfrm>
        </p:grpSpPr>
        <p:sp>
          <p:nvSpPr>
            <p:cNvPr id="12" name="椭圆 11"/>
            <p:cNvSpPr/>
            <p:nvPr>
              <p:custDataLst>
                <p:tags r:id="rId1"/>
              </p:custDataLst>
            </p:nvPr>
          </p:nvSpPr>
          <p:spPr>
            <a:xfrm>
              <a:off x="308290" y="2345546"/>
              <a:ext cx="1683563" cy="1470109"/>
            </a:xfrm>
            <a:prstGeom prst="ellipse">
              <a:avLst/>
            </a:prstGeom>
            <a:solidFill>
              <a:schemeClr val="accent3">
                <a:lumMod val="75000"/>
              </a:schemeClr>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noAutofit/>
            </a:bodyPr>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da-DK" sz="2000" b="1" i="0" u="none" strike="noStrike" kern="1200" cap="none" spc="0" normalizeH="0" baseline="0" noProof="1">
                  <a:ln>
                    <a:noFill/>
                  </a:ln>
                  <a:solidFill>
                    <a:srgbClr val="B47595"/>
                  </a:solidFill>
                  <a:effectLst/>
                  <a:uLnTx/>
                  <a:uFillTx/>
                  <a:latin typeface="Arial" panose="020B0604020202020204" pitchFamily="34" charset="0"/>
                  <a:ea typeface="黑体" panose="02010609060101010101" pitchFamily="49" charset="-122"/>
                  <a:cs typeface="Arial" panose="020B0604020202020204" pitchFamily="34" charset="0"/>
                  <a:sym typeface="+mn-ea"/>
                </a:rPr>
                <a:t>Thinking:</a:t>
              </a:r>
              <a:endParaRPr kumimoji="0" lang="en-US" altLang="da-DK" sz="2000" b="1" i="0" u="none" strike="noStrike" kern="1200" cap="none" spc="0" normalizeH="0" baseline="0" noProof="1">
                <a:ln>
                  <a:noFill/>
                </a:ln>
                <a:solidFill>
                  <a:srgbClr val="B47595"/>
                </a:solidFill>
                <a:effectLst/>
                <a:uLnTx/>
                <a:uFillTx/>
                <a:latin typeface="Arial" panose="020B0604020202020204" pitchFamily="34" charset="0"/>
                <a:ea typeface="黑体" panose="02010609060101010101" pitchFamily="49" charset="-122"/>
                <a:cs typeface="Arial" panose="020B0604020202020204" pitchFamily="34" charset="0"/>
                <a:sym typeface="+mn-ea"/>
              </a:endParaRPr>
            </a:p>
          </p:txBody>
        </p:sp>
        <p:sp>
          <p:nvSpPr>
            <p:cNvPr id="13" name="任意多边形 12"/>
            <p:cNvSpPr/>
            <p:nvPr>
              <p:custDataLst>
                <p:tags r:id="rId2"/>
              </p:custDataLst>
            </p:nvPr>
          </p:nvSpPr>
          <p:spPr>
            <a:xfrm>
              <a:off x="275747" y="2345004"/>
              <a:ext cx="1769802" cy="1470651"/>
            </a:xfrm>
            <a:custGeom>
              <a:avLst/>
              <a:gdLst>
                <a:gd name="connsiteX0" fmla="*/ 757956 w 1577106"/>
                <a:gd name="connsiteY0" fmla="*/ 0 h 1638300"/>
                <a:gd name="connsiteX1" fmla="*/ 1577106 w 1577106"/>
                <a:gd name="connsiteY1" fmla="*/ 819150 h 1638300"/>
                <a:gd name="connsiteX2" fmla="*/ 757956 w 1577106"/>
                <a:gd name="connsiteY2" fmla="*/ 1638300 h 1638300"/>
                <a:gd name="connsiteX3" fmla="*/ 3179 w 1577106"/>
                <a:gd name="connsiteY3" fmla="*/ 1138000 h 1638300"/>
                <a:gd name="connsiteX4" fmla="*/ 0 w 1577106"/>
                <a:gd name="connsiteY4" fmla="*/ 1127760 h 1638300"/>
                <a:gd name="connsiteX5" fmla="*/ 62811 w 1577106"/>
                <a:gd name="connsiteY5" fmla="*/ 1127760 h 1638300"/>
                <a:gd name="connsiteX6" fmla="*/ 126428 w 1577106"/>
                <a:gd name="connsiteY6" fmla="*/ 1244966 h 1638300"/>
                <a:gd name="connsiteX7" fmla="*/ 757956 w 1577106"/>
                <a:gd name="connsiteY7" fmla="*/ 1580747 h 1638300"/>
                <a:gd name="connsiteX8" fmla="*/ 1519553 w 1577106"/>
                <a:gd name="connsiteY8" fmla="*/ 819150 h 1638300"/>
                <a:gd name="connsiteX9" fmla="*/ 757956 w 1577106"/>
                <a:gd name="connsiteY9" fmla="*/ 57553 h 1638300"/>
                <a:gd name="connsiteX10" fmla="*/ 738906 w 1577106"/>
                <a:gd name="connsiteY10" fmla="*/ 58515 h 1638300"/>
                <a:gd name="connsiteX11" fmla="*/ 738906 w 1577106"/>
                <a:gd name="connsiteY11" fmla="*/ 962 h 163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77106" h="1638300">
                  <a:moveTo>
                    <a:pt x="757956" y="0"/>
                  </a:moveTo>
                  <a:cubicBezTo>
                    <a:pt x="1210360" y="0"/>
                    <a:pt x="1577106" y="366746"/>
                    <a:pt x="1577106" y="819150"/>
                  </a:cubicBezTo>
                  <a:cubicBezTo>
                    <a:pt x="1577106" y="1271554"/>
                    <a:pt x="1210360" y="1638300"/>
                    <a:pt x="757956" y="1638300"/>
                  </a:cubicBezTo>
                  <a:cubicBezTo>
                    <a:pt x="418653" y="1638300"/>
                    <a:pt x="127533" y="1432005"/>
                    <a:pt x="3179" y="1138000"/>
                  </a:cubicBezTo>
                  <a:lnTo>
                    <a:pt x="0" y="1127760"/>
                  </a:lnTo>
                  <a:lnTo>
                    <a:pt x="62811" y="1127760"/>
                  </a:lnTo>
                  <a:lnTo>
                    <a:pt x="126428" y="1244966"/>
                  </a:lnTo>
                  <a:cubicBezTo>
                    <a:pt x="263293" y="1447552"/>
                    <a:pt x="495070" y="1580747"/>
                    <a:pt x="757956" y="1580747"/>
                  </a:cubicBezTo>
                  <a:cubicBezTo>
                    <a:pt x="1178574" y="1580747"/>
                    <a:pt x="1519553" y="1239768"/>
                    <a:pt x="1519553" y="819150"/>
                  </a:cubicBezTo>
                  <a:cubicBezTo>
                    <a:pt x="1519553" y="398532"/>
                    <a:pt x="1178574" y="57553"/>
                    <a:pt x="757956" y="57553"/>
                  </a:cubicBezTo>
                  <a:lnTo>
                    <a:pt x="738906" y="58515"/>
                  </a:lnTo>
                  <a:lnTo>
                    <a:pt x="738906" y="962"/>
                  </a:lnTo>
                  <a:close/>
                </a:path>
              </a:pathLst>
            </a:cu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1">
                <a:ln>
                  <a:noFill/>
                </a:ln>
                <a:solidFill>
                  <a:srgbClr val="B47595"/>
                </a:solidFill>
                <a:effectLst/>
                <a:uLnTx/>
                <a:uFillTx/>
                <a:latin typeface="黑体" panose="02010609060101010101" pitchFamily="49" charset="-122"/>
                <a:ea typeface="黑体" panose="02010609060101010101" pitchFamily="49" charset="-122"/>
                <a:cs typeface="+mn-cs"/>
              </a:endParaRPr>
            </a:p>
          </p:txBody>
        </p:sp>
      </p:grpSp>
      <p:sp>
        <p:nvSpPr>
          <p:cNvPr id="17" name="文本框 16"/>
          <p:cNvSpPr txBox="1"/>
          <p:nvPr/>
        </p:nvSpPr>
        <p:spPr>
          <a:xfrm>
            <a:off x="762635" y="466725"/>
            <a:ext cx="2362835" cy="521970"/>
          </a:xfrm>
          <a:prstGeom prst="rect">
            <a:avLst/>
          </a:prstGeom>
          <a:noFill/>
        </p:spPr>
        <p:txBody>
          <a:bodyPr wrap="square" rtlCol="0">
            <a:spAutoFit/>
          </a:bodyPr>
          <a:p>
            <a:r>
              <a:rPr lang="en-US" altLang="zh-CN" sz="2800" b="1">
                <a:solidFill>
                  <a:schemeClr val="bg1"/>
                </a:solidFill>
              </a:rPr>
              <a:t>Assignment:</a:t>
            </a:r>
            <a:endParaRPr lang="en-US" altLang="zh-CN" sz="2800" b="1">
              <a:solidFill>
                <a:schemeClr val="bg1"/>
              </a:solidFill>
            </a:endParaRPr>
          </a:p>
        </p:txBody>
      </p:sp>
      <p:sp>
        <p:nvSpPr>
          <p:cNvPr id="15" name="文本框 14"/>
          <p:cNvSpPr txBox="1"/>
          <p:nvPr/>
        </p:nvSpPr>
        <p:spPr>
          <a:xfrm>
            <a:off x="461010" y="1677670"/>
            <a:ext cx="10713085" cy="1383665"/>
          </a:xfrm>
          <a:prstGeom prst="rect">
            <a:avLst/>
          </a:prstGeom>
          <a:noFill/>
          <a:ln w="28575" cmpd="sng">
            <a:noFill/>
            <a:prstDash val="solid"/>
          </a:ln>
        </p:spPr>
        <p:txBody>
          <a:bodyPr wrap="square" rtlCol="0" anchor="t">
            <a:spAutoFit/>
          </a:bodyPr>
          <a:p>
            <a:pPr algn="l">
              <a:buClrTx/>
              <a:buSzTx/>
              <a:buFontTx/>
            </a:pPr>
            <a:r>
              <a:rPr lang="en-US" altLang="zh-CN" sz="2800" b="1">
                <a:effectLst>
                  <a:outerShdw blurRad="38100" dist="38100" dir="2700000" algn="tl">
                    <a:srgbClr val="000000">
                      <a:alpha val="43137"/>
                    </a:srgbClr>
                  </a:outerShdw>
                </a:effectLst>
                <a:latin typeface="Arial Rounded MT Bold" panose="020F0704030504030204" charset="0"/>
                <a:cs typeface="Arial Rounded MT Bold" panose="020F0704030504030204" charset="0"/>
                <a:sym typeface="+mn-ea"/>
              </a:rPr>
              <a:t>   Write a passage about the face-down generation</a:t>
            </a:r>
            <a:r>
              <a:rPr lang="zh-CN" altLang="en-US" sz="2800" b="1">
                <a:effectLst>
                  <a:outerShdw blurRad="38100" dist="38100" dir="2700000" algn="tl">
                    <a:srgbClr val="000000">
                      <a:alpha val="43137"/>
                    </a:srgbClr>
                  </a:outerShdw>
                </a:effectLst>
                <a:latin typeface="Arial Rounded MT Bold" panose="020F0704030504030204" charset="0"/>
                <a:cs typeface="Arial Rounded MT Bold" panose="020F0704030504030204" charset="0"/>
                <a:sym typeface="+mn-ea"/>
              </a:rPr>
              <a:t>：</a:t>
            </a:r>
            <a:endParaRPr lang="en-US" altLang="zh-CN" sz="2800" b="1">
              <a:effectLst>
                <a:outerShdw blurRad="38100" dist="38100" dir="2700000" algn="tl">
                  <a:srgbClr val="000000">
                    <a:alpha val="43137"/>
                  </a:srgbClr>
                </a:outerShdw>
              </a:effectLst>
              <a:latin typeface="Arial Rounded MT Bold" panose="020F0704030504030204" charset="0"/>
              <a:cs typeface="Arial Rounded MT Bold" panose="020F0704030504030204" charset="0"/>
              <a:sym typeface="+mn-ea"/>
            </a:endParaRPr>
          </a:p>
          <a:p>
            <a:pPr algn="l">
              <a:buClrTx/>
              <a:buSzTx/>
              <a:buFontTx/>
            </a:pPr>
            <a:r>
              <a:rPr lang="en-US" altLang="zh-CN" sz="2800" b="1">
                <a:effectLst>
                  <a:outerShdw blurRad="38100" dist="38100" dir="2700000" algn="tl">
                    <a:srgbClr val="000000">
                      <a:alpha val="43137"/>
                    </a:srgbClr>
                  </a:outerShdw>
                </a:effectLst>
                <a:latin typeface="Arial Rounded MT Bold" panose="020F0704030504030204" charset="0"/>
                <a:cs typeface="Arial Rounded MT Bold" panose="020F0704030504030204" charset="0"/>
                <a:sym typeface="+mn-ea"/>
              </a:rPr>
              <a:t>1.Your attitude</a:t>
            </a:r>
            <a:endParaRPr lang="en-US" altLang="zh-CN" sz="2800" b="1">
              <a:effectLst>
                <a:outerShdw blurRad="38100" dist="38100" dir="2700000" algn="tl">
                  <a:srgbClr val="000000">
                    <a:alpha val="43137"/>
                  </a:srgbClr>
                </a:outerShdw>
              </a:effectLst>
              <a:latin typeface="Arial Rounded MT Bold" panose="020F0704030504030204" charset="0"/>
              <a:cs typeface="Arial Rounded MT Bold" panose="020F0704030504030204" charset="0"/>
              <a:sym typeface="+mn-ea"/>
            </a:endParaRPr>
          </a:p>
          <a:p>
            <a:pPr algn="l">
              <a:buClrTx/>
              <a:buSzTx/>
              <a:buFontTx/>
            </a:pPr>
            <a:r>
              <a:rPr lang="en-US" altLang="zh-CN" sz="2800" b="1">
                <a:effectLst>
                  <a:outerShdw blurRad="38100" dist="38100" dir="2700000" algn="tl">
                    <a:srgbClr val="000000">
                      <a:alpha val="43137"/>
                    </a:srgbClr>
                  </a:outerShdw>
                </a:effectLst>
                <a:latin typeface="Arial Rounded MT Bold" panose="020F0704030504030204" charset="0"/>
                <a:cs typeface="Arial Rounded MT Bold" panose="020F0704030504030204" charset="0"/>
                <a:sym typeface="+mn-ea"/>
              </a:rPr>
              <a:t>2.Your actions</a:t>
            </a:r>
            <a:endParaRPr lang="en-US" altLang="zh-CN" sz="2800" b="1">
              <a:effectLst>
                <a:outerShdw blurRad="38100" dist="38100" dir="2700000" algn="tl">
                  <a:srgbClr val="000000">
                    <a:alpha val="43137"/>
                  </a:srgbClr>
                </a:outerShdw>
              </a:effectLst>
              <a:latin typeface="Arial Rounded MT Bold" panose="020F0704030504030204" charset="0"/>
              <a:cs typeface="Arial Rounded MT Bold" panose="020F0704030504030204" charset="0"/>
              <a:sym typeface="+mn-ea"/>
            </a:endParaRPr>
          </a:p>
        </p:txBody>
      </p:sp>
      <p:sp>
        <p:nvSpPr>
          <p:cNvPr id="2" name="双波形 1"/>
          <p:cNvSpPr/>
          <p:nvPr/>
        </p:nvSpPr>
        <p:spPr>
          <a:xfrm>
            <a:off x="352425" y="4826000"/>
            <a:ext cx="11387455" cy="1031875"/>
          </a:xfrm>
          <a:prstGeom prst="doubleWave">
            <a:avLst>
              <a:gd name="adj1" fmla="val 6250"/>
              <a:gd name="adj2" fmla="val -434"/>
            </a:avLst>
          </a:prstGeom>
          <a:solidFill>
            <a:schemeClr val="accent3">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p>
            <a:pPr algn="ctr"/>
            <a:endParaRPr lang="zh-CN" altLang="en-US"/>
          </a:p>
        </p:txBody>
      </p:sp>
      <p:sp>
        <p:nvSpPr>
          <p:cNvPr id="3" name="文本框 2"/>
          <p:cNvSpPr txBox="1"/>
          <p:nvPr/>
        </p:nvSpPr>
        <p:spPr>
          <a:xfrm>
            <a:off x="614045" y="4886960"/>
            <a:ext cx="10964545" cy="875665"/>
          </a:xfrm>
          <a:prstGeom prst="rect">
            <a:avLst/>
          </a:prstGeom>
          <a:noFill/>
        </p:spPr>
        <p:txBody>
          <a:bodyPr wrap="square" rtlCol="0">
            <a:spAutoFit/>
          </a:bodyPr>
          <a:p>
            <a:pPr eaLnBrk="1" latinLnBrk="0" hangingPunct="1">
              <a:lnSpc>
                <a:spcPts val="3060"/>
              </a:lnSpc>
            </a:pPr>
            <a:r>
              <a:rPr lang="en-US" altLang="zh-CN" sz="2400" b="1">
                <a:latin typeface="Arial Rounded MT Bold" panose="020F0704030504030204" charset="0"/>
                <a:cs typeface="Arial Rounded MT Bold" panose="020F0704030504030204" charset="0"/>
              </a:rPr>
              <a:t>Tip: Raising a question and making contrast are good ways to introduce the topic. </a:t>
            </a:r>
            <a:endParaRPr lang="en-US" altLang="zh-CN" sz="2400" b="1">
              <a:latin typeface="Arial Rounded MT Bold" panose="020F0704030504030204" charset="0"/>
              <a:cs typeface="Arial Rounded MT Bold" panose="020F0704030504030204" charset="0"/>
            </a:endParaRPr>
          </a:p>
        </p:txBody>
      </p:sp>
      <p:sp>
        <p:nvSpPr>
          <p:cNvPr id="4" name="双波形 3"/>
          <p:cNvSpPr/>
          <p:nvPr/>
        </p:nvSpPr>
        <p:spPr>
          <a:xfrm>
            <a:off x="353060" y="5987415"/>
            <a:ext cx="11310620" cy="811530"/>
          </a:xfrm>
          <a:prstGeom prst="doubleWave">
            <a:avLst>
              <a:gd name="adj1" fmla="val 6250"/>
              <a:gd name="adj2" fmla="val -434"/>
            </a:avLst>
          </a:prstGeom>
          <a:solidFill>
            <a:schemeClr val="accent3">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p>
            <a:pPr algn="ctr"/>
            <a:endParaRPr lang="zh-CN" altLang="en-US"/>
          </a:p>
        </p:txBody>
      </p:sp>
      <p:sp>
        <p:nvSpPr>
          <p:cNvPr id="6" name="文本框 5"/>
          <p:cNvSpPr txBox="1"/>
          <p:nvPr/>
        </p:nvSpPr>
        <p:spPr>
          <a:xfrm>
            <a:off x="614045" y="6151880"/>
            <a:ext cx="10964545" cy="483235"/>
          </a:xfrm>
          <a:prstGeom prst="rect">
            <a:avLst/>
          </a:prstGeom>
          <a:noFill/>
        </p:spPr>
        <p:txBody>
          <a:bodyPr wrap="square" rtlCol="0">
            <a:spAutoFit/>
          </a:bodyPr>
          <a:p>
            <a:pPr eaLnBrk="1" latinLnBrk="0" hangingPunct="1">
              <a:lnSpc>
                <a:spcPts val="3060"/>
              </a:lnSpc>
            </a:pPr>
            <a:r>
              <a:rPr lang="en-US" altLang="zh-CN" sz="2400" b="1">
                <a:latin typeface="Arial Rounded MT Bold" panose="020F0704030504030204" charset="0"/>
                <a:cs typeface="Arial Rounded MT Bold" panose="020F0704030504030204" charset="0"/>
              </a:rPr>
              <a:t>Tip: Examples can make your writing more persuasive. </a:t>
            </a:r>
            <a:endParaRPr lang="en-US" altLang="zh-CN" sz="2400" b="1">
              <a:latin typeface="Arial Rounded MT Bold" panose="020F0704030504030204" charset="0"/>
              <a:cs typeface="Arial Rounded MT Bold" panose="020F0704030504030204" charset="0"/>
            </a:endParaRPr>
          </a:p>
        </p:txBody>
      </p:sp>
      <p:sp>
        <p:nvSpPr>
          <p:cNvPr id="14" name="圆角矩形 13"/>
          <p:cNvSpPr/>
          <p:nvPr/>
        </p:nvSpPr>
        <p:spPr>
          <a:xfrm>
            <a:off x="353060" y="1755140"/>
            <a:ext cx="10381615" cy="2533650"/>
          </a:xfrm>
          <a:prstGeom prst="roundRect">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3"/>
    </p:custData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linds(horizontal)">
                                      <p:cBhvr>
                                        <p:cTn id="14" dur="500"/>
                                        <p:tgtEl>
                                          <p:spTgt spid="3"/>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linds(horizont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linds(horizont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bldLvl="0" animBg="1"/>
      <p:bldP spid="6" grpId="0"/>
      <p:bldP spid="4" grpId="0" bldLvl="0" animBg="1"/>
      <p:bldP spid="14"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a:xfrm>
            <a:off x="2447925" y="2592388"/>
            <a:ext cx="7296150" cy="1443038"/>
          </a:xfrm>
        </p:spPr>
        <p:txBody>
          <a:bodyPr vert="horz" wrap="square" lIns="91440" tIns="45720" rIns="91440" bIns="45720" numCol="1" anchor="ctr" anchorCtr="0" compatLnSpc="1">
            <a:normAutofit fontScale="90000"/>
          </a:bodyPr>
          <a:lstStyle/>
          <a:p>
            <a:pPr marL="0" marR="0" lvl="0" indent="0" algn="ctr" defTabSz="914400" rtl="0" eaLnBrk="1" fontAlgn="auto" latinLnBrk="0" hangingPunct="1">
              <a:lnSpc>
                <a:spcPct val="120000"/>
              </a:lnSpc>
              <a:spcBef>
                <a:spcPct val="0"/>
              </a:spcBef>
              <a:spcAft>
                <a:spcPct val="0"/>
              </a:spcAft>
              <a:buClrTx/>
              <a:buSzTx/>
              <a:buFontTx/>
              <a:buNone/>
              <a:defRPr/>
            </a:pPr>
            <a:r>
              <a:rPr kumimoji="0" lang="en-US" altLang="zh-CN" sz="8000" b="1" i="0" u="none" strike="noStrike" kern="1200" cap="none" spc="0" normalizeH="0" baseline="0" noProof="1">
                <a:ln>
                  <a:noFill/>
                </a:ln>
                <a:solidFill>
                  <a:schemeClr val="accent5"/>
                </a:solidFill>
                <a:effectLst/>
                <a:uLnTx/>
                <a:uFillTx/>
                <a:latin typeface="黑体" panose="02010609060101010101" pitchFamily="49" charset="-122"/>
                <a:ea typeface="黑体" panose="02010609060101010101" pitchFamily="49" charset="-122"/>
                <a:cs typeface="+mj-cs"/>
              </a:rPr>
              <a:t>THANK YOU</a:t>
            </a:r>
            <a:endParaRPr kumimoji="0" lang="en-US" altLang="zh-CN" sz="8000" b="1" i="0" u="none" strike="noStrike" kern="1200" cap="none" spc="0" normalizeH="0" baseline="0" noProof="1">
              <a:ln>
                <a:noFill/>
              </a:ln>
              <a:solidFill>
                <a:schemeClr val="accent5"/>
              </a:solidFill>
              <a:effectLst/>
              <a:uLnTx/>
              <a:uFillTx/>
              <a:latin typeface="黑体" panose="02010609060101010101" pitchFamily="49" charset="-122"/>
              <a:ea typeface="黑体" panose="02010609060101010101" pitchFamily="49" charset="-122"/>
              <a:cs typeface="+mj-cs"/>
            </a:endParaRPr>
          </a:p>
        </p:txBody>
      </p:sp>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custDataLst>
              <p:tags r:id="rId1"/>
            </p:custDataLst>
          </p:nvPr>
        </p:nvSpPr>
        <p:spPr>
          <a:xfrm>
            <a:off x="2749550" y="2042795"/>
            <a:ext cx="7347585" cy="901700"/>
          </a:xfrm>
        </p:spPr>
        <p:txBody>
          <a:bodyPr vert="horz" wrap="square" lIns="91440" tIns="45720" rIns="91440" bIns="45720" numCol="1" anchor="b" anchorCtr="0" compatLnSpc="1">
            <a:normAutofit fontScale="90000"/>
          </a:bodyPr>
          <a:lstStyle/>
          <a:p>
            <a:pPr marL="0" marR="0" lvl="0" indent="0" algn="ctr" defTabSz="914400" rtl="0" eaLnBrk="1" fontAlgn="auto" latinLnBrk="0" hangingPunct="1">
              <a:lnSpc>
                <a:spcPct val="120000"/>
              </a:lnSpc>
              <a:spcBef>
                <a:spcPct val="0"/>
              </a:spcBef>
              <a:spcAft>
                <a:spcPct val="0"/>
              </a:spcAft>
              <a:buClrTx/>
              <a:buSzTx/>
              <a:buFontTx/>
              <a:buNone/>
              <a:defRPr/>
            </a:pPr>
            <a:r>
              <a:rPr kumimoji="0" lang="en-US" altLang="zh-CN" sz="4800" b="1" i="0" u="none" strike="noStrike" kern="1200" cap="none" spc="0" normalizeH="0" baseline="0" noProof="1">
                <a:ln>
                  <a:noFill/>
                </a:ln>
                <a:solidFill>
                  <a:schemeClr val="tx1">
                    <a:lumMod val="65000"/>
                    <a:lumOff val="35000"/>
                  </a:schemeClr>
                </a:solidFill>
                <a:effectLst/>
                <a:uLnTx/>
                <a:uFillTx/>
                <a:latin typeface="黑体" panose="02010609060101010101" pitchFamily="49" charset="-122"/>
                <a:ea typeface="黑体" panose="02010609060101010101" pitchFamily="49" charset="-122"/>
                <a:cs typeface="+mj-cs"/>
              </a:rPr>
              <a:t>The Face-down Generation</a:t>
            </a:r>
            <a:endParaRPr kumimoji="0" lang="en-US" altLang="zh-CN" sz="4800" b="1" i="0" u="none" strike="noStrike" kern="1200" cap="none" spc="0" normalizeH="0" baseline="0" noProof="1">
              <a:ln>
                <a:noFill/>
              </a:ln>
              <a:solidFill>
                <a:schemeClr val="tx1">
                  <a:lumMod val="65000"/>
                  <a:lumOff val="35000"/>
                </a:schemeClr>
              </a:solidFill>
              <a:effectLst/>
              <a:uLnTx/>
              <a:uFillTx/>
              <a:latin typeface="黑体" panose="02010609060101010101" pitchFamily="49" charset="-122"/>
              <a:ea typeface="黑体" panose="02010609060101010101" pitchFamily="49" charset="-122"/>
              <a:cs typeface="+mj-cs"/>
            </a:endParaRPr>
          </a:p>
        </p:txBody>
      </p:sp>
      <p:sp>
        <p:nvSpPr>
          <p:cNvPr id="13314" name="副标题 3"/>
          <p:cNvSpPr>
            <a:spLocks noGrp="1"/>
          </p:cNvSpPr>
          <p:nvPr>
            <p:ph type="subTitle" idx="1"/>
            <p:custDataLst>
              <p:tags r:id="rId2"/>
            </p:custDataLst>
          </p:nvPr>
        </p:nvSpPr>
        <p:spPr>
          <a:xfrm>
            <a:off x="2861310" y="3382010"/>
            <a:ext cx="6677025" cy="590550"/>
          </a:xfrm>
        </p:spPr>
        <p:txBody>
          <a:bodyPr vert="horz" wrap="square" lIns="91440" tIns="45720" rIns="91440" bIns="45720" anchor="t" anchorCtr="0">
            <a:scene3d>
              <a:camera prst="orthographicFront"/>
              <a:lightRig rig="threePt" dir="t"/>
            </a:scene3d>
          </a:bodyPr>
          <a:p>
            <a:pPr eaLnBrk="1" hangingPunct="1">
              <a:buClrTx/>
              <a:buSzTx/>
            </a:pPr>
            <a:r>
              <a:rPr lang="en-US" altLang="da-DK" sz="2400" kern="1200" dirty="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mn-cs"/>
              </a:rPr>
              <a:t>workbook--reading (P74)</a:t>
            </a:r>
            <a:endParaRPr lang="en-US" altLang="da-DK" sz="2400" kern="1200" dirty="0">
              <a:solidFill>
                <a:schemeClr val="tx1"/>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mn-cs"/>
            </a:endParaRPr>
          </a:p>
        </p:txBody>
      </p:sp>
      <p:sp>
        <p:nvSpPr>
          <p:cNvPr id="13315" name="文本框 4"/>
          <p:cNvSpPr txBox="1"/>
          <p:nvPr>
            <p:custDataLst>
              <p:tags r:id="rId3"/>
            </p:custDataLst>
          </p:nvPr>
        </p:nvSpPr>
        <p:spPr>
          <a:xfrm>
            <a:off x="3001645" y="955040"/>
            <a:ext cx="6395720" cy="1106805"/>
          </a:xfrm>
          <a:prstGeom prst="rect">
            <a:avLst/>
          </a:prstGeom>
          <a:noFill/>
          <a:ln w="9525">
            <a:noFill/>
          </a:ln>
        </p:spPr>
        <p:txBody>
          <a:bodyPr wrap="square" anchor="t" anchorCtr="0">
            <a:spAutoFit/>
          </a:bodyPr>
          <a:p>
            <a:pPr algn="ctr"/>
            <a:r>
              <a:rPr lang="en-US" altLang="zh-CN" sz="6600" b="1" dirty="0">
                <a:solidFill>
                  <a:srgbClr val="595959"/>
                </a:solidFill>
                <a:latin typeface="黑体" panose="02010609060101010101" pitchFamily="49" charset="-122"/>
                <a:ea typeface="黑体" panose="02010609060101010101" pitchFamily="49" charset="-122"/>
              </a:rPr>
              <a:t>Teen</a:t>
            </a:r>
            <a:r>
              <a:rPr lang="en-US" altLang="zh-CN" sz="6600" b="1" dirty="0">
                <a:solidFill>
                  <a:srgbClr val="595959"/>
                </a:solidFill>
                <a:latin typeface="黑体" panose="02010609060101010101" pitchFamily="49" charset="-122"/>
                <a:ea typeface="黑体" panose="02010609060101010101" pitchFamily="49" charset="-122"/>
                <a:sym typeface="+mn-ea"/>
              </a:rPr>
              <a:t>a</a:t>
            </a:r>
            <a:r>
              <a:rPr lang="en-US" altLang="zh-CN" sz="6600" b="1" dirty="0">
                <a:solidFill>
                  <a:srgbClr val="595959"/>
                </a:solidFill>
                <a:latin typeface="黑体" panose="02010609060101010101" pitchFamily="49" charset="-122"/>
                <a:ea typeface="黑体" panose="02010609060101010101" pitchFamily="49" charset="-122"/>
              </a:rPr>
              <a:t>ge life</a:t>
            </a:r>
            <a:endParaRPr lang="en-US" altLang="zh-CN" sz="6600" b="1" dirty="0">
              <a:solidFill>
                <a:srgbClr val="595959"/>
              </a:solidFill>
              <a:latin typeface="黑体" panose="02010609060101010101" pitchFamily="49" charset="-122"/>
              <a:ea typeface="黑体" panose="02010609060101010101" pitchFamily="49" charset="-122"/>
            </a:endParaRPr>
          </a:p>
        </p:txBody>
      </p:sp>
      <p:pic>
        <p:nvPicPr>
          <p:cNvPr id="4" name="图片 3"/>
          <p:cNvPicPr>
            <a:picLocks noChangeAspect="1"/>
          </p:cNvPicPr>
          <p:nvPr/>
        </p:nvPicPr>
        <p:blipFill>
          <a:blip r:embed="rId4"/>
          <a:stretch>
            <a:fillRect/>
          </a:stretch>
        </p:blipFill>
        <p:spPr>
          <a:xfrm>
            <a:off x="3451225" y="4065270"/>
            <a:ext cx="5290185" cy="1908810"/>
          </a:xfrm>
          <a:prstGeom prst="rect">
            <a:avLst/>
          </a:prstGeom>
        </p:spPr>
      </p:pic>
    </p:spTree>
    <p:custDataLst>
      <p:tags r:id="rId5"/>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face-down generation1"/>
          <p:cNvPicPr>
            <a:picLocks noChangeAspect="1"/>
          </p:cNvPicPr>
          <p:nvPr/>
        </p:nvPicPr>
        <p:blipFill>
          <a:blip r:embed="rId1"/>
          <a:stretch>
            <a:fillRect/>
          </a:stretch>
        </p:blipFill>
        <p:spPr>
          <a:xfrm>
            <a:off x="87630" y="1588770"/>
            <a:ext cx="5324475" cy="3770630"/>
          </a:xfrm>
          <a:prstGeom prst="round2DiagRect">
            <a:avLst/>
          </a:prstGeom>
        </p:spPr>
      </p:pic>
      <p:sp>
        <p:nvSpPr>
          <p:cNvPr id="7" name="标题 1"/>
          <p:cNvSpPr>
            <a:spLocks noGrp="1"/>
          </p:cNvSpPr>
          <p:nvPr>
            <p:custDataLst>
              <p:tags r:id="rId2"/>
            </p:custDataLst>
          </p:nvPr>
        </p:nvSpPr>
        <p:spPr>
          <a:xfrm>
            <a:off x="2768600" y="193675"/>
            <a:ext cx="7347585" cy="901700"/>
          </a:xfrm>
          <a:prstGeom prst="rect">
            <a:avLst/>
          </a:prstGeom>
          <a:noFill/>
          <a:ln w="9525">
            <a:noFill/>
          </a:ln>
        </p:spPr>
        <p:txBody>
          <a:bodyPr vert="horz" wrap="square" lIns="91440" tIns="45720" rIns="91440" bIns="45720" numCol="1" anchor="b" anchorCtr="0" compatLnSpc="1">
            <a:normAutofit fontScale="90000"/>
          </a:bodyPr>
          <a:lstStyle>
            <a:lvl1pPr algn="ctr" rtl="0" fontAlgn="base">
              <a:lnSpc>
                <a:spcPct val="120000"/>
              </a:lnSpc>
              <a:spcBef>
                <a:spcPct val="0"/>
              </a:spcBef>
              <a:spcAft>
                <a:spcPct val="0"/>
              </a:spcAft>
              <a:defRPr sz="4800" b="1" kern="1200">
                <a:solidFill>
                  <a:schemeClr val="tx1">
                    <a:lumMod val="65000"/>
                    <a:lumOff val="35000"/>
                  </a:schemeClr>
                </a:solidFill>
                <a:latin typeface="黑体" panose="02010609060101010101" pitchFamily="49" charset="-122"/>
                <a:ea typeface="黑体" panose="02010609060101010101" pitchFamily="49" charset="-122"/>
                <a:cs typeface="+mj-cs"/>
              </a:defRPr>
            </a:lvl1pPr>
            <a:lvl2pPr algn="l" rtl="0" fontAlgn="base">
              <a:lnSpc>
                <a:spcPct val="120000"/>
              </a:lnSpc>
              <a:spcBef>
                <a:spcPct val="0"/>
              </a:spcBef>
              <a:spcAft>
                <a:spcPct val="0"/>
              </a:spcAft>
              <a:defRPr sz="3200" b="1">
                <a:solidFill>
                  <a:srgbClr val="595959"/>
                </a:solidFill>
                <a:latin typeface="黑体" panose="02010609060101010101" pitchFamily="49" charset="-122"/>
                <a:ea typeface="黑体" panose="02010609060101010101" pitchFamily="49" charset="-122"/>
              </a:defRPr>
            </a:lvl2pPr>
            <a:lvl3pPr algn="l" rtl="0" fontAlgn="base">
              <a:lnSpc>
                <a:spcPct val="120000"/>
              </a:lnSpc>
              <a:spcBef>
                <a:spcPct val="0"/>
              </a:spcBef>
              <a:spcAft>
                <a:spcPct val="0"/>
              </a:spcAft>
              <a:defRPr sz="3200" b="1">
                <a:solidFill>
                  <a:srgbClr val="595959"/>
                </a:solidFill>
                <a:latin typeface="黑体" panose="02010609060101010101" pitchFamily="49" charset="-122"/>
                <a:ea typeface="黑体" panose="02010609060101010101" pitchFamily="49" charset="-122"/>
              </a:defRPr>
            </a:lvl3pPr>
            <a:lvl4pPr algn="l" rtl="0" fontAlgn="base">
              <a:lnSpc>
                <a:spcPct val="120000"/>
              </a:lnSpc>
              <a:spcBef>
                <a:spcPct val="0"/>
              </a:spcBef>
              <a:spcAft>
                <a:spcPct val="0"/>
              </a:spcAft>
              <a:defRPr sz="3200" b="1">
                <a:solidFill>
                  <a:srgbClr val="595959"/>
                </a:solidFill>
                <a:latin typeface="黑体" panose="02010609060101010101" pitchFamily="49" charset="-122"/>
                <a:ea typeface="黑体" panose="02010609060101010101" pitchFamily="49" charset="-122"/>
              </a:defRPr>
            </a:lvl4pPr>
            <a:lvl5pPr algn="l" rtl="0" fontAlgn="base">
              <a:lnSpc>
                <a:spcPct val="120000"/>
              </a:lnSpc>
              <a:spcBef>
                <a:spcPct val="0"/>
              </a:spcBef>
              <a:spcAft>
                <a:spcPct val="0"/>
              </a:spcAft>
              <a:defRPr sz="3200" b="1">
                <a:solidFill>
                  <a:srgbClr val="595959"/>
                </a:solidFill>
                <a:latin typeface="黑体" panose="02010609060101010101" pitchFamily="49" charset="-122"/>
                <a:ea typeface="黑体" panose="02010609060101010101" pitchFamily="49" charset="-122"/>
              </a:defRPr>
            </a:lvl5pPr>
            <a:lvl6pPr marL="457200" algn="l" rtl="0" fontAlgn="base">
              <a:lnSpc>
                <a:spcPct val="120000"/>
              </a:lnSpc>
              <a:spcBef>
                <a:spcPct val="0"/>
              </a:spcBef>
              <a:spcAft>
                <a:spcPct val="0"/>
              </a:spcAft>
              <a:defRPr sz="3200" b="1">
                <a:solidFill>
                  <a:srgbClr val="595959"/>
                </a:solidFill>
                <a:latin typeface="黑体" panose="02010609060101010101" pitchFamily="49" charset="-122"/>
                <a:ea typeface="黑体" panose="02010609060101010101" pitchFamily="49" charset="-122"/>
              </a:defRPr>
            </a:lvl6pPr>
            <a:lvl7pPr marL="914400" algn="l" rtl="0" fontAlgn="base">
              <a:lnSpc>
                <a:spcPct val="120000"/>
              </a:lnSpc>
              <a:spcBef>
                <a:spcPct val="0"/>
              </a:spcBef>
              <a:spcAft>
                <a:spcPct val="0"/>
              </a:spcAft>
              <a:defRPr sz="3200" b="1">
                <a:solidFill>
                  <a:srgbClr val="595959"/>
                </a:solidFill>
                <a:latin typeface="黑体" panose="02010609060101010101" pitchFamily="49" charset="-122"/>
                <a:ea typeface="黑体" panose="02010609060101010101" pitchFamily="49" charset="-122"/>
              </a:defRPr>
            </a:lvl7pPr>
            <a:lvl8pPr marL="1371600" algn="l" rtl="0" fontAlgn="base">
              <a:lnSpc>
                <a:spcPct val="120000"/>
              </a:lnSpc>
              <a:spcBef>
                <a:spcPct val="0"/>
              </a:spcBef>
              <a:spcAft>
                <a:spcPct val="0"/>
              </a:spcAft>
              <a:defRPr sz="3200" b="1">
                <a:solidFill>
                  <a:srgbClr val="595959"/>
                </a:solidFill>
                <a:latin typeface="黑体" panose="02010609060101010101" pitchFamily="49" charset="-122"/>
                <a:ea typeface="黑体" panose="02010609060101010101" pitchFamily="49" charset="-122"/>
              </a:defRPr>
            </a:lvl8pPr>
            <a:lvl9pPr marL="1828800" algn="l" rtl="0" fontAlgn="base">
              <a:lnSpc>
                <a:spcPct val="120000"/>
              </a:lnSpc>
              <a:spcBef>
                <a:spcPct val="0"/>
              </a:spcBef>
              <a:spcAft>
                <a:spcPct val="0"/>
              </a:spcAft>
              <a:defRPr sz="3200" b="1">
                <a:solidFill>
                  <a:srgbClr val="595959"/>
                </a:solidFill>
                <a:latin typeface="黑体" panose="02010609060101010101" pitchFamily="49" charset="-122"/>
                <a:ea typeface="黑体" panose="02010609060101010101" pitchFamily="49" charset="-122"/>
              </a:defRPr>
            </a:lvl9pPr>
          </a:lstStyle>
          <a:p>
            <a:pPr marL="0" marR="0" lvl="0" indent="0" algn="ctr" defTabSz="914400" rtl="0" eaLnBrk="1" fontAlgn="auto" latinLnBrk="0" hangingPunct="1">
              <a:lnSpc>
                <a:spcPct val="120000"/>
              </a:lnSpc>
              <a:spcBef>
                <a:spcPct val="0"/>
              </a:spcBef>
              <a:spcAft>
                <a:spcPct val="0"/>
              </a:spcAft>
              <a:buClrTx/>
              <a:buSzTx/>
              <a:buFontTx/>
              <a:buNone/>
              <a:defRPr/>
            </a:pPr>
            <a:r>
              <a:rPr kumimoji="0" lang="en-US" altLang="zh-CN" sz="4800" b="1" i="0" u="none" strike="noStrike" kern="120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j-cs"/>
              </a:rPr>
              <a:t>THE FACE-DOWN GENERATION</a:t>
            </a:r>
            <a:endParaRPr kumimoji="0" lang="en-US" altLang="zh-CN" sz="4800" b="1" i="0" u="none" strike="noStrike" kern="1200" cap="none" spc="0" normalizeH="0" baseline="0" noProof="1">
              <a:ln>
                <a:noFill/>
              </a:ln>
              <a:solidFill>
                <a:schemeClr val="tx1"/>
              </a:solidFill>
              <a:effectLst/>
              <a:uLnTx/>
              <a:uFillTx/>
              <a:latin typeface="黑体" panose="02010609060101010101" pitchFamily="49" charset="-122"/>
              <a:ea typeface="黑体" panose="02010609060101010101" pitchFamily="49" charset="-122"/>
              <a:cs typeface="+mj-cs"/>
            </a:endParaRPr>
          </a:p>
        </p:txBody>
      </p:sp>
      <p:sp>
        <p:nvSpPr>
          <p:cNvPr id="8" name="文本框 7"/>
          <p:cNvSpPr txBox="1"/>
          <p:nvPr/>
        </p:nvSpPr>
        <p:spPr>
          <a:xfrm>
            <a:off x="5481955" y="1722120"/>
            <a:ext cx="6563995" cy="953135"/>
          </a:xfrm>
          <a:prstGeom prst="rect">
            <a:avLst/>
          </a:prstGeom>
          <a:noFill/>
        </p:spPr>
        <p:txBody>
          <a:bodyPr wrap="square" rtlCol="0">
            <a:spAutoFit/>
          </a:bodyPr>
          <a:p>
            <a:r>
              <a:rPr lang="en-US" altLang="zh-CN" sz="2800" b="1">
                <a:effectLst>
                  <a:outerShdw blurRad="38100" dist="38100" dir="2700000" algn="tl">
                    <a:srgbClr val="000000">
                      <a:alpha val="43137"/>
                    </a:srgbClr>
                  </a:outerShdw>
                </a:effectLst>
                <a:latin typeface="Arial Rounded MT Bold" panose="020F0704030504030204" charset="0"/>
                <a:cs typeface="Arial Rounded MT Bold" panose="020F0704030504030204" charset="0"/>
              </a:rPr>
              <a:t>What do you want to know from the passage?</a:t>
            </a:r>
            <a:endParaRPr lang="en-US" altLang="zh-CN" sz="2800" b="1">
              <a:effectLst>
                <a:outerShdw blurRad="38100" dist="38100" dir="2700000" algn="tl">
                  <a:srgbClr val="000000">
                    <a:alpha val="43137"/>
                  </a:srgbClr>
                </a:outerShdw>
              </a:effectLst>
              <a:latin typeface="Arial Rounded MT Bold" panose="020F0704030504030204" charset="0"/>
              <a:cs typeface="Arial Rounded MT Bold" panose="020F0704030504030204" charset="0"/>
            </a:endParaRPr>
          </a:p>
        </p:txBody>
      </p:sp>
      <p:sp>
        <p:nvSpPr>
          <p:cNvPr id="2" name="椭圆 1"/>
          <p:cNvSpPr/>
          <p:nvPr/>
        </p:nvSpPr>
        <p:spPr>
          <a:xfrm>
            <a:off x="4146550" y="193675"/>
            <a:ext cx="2773680" cy="901700"/>
          </a:xfrm>
          <a:prstGeom prst="ellipse">
            <a:avLst/>
          </a:prstGeom>
          <a:noFill/>
          <a:ln w="66675">
            <a:solidFill>
              <a:srgbClr val="D154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gradFill>
                <a:gsLst>
                  <a:gs pos="0">
                    <a:srgbClr val="FE4444"/>
                  </a:gs>
                  <a:gs pos="100000">
                    <a:srgbClr val="832B2B"/>
                  </a:gs>
                </a:gsLst>
                <a:lin scaled="0"/>
              </a:gradFill>
            </a:endParaRPr>
          </a:p>
        </p:txBody>
      </p:sp>
      <p:sp>
        <p:nvSpPr>
          <p:cNvPr id="16" name="下箭头 15"/>
          <p:cNvSpPr/>
          <p:nvPr/>
        </p:nvSpPr>
        <p:spPr>
          <a:xfrm rot="2280000">
            <a:off x="4625340" y="1034415"/>
            <a:ext cx="184785" cy="918845"/>
          </a:xfrm>
          <a:prstGeom prst="downArrow">
            <a:avLst/>
          </a:prstGeom>
          <a:solidFill>
            <a:srgbClr val="D15427"/>
          </a:solidFill>
          <a:ln>
            <a:solidFill>
              <a:srgbClr val="CF53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000" fill="hold">
                                          <p:stCondLst>
                                            <p:cond delay="0"/>
                                          </p:stCondLst>
                                        </p:cTn>
                                        <p:tgtEl>
                                          <p:spTgt spid="2"/>
                                        </p:tgtEl>
                                        <p:attrNameLst>
                                          <p:attrName>style.visibility</p:attrName>
                                        </p:attrNameLst>
                                      </p:cBhvr>
                                      <p:to>
                                        <p:strVal val="visible"/>
                                      </p:to>
                                    </p:set>
                                    <p:animEffect transition="in" filter="wipe(left)">
                                      <p:cBhvr>
                                        <p:cTn id="17" dur="1000"/>
                                        <p:tgtEl>
                                          <p:spTgt spid="2"/>
                                        </p:tgtEl>
                                      </p:cBhvr>
                                    </p:animEffect>
                                  </p:childTnLst>
                                </p:cTn>
                              </p:par>
                              <p:par>
                                <p:cTn id="18" presetID="47"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2" grpId="0" bldLvl="0" animBg="1"/>
      <p:bldP spid="2" grpId="1" animBg="1"/>
      <p:bldP spid="16"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descr="捕获"/>
          <p:cNvPicPr>
            <a:picLocks noChangeAspect="1"/>
          </p:cNvPicPr>
          <p:nvPr/>
        </p:nvPicPr>
        <p:blipFill>
          <a:blip r:embed="rId1"/>
          <a:stretch>
            <a:fillRect/>
          </a:stretch>
        </p:blipFill>
        <p:spPr>
          <a:xfrm>
            <a:off x="5527675" y="0"/>
            <a:ext cx="6665595" cy="6858635"/>
          </a:xfrm>
          <a:prstGeom prst="rect">
            <a:avLst/>
          </a:prstGeom>
        </p:spPr>
      </p:pic>
      <p:sp>
        <p:nvSpPr>
          <p:cNvPr id="3" name="文本框 2"/>
          <p:cNvSpPr txBox="1"/>
          <p:nvPr/>
        </p:nvSpPr>
        <p:spPr>
          <a:xfrm>
            <a:off x="927100" y="103505"/>
            <a:ext cx="5201920" cy="1814830"/>
          </a:xfrm>
          <a:prstGeom prst="rect">
            <a:avLst/>
          </a:prstGeom>
          <a:noFill/>
        </p:spPr>
        <p:txBody>
          <a:bodyPr wrap="square" rtlCol="0">
            <a:spAutoFit/>
          </a:bodyPr>
          <a:p>
            <a:pPr algn="l"/>
            <a:r>
              <a:rPr lang="en-US" altLang="zh-CN" sz="2800" b="1">
                <a:effectLst>
                  <a:outerShdw blurRad="38100" dist="38100" dir="2700000" algn="tl">
                    <a:srgbClr val="000000">
                      <a:alpha val="43137"/>
                    </a:srgbClr>
                  </a:outerShdw>
                </a:effectLst>
                <a:latin typeface="Arial Rounded MT Bold" panose="020F0704030504030204" charset="0"/>
                <a:cs typeface="Arial Rounded MT Bold" panose="020F0704030504030204" charset="0"/>
              </a:rPr>
              <a:t>Underline the topic sentence for each paragraph and figure out the structure of the text</a:t>
            </a:r>
            <a:endParaRPr lang="en-US" altLang="zh-CN" sz="2800" b="1">
              <a:effectLst>
                <a:outerShdw blurRad="38100" dist="38100" dir="2700000" algn="tl">
                  <a:srgbClr val="000000">
                    <a:alpha val="43137"/>
                  </a:srgbClr>
                </a:outerShdw>
              </a:effectLst>
              <a:latin typeface="Arial Rounded MT Bold" panose="020F0704030504030204" charset="0"/>
              <a:cs typeface="Arial Rounded MT Bold" panose="020F0704030504030204" charset="0"/>
            </a:endParaRPr>
          </a:p>
        </p:txBody>
      </p:sp>
      <p:grpSp>
        <p:nvGrpSpPr>
          <p:cNvPr id="7" name="组合 6"/>
          <p:cNvGrpSpPr/>
          <p:nvPr/>
        </p:nvGrpSpPr>
        <p:grpSpPr>
          <a:xfrm>
            <a:off x="1826895" y="3131820"/>
            <a:ext cx="1249680" cy="2654300"/>
            <a:chOff x="2877" y="3387"/>
            <a:chExt cx="1968" cy="4180"/>
          </a:xfrm>
        </p:grpSpPr>
        <p:cxnSp>
          <p:nvCxnSpPr>
            <p:cNvPr id="27" name="直接连接符 26"/>
            <p:cNvCxnSpPr/>
            <p:nvPr/>
          </p:nvCxnSpPr>
          <p:spPr>
            <a:xfrm flipH="1">
              <a:off x="3361" y="4167"/>
              <a:ext cx="484" cy="903"/>
            </a:xfrm>
            <a:prstGeom prst="line">
              <a:avLst/>
            </a:prstGeom>
            <a:ln w="412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3958" y="4224"/>
              <a:ext cx="2" cy="882"/>
            </a:xfrm>
            <a:prstGeom prst="line">
              <a:avLst/>
            </a:prstGeom>
            <a:ln w="412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4072" y="4214"/>
              <a:ext cx="453" cy="892"/>
            </a:xfrm>
            <a:prstGeom prst="line">
              <a:avLst/>
            </a:prstGeom>
            <a:ln w="412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3" name="组合 52"/>
            <p:cNvGrpSpPr/>
            <p:nvPr/>
          </p:nvGrpSpPr>
          <p:grpSpPr>
            <a:xfrm>
              <a:off x="2877" y="3387"/>
              <a:ext cx="1968" cy="4180"/>
              <a:chOff x="2877" y="3402"/>
              <a:chExt cx="1968" cy="4180"/>
            </a:xfrm>
          </p:grpSpPr>
          <p:sp>
            <p:nvSpPr>
              <p:cNvPr id="24" name="文本框 23"/>
              <p:cNvSpPr txBox="1"/>
              <p:nvPr/>
            </p:nvSpPr>
            <p:spPr>
              <a:xfrm>
                <a:off x="3495" y="3402"/>
                <a:ext cx="975" cy="822"/>
              </a:xfrm>
              <a:prstGeom prst="rect">
                <a:avLst/>
              </a:prstGeom>
              <a:noFill/>
            </p:spPr>
            <p:txBody>
              <a:bodyPr wrap="none" rtlCol="0" anchor="t">
                <a:spAutoFit/>
              </a:bodyPr>
              <a:p>
                <a:r>
                  <a:rPr lang="zh-CN" altLang="en-US" sz="2800">
                    <a:latin typeface="Calibri" panose="020F0502020204030204" pitchFamily="34" charset="0"/>
                  </a:rPr>
                  <a:t>①</a:t>
                </a:r>
                <a:r>
                  <a:rPr lang="en-US" altLang="zh-CN" sz="2800">
                    <a:latin typeface="Calibri" panose="020F0502020204030204" pitchFamily="34" charset="0"/>
                  </a:rPr>
                  <a:t> </a:t>
                </a:r>
                <a:endParaRPr lang="zh-CN" altLang="en-US" sz="2800">
                  <a:latin typeface="Calibri" panose="020F0502020204030204" pitchFamily="34" charset="0"/>
                </a:endParaRPr>
              </a:p>
            </p:txBody>
          </p:sp>
          <p:sp>
            <p:nvSpPr>
              <p:cNvPr id="25" name="文本框 24"/>
              <p:cNvSpPr txBox="1"/>
              <p:nvPr/>
            </p:nvSpPr>
            <p:spPr>
              <a:xfrm>
                <a:off x="2877" y="4938"/>
                <a:ext cx="1968" cy="822"/>
              </a:xfrm>
              <a:prstGeom prst="rect">
                <a:avLst/>
              </a:prstGeom>
              <a:noFill/>
            </p:spPr>
            <p:txBody>
              <a:bodyPr wrap="none" rtlCol="0" anchor="t">
                <a:spAutoFit/>
              </a:bodyPr>
              <a:p>
                <a:r>
                  <a:rPr lang="zh-CN" altLang="en-US" sz="2800">
                    <a:latin typeface="Calibri" panose="020F0502020204030204" pitchFamily="34" charset="0"/>
                  </a:rPr>
                  <a:t>②③④</a:t>
                </a:r>
                <a:endParaRPr lang="zh-CN" altLang="en-US" sz="2800">
                  <a:latin typeface="Calibri" panose="020F0502020204030204" pitchFamily="34" charset="0"/>
                </a:endParaRPr>
              </a:p>
            </p:txBody>
          </p:sp>
          <p:sp>
            <p:nvSpPr>
              <p:cNvPr id="26" name="文本框 25"/>
              <p:cNvSpPr txBox="1"/>
              <p:nvPr/>
            </p:nvSpPr>
            <p:spPr>
              <a:xfrm>
                <a:off x="3452" y="6760"/>
                <a:ext cx="848" cy="822"/>
              </a:xfrm>
              <a:prstGeom prst="rect">
                <a:avLst/>
              </a:prstGeom>
              <a:noFill/>
            </p:spPr>
            <p:txBody>
              <a:bodyPr wrap="none" rtlCol="0" anchor="t">
                <a:spAutoFit/>
              </a:bodyPr>
              <a:p>
                <a:r>
                  <a:rPr lang="zh-CN" altLang="en-US" sz="2800">
                    <a:latin typeface="Calibri" panose="020F0502020204030204" pitchFamily="34" charset="0"/>
                  </a:rPr>
                  <a:t>⑤</a:t>
                </a:r>
                <a:endParaRPr lang="zh-CN" altLang="en-US" sz="2800">
                  <a:latin typeface="Calibri" panose="020F0502020204030204" pitchFamily="34" charset="0"/>
                </a:endParaRPr>
              </a:p>
            </p:txBody>
          </p:sp>
          <p:cxnSp>
            <p:nvCxnSpPr>
              <p:cNvPr id="30" name="直接连接符 29"/>
              <p:cNvCxnSpPr/>
              <p:nvPr/>
            </p:nvCxnSpPr>
            <p:spPr>
              <a:xfrm>
                <a:off x="3256" y="5693"/>
                <a:ext cx="409" cy="1179"/>
              </a:xfrm>
              <a:prstGeom prst="line">
                <a:avLst/>
              </a:prstGeom>
              <a:ln w="412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3936" y="5656"/>
                <a:ext cx="15" cy="1095"/>
              </a:xfrm>
              <a:prstGeom prst="line">
                <a:avLst/>
              </a:prstGeom>
              <a:ln w="412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4102" y="5710"/>
                <a:ext cx="378" cy="1162"/>
              </a:xfrm>
              <a:prstGeom prst="line">
                <a:avLst/>
              </a:prstGeom>
              <a:ln w="412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grpSp>
      </p:grpSp>
      <p:sp>
        <p:nvSpPr>
          <p:cNvPr id="43" name="文本框 42"/>
          <p:cNvSpPr txBox="1"/>
          <p:nvPr/>
        </p:nvSpPr>
        <p:spPr>
          <a:xfrm>
            <a:off x="426720" y="2581275"/>
            <a:ext cx="517525" cy="706755"/>
          </a:xfrm>
          <a:prstGeom prst="rect">
            <a:avLst/>
          </a:prstGeom>
          <a:noFill/>
        </p:spPr>
        <p:txBody>
          <a:bodyPr wrap="square" rtlCol="0">
            <a:spAutoFit/>
            <a:scene3d>
              <a:camera prst="orthographicFront"/>
              <a:lightRig rig="threePt" dir="t"/>
            </a:scene3d>
          </a:bodyPr>
          <a:p>
            <a:r>
              <a:rPr lang="en-US" altLang="zh-CN" sz="400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A</a:t>
            </a:r>
            <a:endParaRPr lang="en-US" altLang="zh-CN" sz="400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44" name="文本框 43"/>
          <p:cNvSpPr txBox="1"/>
          <p:nvPr/>
        </p:nvSpPr>
        <p:spPr>
          <a:xfrm>
            <a:off x="2327275" y="2517775"/>
            <a:ext cx="517525" cy="706755"/>
          </a:xfrm>
          <a:prstGeom prst="rect">
            <a:avLst/>
          </a:prstGeom>
          <a:noFill/>
        </p:spPr>
        <p:txBody>
          <a:bodyPr wrap="square" rtlCol="0">
            <a:spAutoFit/>
            <a:scene3d>
              <a:camera prst="orthographicFront"/>
              <a:lightRig rig="threePt" dir="t"/>
            </a:scene3d>
          </a:bodyPr>
          <a:p>
            <a:r>
              <a:rPr lang="en-US" altLang="zh-CN" sz="400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B</a:t>
            </a:r>
            <a:endParaRPr lang="en-US" altLang="zh-CN" sz="400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45" name="文本框 44"/>
          <p:cNvSpPr txBox="1"/>
          <p:nvPr/>
        </p:nvSpPr>
        <p:spPr>
          <a:xfrm>
            <a:off x="4227830" y="2584450"/>
            <a:ext cx="517525" cy="706755"/>
          </a:xfrm>
          <a:prstGeom prst="rect">
            <a:avLst/>
          </a:prstGeom>
          <a:noFill/>
        </p:spPr>
        <p:txBody>
          <a:bodyPr wrap="square" rtlCol="0">
            <a:spAutoFit/>
            <a:scene3d>
              <a:camera prst="orthographicFront"/>
              <a:lightRig rig="threePt" dir="t"/>
            </a:scene3d>
          </a:bodyPr>
          <a:p>
            <a:r>
              <a:rPr lang="en-US" altLang="zh-CN" sz="400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C</a:t>
            </a:r>
            <a:endParaRPr lang="en-US" altLang="zh-CN" sz="400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cs typeface="Arial" panose="020B0604020202020204" pitchFamily="34" charset="0"/>
            </a:endParaRPr>
          </a:p>
        </p:txBody>
      </p:sp>
      <p:sp>
        <p:nvSpPr>
          <p:cNvPr id="46" name="文本框 45"/>
          <p:cNvSpPr txBox="1"/>
          <p:nvPr/>
        </p:nvSpPr>
        <p:spPr>
          <a:xfrm>
            <a:off x="1712595" y="2124075"/>
            <a:ext cx="1811655" cy="1445260"/>
          </a:xfrm>
          <a:prstGeom prst="rect">
            <a:avLst/>
          </a:prstGeom>
          <a:noFill/>
        </p:spPr>
        <p:txBody>
          <a:bodyPr wrap="square" rtlCol="0" anchor="t">
            <a:spAutoFit/>
          </a:bodyPr>
          <a:p>
            <a:r>
              <a:rPr lang="zh-CN" altLang="en-US" sz="8800">
                <a:gradFill>
                  <a:gsLst>
                    <a:gs pos="0">
                      <a:srgbClr val="FE4444"/>
                    </a:gs>
                    <a:gs pos="100000">
                      <a:srgbClr val="832B2B"/>
                    </a:gs>
                  </a:gsLst>
                  <a:lin scaled="0"/>
                </a:gradFill>
                <a:cs typeface="Arial" panose="020B0604020202020204" pitchFamily="34" charset="0"/>
              </a:rPr>
              <a:t>√</a:t>
            </a:r>
            <a:endParaRPr lang="zh-CN" altLang="en-US" sz="8800">
              <a:gradFill>
                <a:gsLst>
                  <a:gs pos="0">
                    <a:srgbClr val="FE4444"/>
                  </a:gs>
                  <a:gs pos="100000">
                    <a:srgbClr val="832B2B"/>
                  </a:gs>
                </a:gsLst>
                <a:lin scaled="0"/>
              </a:gradFill>
              <a:cs typeface="Arial" panose="020B0604020202020204" pitchFamily="34" charset="0"/>
            </a:endParaRPr>
          </a:p>
        </p:txBody>
      </p:sp>
      <p:grpSp>
        <p:nvGrpSpPr>
          <p:cNvPr id="61" name="组合 60"/>
          <p:cNvGrpSpPr/>
          <p:nvPr/>
        </p:nvGrpSpPr>
        <p:grpSpPr>
          <a:xfrm>
            <a:off x="184785" y="3223260"/>
            <a:ext cx="1089660" cy="2562225"/>
            <a:chOff x="291" y="3456"/>
            <a:chExt cx="1716" cy="4035"/>
          </a:xfrm>
        </p:grpSpPr>
        <p:sp>
          <p:nvSpPr>
            <p:cNvPr id="4" name="文本框 3"/>
            <p:cNvSpPr txBox="1"/>
            <p:nvPr/>
          </p:nvSpPr>
          <p:spPr>
            <a:xfrm>
              <a:off x="473" y="3456"/>
              <a:ext cx="1535" cy="822"/>
            </a:xfrm>
            <a:prstGeom prst="rect">
              <a:avLst/>
            </a:prstGeom>
            <a:noFill/>
          </p:spPr>
          <p:txBody>
            <a:bodyPr wrap="none" rtlCol="0" anchor="t">
              <a:spAutoFit/>
            </a:bodyPr>
            <a:p>
              <a:r>
                <a:rPr lang="zh-CN" altLang="en-US" sz="2800">
                  <a:latin typeface="Calibri" panose="020F0502020204030204" pitchFamily="34" charset="0"/>
                </a:rPr>
                <a:t>①</a:t>
              </a:r>
              <a:r>
                <a:rPr lang="en-US" altLang="zh-CN" sz="2800">
                  <a:latin typeface="Calibri" panose="020F0502020204030204" pitchFamily="34" charset="0"/>
                </a:rPr>
                <a:t> </a:t>
              </a:r>
              <a:r>
                <a:rPr lang="zh-CN" altLang="en-US" sz="2800">
                  <a:latin typeface="Calibri" panose="020F0502020204030204" pitchFamily="34" charset="0"/>
                </a:rPr>
                <a:t>②</a:t>
              </a:r>
              <a:endParaRPr lang="zh-CN" altLang="en-US" sz="2800">
                <a:latin typeface="Calibri" panose="020F0502020204030204" pitchFamily="34" charset="0"/>
              </a:endParaRPr>
            </a:p>
          </p:txBody>
        </p:sp>
        <p:sp>
          <p:nvSpPr>
            <p:cNvPr id="5" name="文本框 4"/>
            <p:cNvSpPr txBox="1"/>
            <p:nvPr/>
          </p:nvSpPr>
          <p:spPr>
            <a:xfrm>
              <a:off x="291" y="4965"/>
              <a:ext cx="848" cy="822"/>
            </a:xfrm>
            <a:prstGeom prst="rect">
              <a:avLst/>
            </a:prstGeom>
            <a:noFill/>
          </p:spPr>
          <p:txBody>
            <a:bodyPr wrap="none" rtlCol="0" anchor="t">
              <a:spAutoFit/>
            </a:bodyPr>
            <a:p>
              <a:r>
                <a:rPr lang="zh-CN" altLang="en-US" sz="2800">
                  <a:latin typeface="Calibri" panose="020F0502020204030204" pitchFamily="34" charset="0"/>
                </a:rPr>
                <a:t>③</a:t>
              </a:r>
              <a:endParaRPr lang="zh-CN" altLang="en-US" sz="2800">
                <a:latin typeface="Calibri" panose="020F0502020204030204" pitchFamily="34" charset="0"/>
              </a:endParaRPr>
            </a:p>
          </p:txBody>
        </p:sp>
        <p:sp>
          <p:nvSpPr>
            <p:cNvPr id="6" name="文本框 5"/>
            <p:cNvSpPr txBox="1"/>
            <p:nvPr/>
          </p:nvSpPr>
          <p:spPr>
            <a:xfrm>
              <a:off x="1156" y="4965"/>
              <a:ext cx="848" cy="822"/>
            </a:xfrm>
            <a:prstGeom prst="rect">
              <a:avLst/>
            </a:prstGeom>
            <a:noFill/>
          </p:spPr>
          <p:txBody>
            <a:bodyPr wrap="none" rtlCol="0" anchor="t">
              <a:spAutoFit/>
            </a:bodyPr>
            <a:p>
              <a:r>
                <a:rPr lang="zh-CN" altLang="en-US" sz="2800">
                  <a:latin typeface="Calibri" panose="020F0502020204030204" pitchFamily="34" charset="0"/>
                </a:rPr>
                <a:t>④</a:t>
              </a:r>
              <a:endParaRPr lang="zh-CN" altLang="en-US" sz="2800">
                <a:latin typeface="Calibri" panose="020F0502020204030204" pitchFamily="34" charset="0"/>
              </a:endParaRPr>
            </a:p>
          </p:txBody>
        </p:sp>
        <p:cxnSp>
          <p:nvCxnSpPr>
            <p:cNvPr id="19" name="直接连接符 18"/>
            <p:cNvCxnSpPr/>
            <p:nvPr/>
          </p:nvCxnSpPr>
          <p:spPr>
            <a:xfrm flipH="1">
              <a:off x="655" y="4278"/>
              <a:ext cx="484" cy="903"/>
            </a:xfrm>
            <a:prstGeom prst="line">
              <a:avLst/>
            </a:prstGeom>
            <a:ln w="412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1231" y="4261"/>
              <a:ext cx="468" cy="920"/>
            </a:xfrm>
            <a:prstGeom prst="line">
              <a:avLst/>
            </a:prstGeom>
            <a:ln w="44450"/>
          </p:spPr>
          <p:style>
            <a:lnRef idx="1">
              <a:schemeClr val="accent1"/>
            </a:lnRef>
            <a:fillRef idx="0">
              <a:schemeClr val="accent1"/>
            </a:fillRef>
            <a:effectRef idx="0">
              <a:schemeClr val="accent1"/>
            </a:effectRef>
            <a:fontRef idx="minor">
              <a:schemeClr val="tx1"/>
            </a:fontRef>
          </p:style>
        </p:cxnSp>
        <p:grpSp>
          <p:nvGrpSpPr>
            <p:cNvPr id="52" name="组合 51"/>
            <p:cNvGrpSpPr/>
            <p:nvPr/>
          </p:nvGrpSpPr>
          <p:grpSpPr>
            <a:xfrm>
              <a:off x="655" y="5693"/>
              <a:ext cx="939" cy="1798"/>
              <a:chOff x="655" y="5693"/>
              <a:chExt cx="939" cy="1798"/>
            </a:xfrm>
          </p:grpSpPr>
          <p:sp>
            <p:nvSpPr>
              <p:cNvPr id="18" name="文本框 17"/>
              <p:cNvSpPr txBox="1"/>
              <p:nvPr/>
            </p:nvSpPr>
            <p:spPr>
              <a:xfrm>
                <a:off x="746" y="6669"/>
                <a:ext cx="848" cy="822"/>
              </a:xfrm>
              <a:prstGeom prst="rect">
                <a:avLst/>
              </a:prstGeom>
              <a:noFill/>
            </p:spPr>
            <p:txBody>
              <a:bodyPr wrap="none" rtlCol="0" anchor="t">
                <a:spAutoFit/>
              </a:bodyPr>
              <a:p>
                <a:r>
                  <a:rPr lang="zh-CN" altLang="en-US" sz="2800">
                    <a:latin typeface="Calibri" panose="020F0502020204030204" pitchFamily="34" charset="0"/>
                  </a:rPr>
                  <a:t>⑤</a:t>
                </a:r>
                <a:endParaRPr lang="zh-CN" altLang="en-US" sz="2800">
                  <a:latin typeface="Calibri" panose="020F0502020204030204" pitchFamily="34" charset="0"/>
                </a:endParaRPr>
              </a:p>
            </p:txBody>
          </p:sp>
          <p:cxnSp>
            <p:nvCxnSpPr>
              <p:cNvPr id="21" name="直接连接符 20"/>
              <p:cNvCxnSpPr/>
              <p:nvPr/>
            </p:nvCxnSpPr>
            <p:spPr>
              <a:xfrm>
                <a:off x="655" y="5693"/>
                <a:ext cx="266" cy="1127"/>
              </a:xfrm>
              <a:prstGeom prst="line">
                <a:avLst/>
              </a:prstGeom>
              <a:ln w="412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6" idx="2"/>
              </p:cNvCxnSpPr>
              <p:nvPr/>
            </p:nvCxnSpPr>
            <p:spPr>
              <a:xfrm flipH="1">
                <a:off x="1265" y="5787"/>
                <a:ext cx="315" cy="1040"/>
              </a:xfrm>
              <a:prstGeom prst="line">
                <a:avLst/>
              </a:prstGeom>
              <a:ln w="412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8" name="组合 7"/>
          <p:cNvGrpSpPr/>
          <p:nvPr/>
        </p:nvGrpSpPr>
        <p:grpSpPr>
          <a:xfrm>
            <a:off x="3784600" y="3318510"/>
            <a:ext cx="1605280" cy="1537335"/>
            <a:chOff x="5960" y="3471"/>
            <a:chExt cx="2528" cy="2421"/>
          </a:xfrm>
        </p:grpSpPr>
        <p:cxnSp>
          <p:nvCxnSpPr>
            <p:cNvPr id="39" name="直接连接符 38"/>
            <p:cNvCxnSpPr/>
            <p:nvPr/>
          </p:nvCxnSpPr>
          <p:spPr>
            <a:xfrm flipH="1">
              <a:off x="7064" y="4366"/>
              <a:ext cx="2" cy="882"/>
            </a:xfrm>
            <a:prstGeom prst="line">
              <a:avLst/>
            </a:prstGeom>
            <a:ln w="412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62" name="组合 61"/>
            <p:cNvGrpSpPr/>
            <p:nvPr/>
          </p:nvGrpSpPr>
          <p:grpSpPr>
            <a:xfrm>
              <a:off x="5960" y="3471"/>
              <a:ext cx="2528" cy="2421"/>
              <a:chOff x="5960" y="3471"/>
              <a:chExt cx="2528" cy="2421"/>
            </a:xfrm>
          </p:grpSpPr>
          <p:sp>
            <p:nvSpPr>
              <p:cNvPr id="33" name="文本框 32"/>
              <p:cNvSpPr txBox="1"/>
              <p:nvPr/>
            </p:nvSpPr>
            <p:spPr>
              <a:xfrm>
                <a:off x="6653" y="3471"/>
                <a:ext cx="975" cy="822"/>
              </a:xfrm>
              <a:prstGeom prst="rect">
                <a:avLst/>
              </a:prstGeom>
              <a:noFill/>
            </p:spPr>
            <p:txBody>
              <a:bodyPr wrap="none" rtlCol="0" anchor="t">
                <a:spAutoFit/>
              </a:bodyPr>
              <a:p>
                <a:r>
                  <a:rPr lang="zh-CN" altLang="en-US" sz="2800">
                    <a:latin typeface="Calibri" panose="020F0502020204030204" pitchFamily="34" charset="0"/>
                  </a:rPr>
                  <a:t>①</a:t>
                </a:r>
                <a:r>
                  <a:rPr lang="en-US" altLang="zh-CN" sz="2800">
                    <a:latin typeface="Calibri" panose="020F0502020204030204" pitchFamily="34" charset="0"/>
                  </a:rPr>
                  <a:t> </a:t>
                </a:r>
                <a:endParaRPr lang="zh-CN" altLang="en-US" sz="2800">
                  <a:latin typeface="Calibri" panose="020F0502020204030204" pitchFamily="34" charset="0"/>
                </a:endParaRPr>
              </a:p>
            </p:txBody>
          </p:sp>
          <p:cxnSp>
            <p:nvCxnSpPr>
              <p:cNvPr id="38" name="直接连接符 37"/>
              <p:cNvCxnSpPr/>
              <p:nvPr/>
            </p:nvCxnSpPr>
            <p:spPr>
              <a:xfrm flipH="1">
                <a:off x="6444" y="4309"/>
                <a:ext cx="484" cy="903"/>
              </a:xfrm>
              <a:prstGeom prst="line">
                <a:avLst/>
              </a:prstGeom>
              <a:ln w="412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9" name="组合 58"/>
              <p:cNvGrpSpPr/>
              <p:nvPr/>
            </p:nvGrpSpPr>
            <p:grpSpPr>
              <a:xfrm>
                <a:off x="5960" y="4309"/>
                <a:ext cx="2528" cy="1583"/>
                <a:chOff x="5960" y="4309"/>
                <a:chExt cx="2528" cy="1583"/>
              </a:xfrm>
            </p:grpSpPr>
            <p:sp>
              <p:nvSpPr>
                <p:cNvPr id="37" name="文本框 36"/>
                <p:cNvSpPr txBox="1"/>
                <p:nvPr/>
              </p:nvSpPr>
              <p:spPr>
                <a:xfrm>
                  <a:off x="5960" y="5070"/>
                  <a:ext cx="2528" cy="822"/>
                </a:xfrm>
                <a:prstGeom prst="rect">
                  <a:avLst/>
                </a:prstGeom>
                <a:noFill/>
              </p:spPr>
              <p:txBody>
                <a:bodyPr wrap="none" rtlCol="0" anchor="t">
                  <a:spAutoFit/>
                </a:bodyPr>
                <a:p>
                  <a:r>
                    <a:rPr lang="zh-CN" altLang="en-US" sz="2800">
                      <a:latin typeface="Calibri" panose="020F0502020204030204" pitchFamily="34" charset="0"/>
                    </a:rPr>
                    <a:t>②③④⑤</a:t>
                  </a:r>
                  <a:endParaRPr lang="zh-CN" altLang="en-US" sz="2800">
                    <a:latin typeface="Calibri" panose="020F0502020204030204" pitchFamily="34" charset="0"/>
                  </a:endParaRPr>
                </a:p>
              </p:txBody>
            </p:sp>
            <p:cxnSp>
              <p:nvCxnSpPr>
                <p:cNvPr id="40" name="直接连接符 39"/>
                <p:cNvCxnSpPr/>
                <p:nvPr/>
              </p:nvCxnSpPr>
              <p:spPr>
                <a:xfrm>
                  <a:off x="7155" y="4356"/>
                  <a:ext cx="453" cy="892"/>
                </a:xfrm>
                <a:prstGeom prst="line">
                  <a:avLst/>
                </a:prstGeom>
                <a:ln w="412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7350" y="4309"/>
                  <a:ext cx="631" cy="918"/>
                </a:xfrm>
                <a:prstGeom prst="line">
                  <a:avLst/>
                </a:prstGeom>
                <a:ln w="412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grpSp>
        </p:grpSp>
      </p:grpSp>
      <p:cxnSp>
        <p:nvCxnSpPr>
          <p:cNvPr id="10" name="直接连接符 9"/>
          <p:cNvCxnSpPr/>
          <p:nvPr/>
        </p:nvCxnSpPr>
        <p:spPr>
          <a:xfrm flipV="1">
            <a:off x="10224135" y="1814195"/>
            <a:ext cx="1629410" cy="1905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8951595" y="2037080"/>
            <a:ext cx="1629410" cy="1905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9018905" y="2341245"/>
            <a:ext cx="2795905" cy="3048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9018905" y="2571115"/>
            <a:ext cx="2786380" cy="2921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9018905" y="2801620"/>
            <a:ext cx="773430" cy="1714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6297930" y="3961130"/>
            <a:ext cx="5565140" cy="7493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6099175" y="4257040"/>
            <a:ext cx="559435" cy="1079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6129020" y="5187950"/>
            <a:ext cx="4229100" cy="50165"/>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6129020" y="6386195"/>
            <a:ext cx="4458970" cy="5969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6" name="文本框 65"/>
          <p:cNvSpPr txBox="1"/>
          <p:nvPr/>
        </p:nvSpPr>
        <p:spPr>
          <a:xfrm>
            <a:off x="5951220" y="6081395"/>
            <a:ext cx="707390" cy="460375"/>
          </a:xfrm>
          <a:prstGeom prst="rect">
            <a:avLst/>
          </a:prstGeom>
          <a:solidFill>
            <a:srgbClr val="EBEAE5"/>
          </a:solidFill>
        </p:spPr>
        <p:txBody>
          <a:bodyPr wrap="square" rtlCol="0">
            <a:spAutoFit/>
          </a:bodyPr>
          <a:p>
            <a:r>
              <a:rPr lang="en-US" altLang="zh-CN" sz="2400" b="1">
                <a:gradFill>
                  <a:gsLst>
                    <a:gs pos="0">
                      <a:srgbClr val="E30000"/>
                    </a:gs>
                    <a:gs pos="100000">
                      <a:srgbClr val="760303"/>
                    </a:gs>
                  </a:gsLst>
                  <a:lin scaled="0"/>
                </a:gradFill>
              </a:rPr>
              <a:t>so</a:t>
            </a:r>
            <a:endParaRPr lang="en-US" altLang="zh-CN" sz="2400" b="1">
              <a:gradFill>
                <a:gsLst>
                  <a:gs pos="0">
                    <a:srgbClr val="E30000"/>
                  </a:gs>
                  <a:gs pos="100000">
                    <a:srgbClr val="760303"/>
                  </a:gs>
                </a:gsLst>
                <a:lin scaled="0"/>
              </a:gradFill>
            </a:endParaRPr>
          </a:p>
        </p:txBody>
      </p:sp>
      <p:sp>
        <p:nvSpPr>
          <p:cNvPr id="9" name="文本框 8"/>
          <p:cNvSpPr txBox="1"/>
          <p:nvPr/>
        </p:nvSpPr>
        <p:spPr>
          <a:xfrm>
            <a:off x="5951220" y="3683635"/>
            <a:ext cx="995045" cy="460375"/>
          </a:xfrm>
          <a:prstGeom prst="rect">
            <a:avLst/>
          </a:prstGeom>
          <a:solidFill>
            <a:srgbClr val="EBEAE5"/>
          </a:solidFill>
        </p:spPr>
        <p:txBody>
          <a:bodyPr wrap="square" rtlCol="0">
            <a:spAutoFit/>
          </a:bodyPr>
          <a:p>
            <a:r>
              <a:rPr lang="en-US" altLang="zh-CN" sz="2400" b="1">
                <a:gradFill>
                  <a:gsLst>
                    <a:gs pos="0">
                      <a:srgbClr val="E30000"/>
                    </a:gs>
                    <a:gs pos="100000">
                      <a:srgbClr val="760303"/>
                    </a:gs>
                  </a:gsLst>
                  <a:lin scaled="0"/>
                </a:gradFill>
              </a:rPr>
              <a:t>other</a:t>
            </a:r>
            <a:endParaRPr lang="en-US" altLang="zh-CN" sz="2400" b="1">
              <a:gradFill>
                <a:gsLst>
                  <a:gs pos="0">
                    <a:srgbClr val="E30000"/>
                  </a:gs>
                  <a:gs pos="100000">
                    <a:srgbClr val="760303"/>
                  </a:gs>
                </a:gsLst>
                <a:lin scaled="0"/>
              </a:gradFill>
            </a:endParaRPr>
          </a:p>
        </p:txBody>
      </p:sp>
      <p:sp>
        <p:nvSpPr>
          <p:cNvPr id="64" name="文本框 63"/>
          <p:cNvSpPr txBox="1"/>
          <p:nvPr/>
        </p:nvSpPr>
        <p:spPr>
          <a:xfrm>
            <a:off x="8951595" y="2056130"/>
            <a:ext cx="995045" cy="460375"/>
          </a:xfrm>
          <a:prstGeom prst="rect">
            <a:avLst/>
          </a:prstGeom>
          <a:solidFill>
            <a:srgbClr val="EBEAE5"/>
          </a:solidFill>
        </p:spPr>
        <p:txBody>
          <a:bodyPr wrap="square" rtlCol="0">
            <a:spAutoFit/>
          </a:bodyPr>
          <a:p>
            <a:r>
              <a:rPr lang="en-US" altLang="zh-CN" sz="2400" b="1">
                <a:gradFill>
                  <a:gsLst>
                    <a:gs pos="0">
                      <a:srgbClr val="E30000"/>
                    </a:gs>
                    <a:gs pos="100000">
                      <a:srgbClr val="760303"/>
                    </a:gs>
                  </a:gsLst>
                  <a:lin scaled="0"/>
                </a:gradFill>
              </a:rPr>
              <a:t>some</a:t>
            </a:r>
            <a:endParaRPr lang="en-US" altLang="zh-CN" sz="2400" b="1">
              <a:gradFill>
                <a:gsLst>
                  <a:gs pos="0">
                    <a:srgbClr val="E30000"/>
                  </a:gs>
                  <a:gs pos="100000">
                    <a:srgbClr val="760303"/>
                  </a:gs>
                </a:gsLst>
                <a:lin scaled="0"/>
              </a:gradFill>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par>
                                <p:cTn id="16" presetID="22" presetClass="entr" presetSubtype="4"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par>
                                <p:cTn id="19" presetID="22" presetClass="entr" presetSubtype="4"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down)">
                                      <p:cBhvr>
                                        <p:cTn id="26" dur="500"/>
                                        <p:tgtEl>
                                          <p:spTgt spid="15"/>
                                        </p:tgtEl>
                                      </p:cBhvr>
                                    </p:animEffect>
                                  </p:childTnLst>
                                </p:cTn>
                              </p:par>
                              <p:par>
                                <p:cTn id="27" presetID="22" presetClass="entr" presetSubtype="4"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down)">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61"/>
                                        </p:tgtEl>
                                        <p:attrNameLst>
                                          <p:attrName>style.visibility</p:attrName>
                                        </p:attrNameLst>
                                      </p:cBhvr>
                                      <p:to>
                                        <p:strVal val="visible"/>
                                      </p:to>
                                    </p:set>
                                    <p:anim calcmode="lin" valueType="num">
                                      <p:cBhvr additive="base">
                                        <p:cTn id="44" dur="500" fill="hold"/>
                                        <p:tgtEl>
                                          <p:spTgt spid="61"/>
                                        </p:tgtEl>
                                        <p:attrNameLst>
                                          <p:attrName>ppt_x</p:attrName>
                                        </p:attrNameLst>
                                      </p:cBhvr>
                                      <p:tavLst>
                                        <p:tav tm="0">
                                          <p:val>
                                            <p:strVal val="#ppt_x"/>
                                          </p:val>
                                        </p:tav>
                                        <p:tav tm="100000">
                                          <p:val>
                                            <p:strVal val="#ppt_x"/>
                                          </p:val>
                                        </p:tav>
                                      </p:tavLst>
                                    </p:anim>
                                    <p:anim calcmode="lin" valueType="num">
                                      <p:cBhvr additive="base">
                                        <p:cTn id="45" dur="500" fill="hold"/>
                                        <p:tgtEl>
                                          <p:spTgt spid="61"/>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additive="base">
                                        <p:cTn id="48" dur="500" fill="hold"/>
                                        <p:tgtEl>
                                          <p:spTgt spid="7"/>
                                        </p:tgtEl>
                                        <p:attrNameLst>
                                          <p:attrName>ppt_x</p:attrName>
                                        </p:attrNameLst>
                                      </p:cBhvr>
                                      <p:tavLst>
                                        <p:tav tm="0">
                                          <p:val>
                                            <p:strVal val="#ppt_x"/>
                                          </p:val>
                                        </p:tav>
                                        <p:tav tm="100000">
                                          <p:val>
                                            <p:strVal val="#ppt_x"/>
                                          </p:val>
                                        </p:tav>
                                      </p:tavLst>
                                    </p:anim>
                                    <p:anim calcmode="lin" valueType="num">
                                      <p:cBhvr additive="base">
                                        <p:cTn id="49" dur="500" fill="hold"/>
                                        <p:tgtEl>
                                          <p:spTgt spid="7"/>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additive="base">
                                        <p:cTn id="52" dur="500" fill="hold"/>
                                        <p:tgtEl>
                                          <p:spTgt spid="8"/>
                                        </p:tgtEl>
                                        <p:attrNameLst>
                                          <p:attrName>ppt_x</p:attrName>
                                        </p:attrNameLst>
                                      </p:cBhvr>
                                      <p:tavLst>
                                        <p:tav tm="0">
                                          <p:val>
                                            <p:strVal val="#ppt_x"/>
                                          </p:val>
                                        </p:tav>
                                        <p:tav tm="100000">
                                          <p:val>
                                            <p:strVal val="#ppt_x"/>
                                          </p:val>
                                        </p:tav>
                                      </p:tavLst>
                                    </p:anim>
                                    <p:anim calcmode="lin" valueType="num">
                                      <p:cBhvr additive="base">
                                        <p:cTn id="53" dur="500" fill="hold"/>
                                        <p:tgtEl>
                                          <p:spTgt spid="8"/>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43"/>
                                        </p:tgtEl>
                                        <p:attrNameLst>
                                          <p:attrName>style.visibility</p:attrName>
                                        </p:attrNameLst>
                                      </p:cBhvr>
                                      <p:to>
                                        <p:strVal val="visible"/>
                                      </p:to>
                                    </p:set>
                                    <p:anim calcmode="lin" valueType="num">
                                      <p:cBhvr additive="base">
                                        <p:cTn id="56" dur="500" fill="hold"/>
                                        <p:tgtEl>
                                          <p:spTgt spid="43"/>
                                        </p:tgtEl>
                                        <p:attrNameLst>
                                          <p:attrName>ppt_x</p:attrName>
                                        </p:attrNameLst>
                                      </p:cBhvr>
                                      <p:tavLst>
                                        <p:tav tm="0">
                                          <p:val>
                                            <p:strVal val="#ppt_x"/>
                                          </p:val>
                                        </p:tav>
                                        <p:tav tm="100000">
                                          <p:val>
                                            <p:strVal val="#ppt_x"/>
                                          </p:val>
                                        </p:tav>
                                      </p:tavLst>
                                    </p:anim>
                                    <p:anim calcmode="lin" valueType="num">
                                      <p:cBhvr additive="base">
                                        <p:cTn id="57" dur="500" fill="hold"/>
                                        <p:tgtEl>
                                          <p:spTgt spid="4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44"/>
                                        </p:tgtEl>
                                        <p:attrNameLst>
                                          <p:attrName>style.visibility</p:attrName>
                                        </p:attrNameLst>
                                      </p:cBhvr>
                                      <p:to>
                                        <p:strVal val="visible"/>
                                      </p:to>
                                    </p:set>
                                    <p:anim calcmode="lin" valueType="num">
                                      <p:cBhvr additive="base">
                                        <p:cTn id="60" dur="500" fill="hold"/>
                                        <p:tgtEl>
                                          <p:spTgt spid="44"/>
                                        </p:tgtEl>
                                        <p:attrNameLst>
                                          <p:attrName>ppt_x</p:attrName>
                                        </p:attrNameLst>
                                      </p:cBhvr>
                                      <p:tavLst>
                                        <p:tav tm="0">
                                          <p:val>
                                            <p:strVal val="#ppt_x"/>
                                          </p:val>
                                        </p:tav>
                                        <p:tav tm="100000">
                                          <p:val>
                                            <p:strVal val="#ppt_x"/>
                                          </p:val>
                                        </p:tav>
                                      </p:tavLst>
                                    </p:anim>
                                    <p:anim calcmode="lin" valueType="num">
                                      <p:cBhvr additive="base">
                                        <p:cTn id="61" dur="500" fill="hold"/>
                                        <p:tgtEl>
                                          <p:spTgt spid="44"/>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45"/>
                                        </p:tgtEl>
                                        <p:attrNameLst>
                                          <p:attrName>style.visibility</p:attrName>
                                        </p:attrNameLst>
                                      </p:cBhvr>
                                      <p:to>
                                        <p:strVal val="visible"/>
                                      </p:to>
                                    </p:set>
                                    <p:anim calcmode="lin" valueType="num">
                                      <p:cBhvr additive="base">
                                        <p:cTn id="64" dur="500" fill="hold"/>
                                        <p:tgtEl>
                                          <p:spTgt spid="45"/>
                                        </p:tgtEl>
                                        <p:attrNameLst>
                                          <p:attrName>ppt_x</p:attrName>
                                        </p:attrNameLst>
                                      </p:cBhvr>
                                      <p:tavLst>
                                        <p:tav tm="0">
                                          <p:val>
                                            <p:strVal val="#ppt_x"/>
                                          </p:val>
                                        </p:tav>
                                        <p:tav tm="100000">
                                          <p:val>
                                            <p:strVal val="#ppt_x"/>
                                          </p:val>
                                        </p:tav>
                                      </p:tavLst>
                                    </p:anim>
                                    <p:anim calcmode="lin" valueType="num">
                                      <p:cBhvr additive="base">
                                        <p:cTn id="65"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additive="base">
                                        <p:cTn id="70" dur="500" fill="hold"/>
                                        <p:tgtEl>
                                          <p:spTgt spid="46"/>
                                        </p:tgtEl>
                                        <p:attrNameLst>
                                          <p:attrName>ppt_x</p:attrName>
                                        </p:attrNameLst>
                                      </p:cBhvr>
                                      <p:tavLst>
                                        <p:tav tm="0">
                                          <p:val>
                                            <p:strVal val="#ppt_x"/>
                                          </p:val>
                                        </p:tav>
                                        <p:tav tm="100000">
                                          <p:val>
                                            <p:strVal val="#ppt_x"/>
                                          </p:val>
                                        </p:tav>
                                      </p:tavLst>
                                    </p:anim>
                                    <p:anim calcmode="lin" valueType="num">
                                      <p:cBhvr additive="base">
                                        <p:cTn id="71"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64"/>
                                        </p:tgtEl>
                                        <p:attrNameLst>
                                          <p:attrName>style.visibility</p:attrName>
                                        </p:attrNameLst>
                                      </p:cBhvr>
                                      <p:to>
                                        <p:strVal val="visible"/>
                                      </p:to>
                                    </p:set>
                                    <p:anim calcmode="lin" valueType="num">
                                      <p:cBhvr additive="base">
                                        <p:cTn id="76" dur="500" fill="hold"/>
                                        <p:tgtEl>
                                          <p:spTgt spid="64"/>
                                        </p:tgtEl>
                                        <p:attrNameLst>
                                          <p:attrName>ppt_x</p:attrName>
                                        </p:attrNameLst>
                                      </p:cBhvr>
                                      <p:tavLst>
                                        <p:tav tm="0">
                                          <p:val>
                                            <p:strVal val="#ppt_x"/>
                                          </p:val>
                                        </p:tav>
                                        <p:tav tm="100000">
                                          <p:val>
                                            <p:strVal val="#ppt_x"/>
                                          </p:val>
                                        </p:tav>
                                      </p:tavLst>
                                    </p:anim>
                                    <p:anim calcmode="lin" valueType="num">
                                      <p:cBhvr additive="base">
                                        <p:cTn id="77" dur="500" fill="hold"/>
                                        <p:tgtEl>
                                          <p:spTgt spid="64"/>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9"/>
                                        </p:tgtEl>
                                        <p:attrNameLst>
                                          <p:attrName>style.visibility</p:attrName>
                                        </p:attrNameLst>
                                      </p:cBhvr>
                                      <p:to>
                                        <p:strVal val="visible"/>
                                      </p:to>
                                    </p:set>
                                    <p:anim calcmode="lin" valueType="num">
                                      <p:cBhvr additive="base">
                                        <p:cTn id="80" dur="500" fill="hold"/>
                                        <p:tgtEl>
                                          <p:spTgt spid="9"/>
                                        </p:tgtEl>
                                        <p:attrNameLst>
                                          <p:attrName>ppt_x</p:attrName>
                                        </p:attrNameLst>
                                      </p:cBhvr>
                                      <p:tavLst>
                                        <p:tav tm="0">
                                          <p:val>
                                            <p:strVal val="#ppt_x"/>
                                          </p:val>
                                        </p:tav>
                                        <p:tav tm="100000">
                                          <p:val>
                                            <p:strVal val="#ppt_x"/>
                                          </p:val>
                                        </p:tav>
                                      </p:tavLst>
                                    </p:anim>
                                    <p:anim calcmode="lin" valueType="num">
                                      <p:cBhvr additive="base">
                                        <p:cTn id="8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66"/>
                                        </p:tgtEl>
                                        <p:attrNameLst>
                                          <p:attrName>style.visibility</p:attrName>
                                        </p:attrNameLst>
                                      </p:cBhvr>
                                      <p:to>
                                        <p:strVal val="visible"/>
                                      </p:to>
                                    </p:set>
                                    <p:anim calcmode="lin" valueType="num">
                                      <p:cBhvr additive="base">
                                        <p:cTn id="86" dur="500" fill="hold"/>
                                        <p:tgtEl>
                                          <p:spTgt spid="66"/>
                                        </p:tgtEl>
                                        <p:attrNameLst>
                                          <p:attrName>ppt_x</p:attrName>
                                        </p:attrNameLst>
                                      </p:cBhvr>
                                      <p:tavLst>
                                        <p:tav tm="0">
                                          <p:val>
                                            <p:strVal val="#ppt_x"/>
                                          </p:val>
                                        </p:tav>
                                        <p:tav tm="100000">
                                          <p:val>
                                            <p:strVal val="#ppt_x"/>
                                          </p:val>
                                        </p:tav>
                                      </p:tavLst>
                                    </p:anim>
                                    <p:anim calcmode="lin" valueType="num">
                                      <p:cBhvr additive="base">
                                        <p:cTn id="87" dur="500" fill="hold"/>
                                        <p:tgtEl>
                                          <p:spTgt spid="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P spid="64" grpId="0" bldLvl="0" animBg="1"/>
      <p:bldP spid="66" grpId="0" bldLvl="0" animBg="1"/>
      <p:bldP spid="9"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圆角矩形 17"/>
          <p:cNvSpPr/>
          <p:nvPr/>
        </p:nvSpPr>
        <p:spPr>
          <a:xfrm>
            <a:off x="1146175" y="810260"/>
            <a:ext cx="10270490" cy="1861185"/>
          </a:xfrm>
          <a:prstGeom prst="roundRect">
            <a:avLst/>
          </a:prstGeom>
          <a:solidFill>
            <a:srgbClr val="EAE9E4">
              <a:alpha val="99000"/>
            </a:srgbClr>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1080135" y="65405"/>
            <a:ext cx="4320540" cy="521970"/>
          </a:xfrm>
          <a:prstGeom prst="rect">
            <a:avLst/>
          </a:prstGeom>
          <a:noFill/>
        </p:spPr>
        <p:txBody>
          <a:bodyPr wrap="square" rtlCol="0">
            <a:spAutoFit/>
          </a:bodyPr>
          <a:p>
            <a:pPr algn="l"/>
            <a:r>
              <a:rPr lang="en-US" altLang="zh-CN" sz="2800" b="1">
                <a:effectLst>
                  <a:outerShdw blurRad="38100" dist="38100" dir="2700000" algn="tl">
                    <a:srgbClr val="000000">
                      <a:alpha val="43137"/>
                    </a:srgbClr>
                  </a:outerShdw>
                </a:effectLst>
                <a:latin typeface="Arial Rounded MT Bold" panose="020F0704030504030204" charset="0"/>
                <a:cs typeface="Arial Rounded MT Bold" panose="020F0704030504030204" charset="0"/>
              </a:rPr>
              <a:t>P1: Introduce the topic</a:t>
            </a:r>
            <a:endParaRPr lang="en-US" altLang="zh-CN" sz="2800" b="1">
              <a:effectLst>
                <a:outerShdw blurRad="38100" dist="38100" dir="2700000" algn="tl">
                  <a:srgbClr val="000000">
                    <a:alpha val="43137"/>
                  </a:srgbClr>
                </a:outerShdw>
              </a:effectLst>
              <a:latin typeface="Arial Rounded MT Bold" panose="020F0704030504030204" charset="0"/>
              <a:cs typeface="Arial Rounded MT Bold" panose="020F0704030504030204" charset="0"/>
            </a:endParaRPr>
          </a:p>
        </p:txBody>
      </p:sp>
      <p:sp>
        <p:nvSpPr>
          <p:cNvPr id="100" name="文本框 99"/>
          <p:cNvSpPr txBox="1"/>
          <p:nvPr/>
        </p:nvSpPr>
        <p:spPr>
          <a:xfrm>
            <a:off x="1155065" y="842645"/>
            <a:ext cx="10271125" cy="1814830"/>
          </a:xfrm>
          <a:prstGeom prst="rect">
            <a:avLst/>
          </a:prstGeom>
          <a:noFill/>
          <a:ln w="12700" cmpd="sng">
            <a:noFill/>
            <a:prstDash val="solid"/>
          </a:ln>
        </p:spPr>
        <p:txBody>
          <a:bodyPr wrap="square">
            <a:spAutoFit/>
          </a:bodyPr>
          <a:p>
            <a:pPr indent="0" algn="l"/>
            <a:r>
              <a:rPr lang="en-US" sz="2800" b="1">
                <a:latin typeface="Times New Roman" panose="02020603050405020304" charset="0"/>
                <a:ea typeface="宋体" panose="02010600030101010101" pitchFamily="2" charset="-122"/>
              </a:rPr>
              <a:t>    If you’re reading this, you were probably born in the 2000s. The oh-ohs. The 21st century. That would make you young, creative, connected, global, and no doubt smart. Maybe good-looking, too. Right? </a:t>
            </a:r>
            <a:r>
              <a:rPr lang="en-US" sz="2800" b="1">
                <a:solidFill>
                  <a:srgbClr val="C00000"/>
                </a:solidFill>
                <a:latin typeface="Times New Roman" panose="02020603050405020304" charset="0"/>
                <a:ea typeface="宋体" panose="02010600030101010101" pitchFamily="2" charset="-122"/>
              </a:rPr>
              <a:t>But what do other people think about your generation?</a:t>
            </a:r>
            <a:endParaRPr lang="en-US" altLang="en-US" sz="2800" b="1">
              <a:solidFill>
                <a:srgbClr val="C00000"/>
              </a:solidFill>
              <a:latin typeface="Times New Roman" panose="02020603050405020304" charset="0"/>
              <a:ea typeface="宋体" panose="02010600030101010101" pitchFamily="2" charset="-122"/>
              <a:cs typeface="Times New Roman" panose="02020603050405020304" charset="0"/>
            </a:endParaRPr>
          </a:p>
        </p:txBody>
      </p:sp>
      <p:sp>
        <p:nvSpPr>
          <p:cNvPr id="7" name="椭圆 6"/>
          <p:cNvSpPr/>
          <p:nvPr/>
        </p:nvSpPr>
        <p:spPr>
          <a:xfrm>
            <a:off x="2287270" y="2132330"/>
            <a:ext cx="693420" cy="608330"/>
          </a:xfrm>
          <a:prstGeom prst="ellipse">
            <a:avLst/>
          </a:prstGeom>
          <a:noFill/>
          <a:ln w="666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nvSpPr>
        <p:spPr>
          <a:xfrm>
            <a:off x="0" y="4200525"/>
            <a:ext cx="3851275" cy="521970"/>
          </a:xfrm>
          <a:prstGeom prst="rect">
            <a:avLst/>
          </a:prstGeom>
          <a:noFill/>
        </p:spPr>
        <p:txBody>
          <a:bodyPr wrap="square" rtlCol="0">
            <a:spAutoFit/>
          </a:bodyPr>
          <a:p>
            <a:r>
              <a:rPr lang="en-US" altLang="zh-CN" sz="2800" b="1">
                <a:solidFill>
                  <a:srgbClr val="ED5911"/>
                </a:solidFill>
              </a:rPr>
              <a:t>●By making contrast</a:t>
            </a:r>
            <a:endParaRPr lang="en-US" altLang="zh-CN" sz="2800" b="1">
              <a:solidFill>
                <a:srgbClr val="ED5911"/>
              </a:solidFill>
            </a:endParaRPr>
          </a:p>
        </p:txBody>
      </p:sp>
      <p:sp>
        <p:nvSpPr>
          <p:cNvPr id="16" name="下箭头 15"/>
          <p:cNvSpPr/>
          <p:nvPr/>
        </p:nvSpPr>
        <p:spPr>
          <a:xfrm>
            <a:off x="8511540" y="2678430"/>
            <a:ext cx="175260" cy="755015"/>
          </a:xfrm>
          <a:prstGeom prst="downArrow">
            <a:avLst/>
          </a:prstGeom>
          <a:solidFill>
            <a:srgbClr val="D15427"/>
          </a:solidFill>
          <a:ln>
            <a:solidFill>
              <a:srgbClr val="CF53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文本框 19"/>
          <p:cNvSpPr txBox="1"/>
          <p:nvPr/>
        </p:nvSpPr>
        <p:spPr>
          <a:xfrm>
            <a:off x="6487795" y="3440430"/>
            <a:ext cx="4938395" cy="521970"/>
          </a:xfrm>
          <a:prstGeom prst="rect">
            <a:avLst/>
          </a:prstGeom>
          <a:noFill/>
          <a:ln>
            <a:solidFill>
              <a:schemeClr val="tx1"/>
            </a:solidFill>
          </a:ln>
        </p:spPr>
        <p:txBody>
          <a:bodyPr wrap="square" rtlCol="0" anchor="t">
            <a:spAutoFit/>
            <a:scene3d>
              <a:camera prst="orthographicFront"/>
              <a:lightRig rig="threePt" dir="t"/>
            </a:scene3d>
          </a:bodyPr>
          <a:p>
            <a:r>
              <a:rPr lang="en-US" altLang="en-US" sz="2800" b="1" i="1">
                <a:solidFill>
                  <a:schemeClr val="tx1"/>
                </a:solidFill>
                <a:effectLst>
                  <a:outerShdw blurRad="38100" dist="19050" dir="2700000" algn="tl" rotWithShape="0">
                    <a:schemeClr val="dk1">
                      <a:alpha val="40000"/>
                    </a:schemeClr>
                  </a:outerShdw>
                </a:effectLst>
                <a:latin typeface="Times New Roman" panose="02020603050405020304" charset="0"/>
                <a:ea typeface="宋体" panose="02010600030101010101" pitchFamily="2" charset="-122"/>
                <a:sym typeface="+mn-ea"/>
              </a:rPr>
              <a:t>But other people don’t think so.</a:t>
            </a:r>
            <a:endParaRPr lang="en-US" altLang="en-US" sz="2800" b="1" i="1">
              <a:solidFill>
                <a:schemeClr val="tx1"/>
              </a:solidFill>
              <a:effectLst>
                <a:outerShdw blurRad="38100" dist="19050" dir="2700000" algn="tl" rotWithShape="0">
                  <a:schemeClr val="dk1">
                    <a:alpha val="40000"/>
                  </a:schemeClr>
                </a:outerShdw>
              </a:effectLst>
              <a:latin typeface="Times New Roman" panose="02020603050405020304" charset="0"/>
              <a:ea typeface="宋体" panose="02010600030101010101" pitchFamily="2" charset="-122"/>
              <a:sym typeface="+mn-ea"/>
            </a:endParaRPr>
          </a:p>
        </p:txBody>
      </p:sp>
      <p:sp>
        <p:nvSpPr>
          <p:cNvPr id="10" name="矩形 9"/>
          <p:cNvSpPr/>
          <p:nvPr/>
        </p:nvSpPr>
        <p:spPr>
          <a:xfrm>
            <a:off x="8686800" y="2671445"/>
            <a:ext cx="928370" cy="768350"/>
          </a:xfrm>
          <a:prstGeom prst="rect">
            <a:avLst/>
          </a:prstGeom>
          <a:noFill/>
          <a:ln>
            <a:noFill/>
          </a:ln>
        </p:spPr>
        <p:txBody>
          <a:bodyPr wrap="none" rtlCol="0" anchor="t">
            <a:spAutoFit/>
          </a:bodyPr>
          <a:p>
            <a:pPr algn="ctr"/>
            <a:r>
              <a:rPr lang="en-US" altLang="zh-CN" sz="4400" b="1">
                <a:ln w="12700">
                  <a:solidFill>
                    <a:schemeClr val="accent3">
                      <a:lumMod val="50000"/>
                    </a:schemeClr>
                  </a:solidFill>
                  <a:prstDash val="solid"/>
                </a:ln>
                <a:solidFill>
                  <a:srgbClr val="ED5911"/>
                </a:solidFill>
                <a:effectLst>
                  <a:innerShdw blurRad="177800">
                    <a:schemeClr val="accent3">
                      <a:lumMod val="50000"/>
                    </a:schemeClr>
                  </a:innerShdw>
                </a:effectLst>
              </a:rPr>
              <a:t>VS</a:t>
            </a:r>
            <a:endParaRPr lang="en-US" altLang="zh-CN" sz="4400" b="1">
              <a:ln w="12700">
                <a:solidFill>
                  <a:schemeClr val="accent3">
                    <a:lumMod val="50000"/>
                  </a:schemeClr>
                </a:solidFill>
                <a:prstDash val="solid"/>
              </a:ln>
              <a:solidFill>
                <a:srgbClr val="ED5911"/>
              </a:solidFill>
              <a:effectLst>
                <a:innerShdw blurRad="177800">
                  <a:schemeClr val="accent3">
                    <a:lumMod val="50000"/>
                  </a:schemeClr>
                </a:innerShdw>
              </a:effectLst>
            </a:endParaRPr>
          </a:p>
        </p:txBody>
      </p:sp>
      <p:sp>
        <p:nvSpPr>
          <p:cNvPr id="11" name="文本框 10"/>
          <p:cNvSpPr txBox="1"/>
          <p:nvPr/>
        </p:nvSpPr>
        <p:spPr>
          <a:xfrm>
            <a:off x="0" y="2894330"/>
            <a:ext cx="4053840" cy="521970"/>
          </a:xfrm>
          <a:prstGeom prst="rect">
            <a:avLst/>
          </a:prstGeom>
          <a:noFill/>
        </p:spPr>
        <p:txBody>
          <a:bodyPr wrap="square" rtlCol="0" anchor="t">
            <a:spAutoFit/>
          </a:bodyPr>
          <a:p>
            <a:pPr algn="l">
              <a:buClrTx/>
              <a:buSzTx/>
              <a:buFontTx/>
            </a:pPr>
            <a:r>
              <a:rPr lang="en-US" altLang="zh-CN" sz="2800" b="1">
                <a:solidFill>
                  <a:srgbClr val="ED5911"/>
                </a:solidFill>
                <a:sym typeface="+mn-ea"/>
              </a:rPr>
              <a:t>●By raising a question</a:t>
            </a:r>
            <a:endParaRPr lang="en-US" altLang="zh-CN" sz="2800" b="1">
              <a:solidFill>
                <a:srgbClr val="ED5911"/>
              </a:solidFill>
              <a:sym typeface="+mn-ea"/>
            </a:endParaRPr>
          </a:p>
        </p:txBody>
      </p:sp>
      <p:sp>
        <p:nvSpPr>
          <p:cNvPr id="14" name="文本框 13"/>
          <p:cNvSpPr txBox="1"/>
          <p:nvPr/>
        </p:nvSpPr>
        <p:spPr>
          <a:xfrm>
            <a:off x="1559560" y="3440430"/>
            <a:ext cx="4641850" cy="583565"/>
          </a:xfrm>
          <a:prstGeom prst="rect">
            <a:avLst/>
          </a:prstGeom>
          <a:gradFill>
            <a:gsLst>
              <a:gs pos="0">
                <a:srgbClr val="EAD8E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ln w="12700" cmpd="sng">
            <a:noFill/>
            <a:prstDash val="solid"/>
          </a:ln>
        </p:spPr>
        <p:txBody>
          <a:bodyPr wrap="square" rtlCol="0" anchor="t">
            <a:spAutoFit/>
          </a:bodyPr>
          <a:p>
            <a:pPr lvl="0" algn="l">
              <a:buClrTx/>
              <a:buSzTx/>
              <a:buFontTx/>
            </a:pPr>
            <a:r>
              <a:rPr lang="en-US" sz="3200" b="1">
                <a:latin typeface="Times New Roman" panose="02020603050405020304" charset="0"/>
                <a:ea typeface="宋体" panose="02010600030101010101" pitchFamily="2" charset="-122"/>
                <a:sym typeface="+mn-ea"/>
              </a:rPr>
              <a:t>To raise readers’ interest </a:t>
            </a:r>
            <a:endParaRPr lang="en-US" sz="3200" b="1">
              <a:latin typeface="Times New Roman" panose="02020603050405020304" charset="0"/>
              <a:ea typeface="宋体" panose="02010600030101010101" pitchFamily="2" charset="-122"/>
              <a:sym typeface="+mn-ea"/>
            </a:endParaRPr>
          </a:p>
        </p:txBody>
      </p:sp>
      <p:sp>
        <p:nvSpPr>
          <p:cNvPr id="15" name="双波形 14"/>
          <p:cNvSpPr/>
          <p:nvPr/>
        </p:nvSpPr>
        <p:spPr>
          <a:xfrm>
            <a:off x="534670" y="5506720"/>
            <a:ext cx="11387455" cy="1031875"/>
          </a:xfrm>
          <a:prstGeom prst="doubleWave">
            <a:avLst>
              <a:gd name="adj1" fmla="val 6250"/>
              <a:gd name="adj2" fmla="val -434"/>
            </a:avLst>
          </a:prstGeom>
          <a:solidFill>
            <a:schemeClr val="accent3">
              <a:lumMod val="40000"/>
              <a:lumOff val="60000"/>
            </a:schemeClr>
          </a:solidFill>
        </p:spPr>
        <p:style>
          <a:lnRef idx="2">
            <a:schemeClr val="dk1"/>
          </a:lnRef>
          <a:fillRef idx="1">
            <a:schemeClr val="lt1"/>
          </a:fillRef>
          <a:effectRef idx="0">
            <a:schemeClr val="dk1"/>
          </a:effectRef>
          <a:fontRef idx="minor">
            <a:schemeClr val="dk1"/>
          </a:fontRef>
        </p:style>
        <p:txBody>
          <a:bodyPr rtlCol="0" anchor="ctr"/>
          <a:p>
            <a:pPr algn="ctr"/>
            <a:endParaRPr lang="zh-CN" altLang="en-US"/>
          </a:p>
        </p:txBody>
      </p:sp>
      <p:sp>
        <p:nvSpPr>
          <p:cNvPr id="17" name="文本框 16"/>
          <p:cNvSpPr txBox="1"/>
          <p:nvPr/>
        </p:nvSpPr>
        <p:spPr>
          <a:xfrm>
            <a:off x="746125" y="5607050"/>
            <a:ext cx="10964545" cy="875665"/>
          </a:xfrm>
          <a:prstGeom prst="rect">
            <a:avLst/>
          </a:prstGeom>
          <a:noFill/>
        </p:spPr>
        <p:txBody>
          <a:bodyPr wrap="square" rtlCol="0">
            <a:spAutoFit/>
          </a:bodyPr>
          <a:p>
            <a:pPr eaLnBrk="1" latinLnBrk="0" hangingPunct="1">
              <a:lnSpc>
                <a:spcPts val="3060"/>
              </a:lnSpc>
            </a:pPr>
            <a:r>
              <a:rPr lang="en-US" altLang="zh-CN" sz="2400" b="1">
                <a:latin typeface="Arial Rounded MT Bold" panose="020F0704030504030204" charset="0"/>
                <a:cs typeface="Arial Rounded MT Bold" panose="020F0704030504030204" charset="0"/>
              </a:rPr>
              <a:t>Tip: Raising a question and making contrast are good ways to introduce a topic. </a:t>
            </a:r>
            <a:endParaRPr lang="en-US" altLang="zh-CN" sz="2400" b="1">
              <a:latin typeface="Arial Rounded MT Bold" panose="020F0704030504030204" charset="0"/>
              <a:cs typeface="Arial Rounded MT Bold" panose="020F0704030504030204" charset="0"/>
            </a:endParaRPr>
          </a:p>
        </p:txBody>
      </p:sp>
      <p:sp>
        <p:nvSpPr>
          <p:cNvPr id="2" name="上弧形箭头 1"/>
          <p:cNvSpPr/>
          <p:nvPr/>
        </p:nvSpPr>
        <p:spPr>
          <a:xfrm>
            <a:off x="3928110" y="2875280"/>
            <a:ext cx="1379855" cy="494665"/>
          </a:xfrm>
          <a:prstGeom prst="curvedDownArrow">
            <a:avLst/>
          </a:prstGeom>
          <a:solidFill>
            <a:srgbClr val="C5BFC2"/>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3" name="椭圆 2"/>
          <p:cNvSpPr/>
          <p:nvPr/>
        </p:nvSpPr>
        <p:spPr>
          <a:xfrm>
            <a:off x="10475595" y="2132330"/>
            <a:ext cx="482600" cy="608330"/>
          </a:xfrm>
          <a:prstGeom prst="ellipse">
            <a:avLst/>
          </a:prstGeom>
          <a:noFill/>
          <a:ln w="666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par>
                                <p:cTn id="20" presetID="4" presetClass="entr" presetSubtype="16" fill="hold" grpId="0" nodeType="withEffect">
                                  <p:stCondLst>
                                    <p:cond delay="0"/>
                                  </p:stCondLst>
                                  <p:childTnLst>
                                    <p:set>
                                      <p:cBhvr>
                                        <p:cTn id="21" dur="1000" fill="hold">
                                          <p:stCondLst>
                                            <p:cond delay="0"/>
                                          </p:stCondLst>
                                        </p:cTn>
                                        <p:tgtEl>
                                          <p:spTgt spid="20"/>
                                        </p:tgtEl>
                                        <p:attrNameLst>
                                          <p:attrName>style.visibility</p:attrName>
                                        </p:attrNameLst>
                                      </p:cBhvr>
                                      <p:to>
                                        <p:strVal val="visible"/>
                                      </p:to>
                                    </p:set>
                                    <p:animEffect transition="in" filter="box(in)">
                                      <p:cBhvr>
                                        <p:cTn id="22" dur="10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000" fill="hold">
                                          <p:stCondLst>
                                            <p:cond delay="0"/>
                                          </p:stCondLst>
                                        </p:cTn>
                                        <p:tgtEl>
                                          <p:spTgt spid="14"/>
                                        </p:tgtEl>
                                        <p:attrNameLst>
                                          <p:attrName>style.visibility</p:attrName>
                                        </p:attrNameLst>
                                      </p:cBhvr>
                                      <p:to>
                                        <p:strVal val="visible"/>
                                      </p:to>
                                    </p:set>
                                    <p:animEffect transition="in" filter="wipe(left)">
                                      <p:cBhvr>
                                        <p:cTn id="33" dur="10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000" fill="hold">
                                          <p:stCondLst>
                                            <p:cond delay="0"/>
                                          </p:stCondLst>
                                        </p:cTn>
                                        <p:tgtEl>
                                          <p:spTgt spid="7"/>
                                        </p:tgtEl>
                                        <p:attrNameLst>
                                          <p:attrName>style.visibility</p:attrName>
                                        </p:attrNameLst>
                                      </p:cBhvr>
                                      <p:to>
                                        <p:strVal val="visible"/>
                                      </p:to>
                                    </p:set>
                                    <p:animEffect transition="in" filter="wipe(left)">
                                      <p:cBhvr>
                                        <p:cTn id="38" dur="10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blinds(horizontal)">
                                      <p:cBhvr>
                                        <p:cTn id="49" dur="500"/>
                                        <p:tgtEl>
                                          <p:spTgt spid="17"/>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linds(horizontal)">
                                      <p:cBhvr>
                                        <p:cTn id="5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1" animBg="1"/>
      <p:bldP spid="7" grpId="0" bldLvl="0" animBg="1"/>
      <p:bldP spid="7" grpId="1" animBg="1"/>
      <p:bldP spid="8" grpId="0"/>
      <p:bldP spid="16" grpId="0" bldLvl="0" animBg="1"/>
      <p:bldP spid="20" grpId="0" bldLvl="0" animBg="1"/>
      <p:bldP spid="10" grpId="0"/>
      <p:bldP spid="11" grpId="0"/>
      <p:bldP spid="14" grpId="0" bldLvl="0" animBg="1"/>
      <p:bldP spid="17" grpId="0"/>
      <p:bldP spid="15" grpId="0" bldLvl="0" animBg="1"/>
      <p:bldP spid="2" grpId="0" bldLvl="0" animBg="1"/>
      <p:bldP spid="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1273810" y="274955"/>
            <a:ext cx="10340340" cy="521970"/>
          </a:xfrm>
          <a:prstGeom prst="rect">
            <a:avLst/>
          </a:prstGeom>
          <a:noFill/>
        </p:spPr>
        <p:txBody>
          <a:bodyPr wrap="square" rtlCol="0">
            <a:spAutoFit/>
          </a:bodyPr>
          <a:p>
            <a:r>
              <a:rPr lang="en-US" altLang="zh-CN" sz="2800" b="1">
                <a:effectLst>
                  <a:outerShdw blurRad="38100" dist="38100" dir="2700000" algn="tl">
                    <a:srgbClr val="000000">
                      <a:alpha val="43137"/>
                    </a:srgbClr>
                  </a:outerShdw>
                </a:effectLst>
                <a:latin typeface="Arial Rounded MT Bold" panose="020F0704030504030204" charset="0"/>
                <a:cs typeface="Arial Rounded MT Bold" panose="020F0704030504030204" charset="0"/>
              </a:rPr>
              <a:t>Read the following paragraphs and complete the form.</a:t>
            </a:r>
            <a:endParaRPr lang="en-US" altLang="zh-CN" sz="2800" b="1">
              <a:effectLst>
                <a:outerShdw blurRad="38100" dist="38100" dir="2700000" algn="tl">
                  <a:srgbClr val="000000">
                    <a:alpha val="43137"/>
                  </a:srgbClr>
                </a:outerShdw>
              </a:effectLst>
              <a:latin typeface="Arial Rounded MT Bold" panose="020F0704030504030204" charset="0"/>
              <a:cs typeface="Arial Rounded MT Bold" panose="020F0704030504030204" charset="0"/>
            </a:endParaRPr>
          </a:p>
        </p:txBody>
      </p:sp>
      <p:graphicFrame>
        <p:nvGraphicFramePr>
          <p:cNvPr id="2" name="表格 1"/>
          <p:cNvGraphicFramePr/>
          <p:nvPr>
            <p:custDataLst>
              <p:tags r:id="rId1"/>
            </p:custDataLst>
          </p:nvPr>
        </p:nvGraphicFramePr>
        <p:xfrm>
          <a:off x="485775" y="934085"/>
          <a:ext cx="11557635" cy="5250180"/>
        </p:xfrm>
        <a:graphic>
          <a:graphicData uri="http://schemas.openxmlformats.org/drawingml/2006/table">
            <a:tbl>
              <a:tblPr firstRow="1" bandRow="1">
                <a:tableStyleId>{5C22544A-7EE6-4342-B048-85BDC9FD1C3A}</a:tableStyleId>
              </a:tblPr>
              <a:tblGrid>
                <a:gridCol w="2294890"/>
                <a:gridCol w="5636895"/>
                <a:gridCol w="3625850"/>
              </a:tblGrid>
              <a:tr h="807085">
                <a:tc>
                  <a:txBody>
                    <a:bodyPr/>
                    <a:p>
                      <a:pPr algn="ctr">
                        <a:buClrTx/>
                        <a:buSzTx/>
                        <a:buFontTx/>
                        <a:buNone/>
                      </a:pPr>
                      <a:r>
                        <a:rPr lang="en-US" altLang="zh-CN" sz="2800" b="1">
                          <a:solidFill>
                            <a:schemeClr val="dk1"/>
                          </a:solidFill>
                        </a:rPr>
                        <a:t>Topic</a:t>
                      </a:r>
                      <a:endParaRPr lang="en-US" altLang="zh-CN" sz="2800" b="1">
                        <a:solidFill>
                          <a:schemeClr val="dk1"/>
                        </a:solidFill>
                      </a:endParaRPr>
                    </a:p>
                  </a:txBody>
                  <a:tcPr>
                    <a:solidFill>
                      <a:srgbClr val="EAD8E1"/>
                    </a:solidFill>
                  </a:tcPr>
                </a:tc>
                <a:tc>
                  <a:txBody>
                    <a:bodyPr/>
                    <a:p>
                      <a:pPr>
                        <a:buNone/>
                      </a:pPr>
                      <a:r>
                        <a:rPr lang="en-US" altLang="zh-CN" sz="2400" b="1">
                          <a:solidFill>
                            <a:srgbClr val="ED5911"/>
                          </a:solidFill>
                        </a:rPr>
                        <a:t>People have different attitudes to the face-down generation</a:t>
                      </a:r>
                      <a:endParaRPr lang="en-US" altLang="zh-CN" sz="2400" b="1">
                        <a:solidFill>
                          <a:srgbClr val="ED5911"/>
                        </a:solidFill>
                      </a:endParaRPr>
                    </a:p>
                  </a:txBody>
                  <a:tcPr>
                    <a:solidFill>
                      <a:srgbClr val="EAD8E1"/>
                    </a:solidFill>
                  </a:tcPr>
                </a:tc>
                <a:tc>
                  <a:txBody>
                    <a:bodyPr/>
                    <a:p>
                      <a:pPr algn="ctr">
                        <a:buClrTx/>
                        <a:buSzTx/>
                        <a:buFontTx/>
                        <a:buNone/>
                      </a:pPr>
                      <a:r>
                        <a:rPr lang="en-US" altLang="zh-CN" sz="2800" b="1">
                          <a:solidFill>
                            <a:schemeClr val="dk1"/>
                          </a:solidFill>
                        </a:rPr>
                        <a:t>Reasons</a:t>
                      </a:r>
                      <a:endParaRPr lang="en-US" altLang="zh-CN" sz="2800" b="1">
                        <a:solidFill>
                          <a:schemeClr val="dk1"/>
                        </a:solidFill>
                      </a:endParaRPr>
                    </a:p>
                  </a:txBody>
                  <a:tcPr>
                    <a:solidFill>
                      <a:srgbClr val="EAD8E1"/>
                    </a:solidFill>
                  </a:tcPr>
                </a:tc>
              </a:tr>
              <a:tr h="1226820">
                <a:tc rowSpan="3">
                  <a:txBody>
                    <a:bodyPr/>
                    <a:p>
                      <a:pPr algn="ctr">
                        <a:buNone/>
                      </a:pPr>
                      <a:endParaRPr lang="en-US" altLang="zh-CN" sz="2800" b="1"/>
                    </a:p>
                    <a:p>
                      <a:pPr algn="ctr">
                        <a:buNone/>
                      </a:pPr>
                      <a:endParaRPr lang="en-US" altLang="zh-CN" sz="2800" b="1"/>
                    </a:p>
                    <a:p>
                      <a:pPr algn="ctr">
                        <a:buNone/>
                      </a:pPr>
                      <a:r>
                        <a:rPr lang="en-US" altLang="zh-CN" sz="2800" b="1"/>
                        <a:t>Attitudes</a:t>
                      </a:r>
                      <a:endParaRPr lang="en-US" altLang="zh-CN" sz="2800" b="1"/>
                    </a:p>
                  </a:txBody>
                  <a:tcPr>
                    <a:solidFill>
                      <a:srgbClr val="EAD8E1"/>
                    </a:solidFill>
                  </a:tcPr>
                </a:tc>
                <a:tc>
                  <a:txBody>
                    <a:bodyPr/>
                    <a:p>
                      <a:pPr algn="l">
                        <a:buClrTx/>
                        <a:buSzTx/>
                        <a:buFontTx/>
                        <a:buNone/>
                      </a:pPr>
                      <a:r>
                        <a:rPr lang="en-US" altLang="zh-CN" sz="2400" b="1">
                          <a:solidFill>
                            <a:srgbClr val="ED5911"/>
                          </a:solidFill>
                        </a:rPr>
                        <a:t>Some adults</a:t>
                      </a:r>
                      <a:endParaRPr lang="en-US" altLang="zh-CN" sz="2400" b="1">
                        <a:solidFill>
                          <a:srgbClr val="ED5911"/>
                        </a:solidFill>
                      </a:endParaRPr>
                    </a:p>
                    <a:p>
                      <a:pPr algn="l">
                        <a:buClrTx/>
                        <a:buSzTx/>
                        <a:buFontTx/>
                        <a:buNone/>
                      </a:pPr>
                      <a:endParaRPr lang="en-US" altLang="zh-CN" sz="2400" b="1">
                        <a:solidFill>
                          <a:srgbClr val="ED5911"/>
                        </a:solidFill>
                      </a:endParaRPr>
                    </a:p>
                    <a:p>
                      <a:pPr algn="l">
                        <a:buClrTx/>
                        <a:buSzTx/>
                        <a:buFontTx/>
                        <a:buNone/>
                      </a:pPr>
                      <a:endParaRPr lang="en-US" altLang="zh-CN" sz="2400" b="1">
                        <a:solidFill>
                          <a:srgbClr val="ED5911"/>
                        </a:solidFill>
                      </a:endParaRPr>
                    </a:p>
                    <a:p>
                      <a:pPr algn="l">
                        <a:buClrTx/>
                        <a:buSzTx/>
                        <a:buFontTx/>
                        <a:buNone/>
                      </a:pPr>
                      <a:endParaRPr lang="en-US" altLang="zh-CN" sz="2400" b="1">
                        <a:solidFill>
                          <a:srgbClr val="ED5911"/>
                        </a:solidFill>
                      </a:endParaRPr>
                    </a:p>
                  </a:txBody>
                  <a:tcPr>
                    <a:solidFill>
                      <a:srgbClr val="EAD8E1"/>
                    </a:solidFill>
                  </a:tcPr>
                </a:tc>
                <a:tc>
                  <a:txBody>
                    <a:bodyPr/>
                    <a:p>
                      <a:pPr>
                        <a:buNone/>
                      </a:pPr>
                      <a:endParaRPr lang="en-US" altLang="zh-CN" sz="2800" b="1"/>
                    </a:p>
                  </a:txBody>
                  <a:tcPr>
                    <a:solidFill>
                      <a:srgbClr val="EAD8E1"/>
                    </a:solidFill>
                  </a:tcPr>
                </a:tc>
              </a:tr>
              <a:tr h="1016000">
                <a:tc vMerge="1">
                  <a:tcPr>
                    <a:solidFill>
                      <a:srgbClr val="EAD8E1"/>
                    </a:solidFill>
                  </a:tcPr>
                </a:tc>
                <a:tc>
                  <a:txBody>
                    <a:bodyPr/>
                    <a:p>
                      <a:pPr algn="l">
                        <a:buClrTx/>
                        <a:buSzTx/>
                        <a:buFontTx/>
                        <a:buNone/>
                      </a:pPr>
                      <a:r>
                        <a:rPr lang="en-US" altLang="zh-CN" sz="2400" b="1">
                          <a:solidFill>
                            <a:srgbClr val="ED5911"/>
                          </a:solidFill>
                        </a:rPr>
                        <a:t>Other adults</a:t>
                      </a:r>
                      <a:endParaRPr lang="en-US" altLang="zh-CN" sz="2400" b="1">
                        <a:solidFill>
                          <a:srgbClr val="ED5911"/>
                        </a:solidFill>
                      </a:endParaRPr>
                    </a:p>
                    <a:p>
                      <a:pPr algn="l">
                        <a:buClrTx/>
                        <a:buSzTx/>
                        <a:buFontTx/>
                        <a:buNone/>
                      </a:pPr>
                      <a:endParaRPr lang="en-US" altLang="zh-CN" sz="2400" b="1">
                        <a:solidFill>
                          <a:srgbClr val="ED5911"/>
                        </a:solidFill>
                      </a:endParaRPr>
                    </a:p>
                    <a:p>
                      <a:pPr algn="l">
                        <a:buClrTx/>
                        <a:buSzTx/>
                        <a:buFontTx/>
                        <a:buNone/>
                      </a:pPr>
                      <a:endParaRPr lang="en-US" altLang="zh-CN" sz="2400" b="1">
                        <a:solidFill>
                          <a:srgbClr val="ED5911"/>
                        </a:solidFill>
                      </a:endParaRPr>
                    </a:p>
                  </a:txBody>
                  <a:tcPr>
                    <a:solidFill>
                      <a:srgbClr val="EAD8E1"/>
                    </a:solidFill>
                  </a:tcPr>
                </a:tc>
                <a:tc>
                  <a:txBody>
                    <a:bodyPr/>
                    <a:p>
                      <a:pPr>
                        <a:buNone/>
                      </a:pPr>
                      <a:endParaRPr lang="en-US" altLang="zh-CN" sz="2800" b="1"/>
                    </a:p>
                  </a:txBody>
                  <a:tcPr>
                    <a:solidFill>
                      <a:srgbClr val="EAD8E1"/>
                    </a:solidFill>
                  </a:tcPr>
                </a:tc>
              </a:tr>
              <a:tr h="1276985">
                <a:tc vMerge="1">
                  <a:tcPr>
                    <a:solidFill>
                      <a:srgbClr val="EAD8E1"/>
                    </a:solidFill>
                  </a:tcPr>
                </a:tc>
                <a:tc>
                  <a:txBody>
                    <a:bodyPr/>
                    <a:p>
                      <a:pPr algn="l">
                        <a:buClrTx/>
                        <a:buSzTx/>
                        <a:buFontTx/>
                        <a:buNone/>
                      </a:pPr>
                      <a:r>
                        <a:rPr lang="en-US" altLang="zh-CN" sz="2400" b="1">
                          <a:solidFill>
                            <a:srgbClr val="ED5911"/>
                          </a:solidFill>
                        </a:rPr>
                        <a:t>The writer</a:t>
                      </a:r>
                      <a:endParaRPr lang="en-US" altLang="zh-CN" sz="2400" b="1">
                        <a:solidFill>
                          <a:srgbClr val="ED5911"/>
                        </a:solidFill>
                      </a:endParaRPr>
                    </a:p>
                    <a:p>
                      <a:pPr algn="l">
                        <a:buClrTx/>
                        <a:buSzTx/>
                        <a:buFontTx/>
                        <a:buNone/>
                      </a:pPr>
                      <a:endParaRPr lang="en-US" altLang="zh-CN" sz="2400" b="1">
                        <a:solidFill>
                          <a:srgbClr val="ED5911"/>
                        </a:solidFill>
                      </a:endParaRPr>
                    </a:p>
                    <a:p>
                      <a:pPr algn="l">
                        <a:buClrTx/>
                        <a:buSzTx/>
                        <a:buFontTx/>
                        <a:buNone/>
                      </a:pPr>
                      <a:endParaRPr lang="en-US" altLang="zh-CN" sz="2400" b="1">
                        <a:solidFill>
                          <a:srgbClr val="ED5911"/>
                        </a:solidFill>
                      </a:endParaRPr>
                    </a:p>
                  </a:txBody>
                  <a:tcPr>
                    <a:solidFill>
                      <a:srgbClr val="EAD8E1"/>
                    </a:solidFill>
                  </a:tcPr>
                </a:tc>
                <a:tc>
                  <a:txBody>
                    <a:bodyPr/>
                    <a:p>
                      <a:pPr>
                        <a:buNone/>
                      </a:pPr>
                      <a:endParaRPr lang="zh-CN" altLang="en-US" sz="2800" b="1"/>
                    </a:p>
                  </a:txBody>
                  <a:tcPr>
                    <a:solidFill>
                      <a:srgbClr val="EAD8E1"/>
                    </a:solidFill>
                  </a:tcPr>
                </a:tc>
              </a:tr>
              <a:tr h="923290">
                <a:tc>
                  <a:txBody>
                    <a:bodyPr/>
                    <a:p>
                      <a:pPr algn="ctr">
                        <a:buNone/>
                      </a:pPr>
                      <a:r>
                        <a:rPr lang="en-US" altLang="zh-CN" sz="2800" b="1"/>
                        <a:t>Conclusion</a:t>
                      </a:r>
                      <a:endParaRPr lang="en-US" altLang="zh-CN" sz="2800" b="1"/>
                    </a:p>
                  </a:txBody>
                  <a:tcPr>
                    <a:solidFill>
                      <a:srgbClr val="EAD8E1"/>
                    </a:solidFill>
                  </a:tcPr>
                </a:tc>
                <a:tc>
                  <a:txBody>
                    <a:bodyPr/>
                    <a:p>
                      <a:pPr>
                        <a:buNone/>
                      </a:pPr>
                      <a:endParaRPr lang="zh-CN" altLang="en-US" sz="2800" b="1"/>
                    </a:p>
                  </a:txBody>
                  <a:tcPr>
                    <a:solidFill>
                      <a:srgbClr val="EAD8E1"/>
                    </a:solidFill>
                  </a:tcPr>
                </a:tc>
                <a:tc>
                  <a:txBody>
                    <a:bodyPr/>
                    <a:p>
                      <a:pPr>
                        <a:buNone/>
                      </a:pPr>
                      <a:endParaRPr lang="zh-CN" altLang="en-US" sz="2800" b="1"/>
                    </a:p>
                  </a:txBody>
                  <a:tcPr>
                    <a:solidFill>
                      <a:srgbClr val="EAD8E1"/>
                    </a:solidFill>
                  </a:tcPr>
                </a:tc>
              </a:tr>
            </a:tbl>
          </a:graphicData>
        </a:graphic>
      </p:graphicFrame>
    </p:spTree>
    <p:custDataLst>
      <p:tags r:id="rId2"/>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圆角矩形 17"/>
          <p:cNvSpPr/>
          <p:nvPr/>
        </p:nvSpPr>
        <p:spPr>
          <a:xfrm>
            <a:off x="393065" y="699135"/>
            <a:ext cx="11757660" cy="2574925"/>
          </a:xfrm>
          <a:prstGeom prst="roundRect">
            <a:avLst/>
          </a:prstGeom>
          <a:solidFill>
            <a:srgbClr val="EAE9E4">
              <a:alpha val="99000"/>
            </a:srgbClr>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0" name="文本框 99"/>
          <p:cNvSpPr txBox="1"/>
          <p:nvPr/>
        </p:nvSpPr>
        <p:spPr>
          <a:xfrm>
            <a:off x="392430" y="699135"/>
            <a:ext cx="11631295" cy="2676525"/>
          </a:xfrm>
          <a:prstGeom prst="rect">
            <a:avLst/>
          </a:prstGeom>
          <a:noFill/>
          <a:ln w="12700" cmpd="sng">
            <a:noFill/>
            <a:prstDash val="solid"/>
          </a:ln>
        </p:spPr>
        <p:txBody>
          <a:bodyPr wrap="square">
            <a:spAutoFit/>
          </a:bodyPr>
          <a:p>
            <a:pPr indent="0" algn="just"/>
            <a:r>
              <a:rPr lang="en-US" sz="2800" b="1">
                <a:latin typeface="Times New Roman" panose="02020603050405020304" charset="0"/>
                <a:ea typeface="宋体" panose="02010600030101010101" pitchFamily="2" charset="-122"/>
              </a:rPr>
              <a:t>    </a:t>
            </a:r>
            <a:r>
              <a:rPr lang="en-US" sz="2800" b="1">
                <a:solidFill>
                  <a:srgbClr val="FF0000"/>
                </a:solidFill>
                <a:latin typeface="Times New Roman" panose="02020603050405020304" charset="0"/>
                <a:ea typeface="宋体" panose="02010600030101010101" pitchFamily="2" charset="-122"/>
              </a:rPr>
              <a:t>Some</a:t>
            </a:r>
            <a:r>
              <a:rPr lang="en-US" sz="2800" b="1">
                <a:latin typeface="Times New Roman" panose="02020603050405020304" charset="0"/>
                <a:ea typeface="宋体" panose="02010600030101010101" pitchFamily="2" charset="-122"/>
              </a:rPr>
              <a:t> </a:t>
            </a:r>
            <a:r>
              <a:rPr lang="en-US" sz="2800" b="1">
                <a:solidFill>
                  <a:srgbClr val="FF0000"/>
                </a:solidFill>
                <a:latin typeface="Times New Roman" panose="02020603050405020304" charset="0"/>
                <a:ea typeface="宋体" panose="02010600030101010101" pitchFamily="2" charset="-122"/>
              </a:rPr>
              <a:t>adults worry that you’re more interested in the screen in front of you than the world around you</a:t>
            </a:r>
            <a:r>
              <a:rPr lang="en-US" sz="2800" b="1">
                <a:latin typeface="Times New Roman" panose="02020603050405020304" charset="0"/>
                <a:ea typeface="宋体" panose="02010600030101010101" pitchFamily="2" charset="-122"/>
              </a:rPr>
              <a:t>. They think of you as the “face-down generation” because you use your phone so much</a:t>
            </a:r>
            <a:r>
              <a:rPr lang="en-US" sz="2800" b="1">
                <a:latin typeface="Times New Roman" panose="02020603050405020304" charset="0"/>
                <a:ea typeface="宋体" panose="02010600030101010101" pitchFamily="2" charset="-122"/>
                <a:cs typeface="Times New Roman" panose="02020603050405020304" charset="0"/>
              </a:rPr>
              <a:t> and t</a:t>
            </a:r>
            <a:r>
              <a:rPr lang="en-US" sz="2800" b="1">
                <a:latin typeface="Times New Roman" panose="02020603050405020304" charset="0"/>
                <a:ea typeface="宋体" panose="02010600030101010101" pitchFamily="2" charset="-122"/>
              </a:rPr>
              <a:t>hey wonder how you will deal with school, friends, and family.</a:t>
            </a:r>
            <a:r>
              <a:rPr lang="en-US" sz="2800" b="1">
                <a:latin typeface="Times New Roman" panose="02020603050405020304" charset="0"/>
                <a:ea typeface="宋体" panose="02010600030101010101" pitchFamily="2" charset="-122"/>
                <a:cs typeface="Times New Roman" panose="02020603050405020304" charset="0"/>
              </a:rPr>
              <a:t> </a:t>
            </a:r>
            <a:r>
              <a:rPr lang="en-US" sz="2800" b="1">
                <a:solidFill>
                  <a:schemeClr val="tx1"/>
                </a:solidFill>
                <a:latin typeface="Times New Roman" panose="02020603050405020304" charset="0"/>
                <a:ea typeface="宋体" panose="02010600030101010101" pitchFamily="2" charset="-122"/>
                <a:cs typeface="Times New Roman" panose="02020603050405020304" charset="0"/>
              </a:rPr>
              <a:t>Are today</a:t>
            </a:r>
            <a:r>
              <a:rPr lang="en-US" sz="2800" b="1">
                <a:solidFill>
                  <a:schemeClr val="tx1"/>
                </a:solidFill>
                <a:latin typeface="Times New Roman" panose="02020603050405020304" charset="0"/>
                <a:ea typeface="宋体" panose="02010600030101010101" pitchFamily="2" charset="-122"/>
              </a:rPr>
              <a:t>’</a:t>
            </a:r>
            <a:r>
              <a:rPr lang="en-US" sz="2800" b="1">
                <a:solidFill>
                  <a:schemeClr val="tx1"/>
                </a:solidFill>
                <a:latin typeface="Times New Roman" panose="02020603050405020304" charset="0"/>
                <a:ea typeface="宋体" panose="02010600030101010101" pitchFamily="2" charset="-122"/>
                <a:cs typeface="Times New Roman" panose="02020603050405020304" charset="0"/>
              </a:rPr>
              <a:t>s teenagers too busy texting and taking selfies to become successful in real life </a:t>
            </a:r>
            <a:r>
              <a:rPr lang="en-US" sz="2800" b="1">
                <a:solidFill>
                  <a:schemeClr val="tx1"/>
                </a:solidFill>
                <a:latin typeface="Times New Roman" panose="02020603050405020304" charset="0"/>
                <a:ea typeface="宋体" panose="02010600030101010101" pitchFamily="2" charset="-122"/>
              </a:rPr>
              <a:t>— or “</a:t>
            </a:r>
            <a:r>
              <a:rPr lang="en-US" sz="2800" b="1">
                <a:solidFill>
                  <a:schemeClr val="tx1"/>
                </a:solidFill>
                <a:latin typeface="Times New Roman" panose="02020603050405020304" charset="0"/>
                <a:ea typeface="宋体" panose="02010600030101010101" pitchFamily="2" charset="-122"/>
                <a:cs typeface="Times New Roman" panose="02020603050405020304" charset="0"/>
              </a:rPr>
              <a:t>IRL</a:t>
            </a:r>
            <a:r>
              <a:rPr lang="en-US" sz="2800" b="1">
                <a:solidFill>
                  <a:schemeClr val="tx1"/>
                </a:solidFill>
                <a:latin typeface="Times New Roman" panose="02020603050405020304" charset="0"/>
                <a:ea typeface="宋体" panose="02010600030101010101" pitchFamily="2" charset="-122"/>
              </a:rPr>
              <a:t>”</a:t>
            </a:r>
            <a:r>
              <a:rPr lang="en-US" sz="2800" b="1">
                <a:solidFill>
                  <a:schemeClr val="tx1"/>
                </a:solidFill>
                <a:latin typeface="Times New Roman" panose="02020603050405020304" charset="0"/>
                <a:ea typeface="宋体" panose="02010600030101010101" pitchFamily="2" charset="-122"/>
                <a:cs typeface="Times New Roman" panose="02020603050405020304" charset="0"/>
              </a:rPr>
              <a:t>, as you would say?</a:t>
            </a:r>
            <a:endParaRPr lang="en-US" altLang="en-US" sz="2800" b="1">
              <a:solidFill>
                <a:schemeClr val="tx1"/>
              </a:solidFill>
              <a:latin typeface="Times New Roman" panose="02020603050405020304" charset="0"/>
              <a:ea typeface="宋体" panose="02010600030101010101" pitchFamily="2" charset="-122"/>
              <a:cs typeface="Times New Roman" panose="02020603050405020304" charset="0"/>
            </a:endParaRPr>
          </a:p>
        </p:txBody>
      </p:sp>
      <p:sp>
        <p:nvSpPr>
          <p:cNvPr id="5" name="椭圆 4"/>
          <p:cNvSpPr/>
          <p:nvPr/>
        </p:nvSpPr>
        <p:spPr>
          <a:xfrm>
            <a:off x="4763770" y="3742055"/>
            <a:ext cx="416560" cy="542290"/>
          </a:xfrm>
          <a:prstGeom prst="ellipse">
            <a:avLst/>
          </a:prstGeom>
          <a:noFill/>
          <a:ln w="666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0000"/>
              </a:solidFill>
            </a:endParaRPr>
          </a:p>
        </p:txBody>
      </p:sp>
      <p:sp>
        <p:nvSpPr>
          <p:cNvPr id="8" name="文本框 7"/>
          <p:cNvSpPr txBox="1"/>
          <p:nvPr/>
        </p:nvSpPr>
        <p:spPr>
          <a:xfrm>
            <a:off x="1146175" y="29845"/>
            <a:ext cx="4320540" cy="521970"/>
          </a:xfrm>
          <a:prstGeom prst="rect">
            <a:avLst/>
          </a:prstGeom>
          <a:noFill/>
        </p:spPr>
        <p:txBody>
          <a:bodyPr wrap="square" rtlCol="0">
            <a:spAutoFit/>
          </a:bodyPr>
          <a:p>
            <a:pPr algn="l"/>
            <a:r>
              <a:rPr lang="en-US" altLang="zh-CN" sz="2800" b="1">
                <a:effectLst>
                  <a:outerShdw blurRad="38100" dist="38100" dir="2700000" algn="tl">
                    <a:srgbClr val="000000">
                      <a:alpha val="43137"/>
                    </a:srgbClr>
                  </a:outerShdw>
                </a:effectLst>
                <a:latin typeface="Arial Rounded MT Bold" panose="020F0704030504030204" charset="0"/>
                <a:cs typeface="Arial Rounded MT Bold" panose="020F0704030504030204" charset="0"/>
              </a:rPr>
              <a:t>P2: Present the attitude</a:t>
            </a:r>
            <a:endParaRPr lang="en-US" altLang="zh-CN" sz="2800" b="1">
              <a:effectLst>
                <a:outerShdw blurRad="38100" dist="38100" dir="2700000" algn="tl">
                  <a:srgbClr val="000000">
                    <a:alpha val="43137"/>
                  </a:srgbClr>
                </a:outerShdw>
              </a:effectLst>
              <a:latin typeface="Arial Rounded MT Bold" panose="020F0704030504030204" charset="0"/>
              <a:cs typeface="Arial Rounded MT Bold" panose="020F0704030504030204" charset="0"/>
            </a:endParaRPr>
          </a:p>
        </p:txBody>
      </p:sp>
      <p:pic>
        <p:nvPicPr>
          <p:cNvPr id="11" name="图片 10" descr="1d"/>
          <p:cNvPicPr>
            <a:picLocks noChangeAspect="1"/>
          </p:cNvPicPr>
          <p:nvPr/>
        </p:nvPicPr>
        <p:blipFill>
          <a:blip r:embed="rId1"/>
          <a:stretch>
            <a:fillRect/>
          </a:stretch>
        </p:blipFill>
        <p:spPr>
          <a:xfrm>
            <a:off x="488315" y="3322955"/>
            <a:ext cx="11439525" cy="3535045"/>
          </a:xfrm>
          <a:prstGeom prst="rect">
            <a:avLst/>
          </a:prstGeom>
        </p:spPr>
      </p:pic>
      <p:sp>
        <p:nvSpPr>
          <p:cNvPr id="12" name="文本框 11"/>
          <p:cNvSpPr txBox="1"/>
          <p:nvPr/>
        </p:nvSpPr>
        <p:spPr>
          <a:xfrm>
            <a:off x="4763770" y="4150360"/>
            <a:ext cx="2392680" cy="521970"/>
          </a:xfrm>
          <a:prstGeom prst="rect">
            <a:avLst/>
          </a:prstGeom>
          <a:noFill/>
        </p:spPr>
        <p:txBody>
          <a:bodyPr wrap="square" rtlCol="0">
            <a:spAutoFit/>
          </a:bodyPr>
          <a:p>
            <a:r>
              <a:rPr lang="en-US" altLang="zh-CN" sz="2800" b="1">
                <a:solidFill>
                  <a:schemeClr val="tx1"/>
                </a:solidFill>
                <a:effectLst>
                  <a:outerShdw blurRad="38100" dist="38100" dir="2700000" algn="tl">
                    <a:srgbClr val="000000">
                      <a:alpha val="43137"/>
                    </a:srgbClr>
                  </a:outerShdw>
                </a:effectLst>
                <a:latin typeface="Arial Rounded MT Bold" panose="020F0704030504030204" charset="0"/>
                <a:cs typeface="Arial Rounded MT Bold" panose="020F0704030504030204" charset="0"/>
              </a:rPr>
              <a:t>worry that...</a:t>
            </a:r>
            <a:endParaRPr lang="en-US" altLang="zh-CN" sz="2800" b="1">
              <a:solidFill>
                <a:schemeClr val="tx1"/>
              </a:solidFill>
              <a:effectLst>
                <a:outerShdw blurRad="38100" dist="38100" dir="2700000" algn="tl">
                  <a:srgbClr val="000000">
                    <a:alpha val="43137"/>
                  </a:srgbClr>
                </a:outerShdw>
              </a:effectLst>
              <a:latin typeface="Arial Rounded MT Bold" panose="020F0704030504030204" charset="0"/>
              <a:cs typeface="Arial Rounded MT Bold" panose="020F0704030504030204" charset="0"/>
            </a:endParaRPr>
          </a:p>
        </p:txBody>
      </p:sp>
      <p:sp>
        <p:nvSpPr>
          <p:cNvPr id="13" name="文本框 12"/>
          <p:cNvSpPr txBox="1"/>
          <p:nvPr/>
        </p:nvSpPr>
        <p:spPr>
          <a:xfrm>
            <a:off x="2747010" y="4718050"/>
            <a:ext cx="5669280" cy="953135"/>
          </a:xfrm>
          <a:prstGeom prst="rect">
            <a:avLst/>
          </a:prstGeom>
          <a:noFill/>
        </p:spPr>
        <p:txBody>
          <a:bodyPr wrap="square" rtlCol="0">
            <a:spAutoFit/>
          </a:bodyPr>
          <a:p>
            <a:r>
              <a:rPr lang="en-US" altLang="zh-CN" sz="2800" b="1">
                <a:solidFill>
                  <a:schemeClr val="tx1"/>
                </a:solidFill>
                <a:effectLst>
                  <a:outerShdw blurRad="38100" dist="38100" dir="2700000" algn="tl">
                    <a:srgbClr val="000000">
                      <a:alpha val="43137"/>
                    </a:srgbClr>
                  </a:outerShdw>
                </a:effectLst>
                <a:latin typeface="Arial Rounded MT Bold" panose="020F0704030504030204" charset="0"/>
                <a:cs typeface="Arial Rounded MT Bold" panose="020F0704030504030204" charset="0"/>
              </a:rPr>
              <a:t>think of you  as... and </a:t>
            </a:r>
            <a:r>
              <a:rPr lang="en-US" altLang="zh-CN" sz="2800" b="1">
                <a:effectLst>
                  <a:outerShdw blurRad="38100" dist="38100" dir="2700000" algn="tl">
                    <a:srgbClr val="000000">
                      <a:alpha val="43137"/>
                    </a:srgbClr>
                  </a:outerShdw>
                </a:effectLst>
                <a:latin typeface="Arial Rounded MT Bold" panose="020F0704030504030204" charset="0"/>
                <a:cs typeface="Arial Rounded MT Bold" panose="020F0704030504030204" charset="0"/>
              </a:rPr>
              <a:t>wonder</a:t>
            </a:r>
            <a:r>
              <a:rPr lang="en-US" altLang="zh-CN" sz="2800" b="1">
                <a:solidFill>
                  <a:schemeClr val="tx1"/>
                </a:solidFill>
                <a:effectLst>
                  <a:outerShdw blurRad="38100" dist="38100" dir="2700000" algn="tl">
                    <a:srgbClr val="000000">
                      <a:alpha val="43137"/>
                    </a:srgbClr>
                  </a:outerShdw>
                </a:effectLst>
                <a:latin typeface="Arial Rounded MT Bold" panose="020F0704030504030204" charset="0"/>
                <a:cs typeface="Arial Rounded MT Bold" panose="020F0704030504030204" charset="0"/>
              </a:rPr>
              <a:t>...</a:t>
            </a:r>
            <a:endParaRPr lang="en-US" altLang="zh-CN" sz="2800" b="1">
              <a:solidFill>
                <a:schemeClr val="tx1"/>
              </a:solidFill>
              <a:effectLst>
                <a:outerShdw blurRad="38100" dist="38100" dir="2700000" algn="tl">
                  <a:srgbClr val="000000">
                    <a:alpha val="43137"/>
                  </a:srgbClr>
                </a:outerShdw>
              </a:effectLst>
              <a:latin typeface="Arial Rounded MT Bold" panose="020F0704030504030204" charset="0"/>
              <a:cs typeface="Arial Rounded MT Bold" panose="020F0704030504030204" charset="0"/>
            </a:endParaRPr>
          </a:p>
          <a:p>
            <a:r>
              <a:rPr lang="en-US" altLang="zh-CN" sz="2800" b="1">
                <a:solidFill>
                  <a:schemeClr val="tx1"/>
                </a:solidFill>
                <a:effectLst>
                  <a:outerShdw blurRad="38100" dist="38100" dir="2700000" algn="tl">
                    <a:srgbClr val="000000">
                      <a:alpha val="43137"/>
                    </a:srgbClr>
                  </a:outerShdw>
                </a:effectLst>
                <a:latin typeface="Arial Rounded MT Bold" panose="020F0704030504030204" charset="0"/>
                <a:cs typeface="Arial Rounded MT Bold" panose="020F0704030504030204" charset="0"/>
              </a:rPr>
              <a:t>so much, too busy...to...</a:t>
            </a:r>
            <a:endParaRPr lang="en-US" altLang="zh-CN" sz="2800" b="1">
              <a:solidFill>
                <a:schemeClr val="tx1"/>
              </a:solidFill>
              <a:effectLst>
                <a:outerShdw blurRad="38100" dist="38100" dir="2700000" algn="tl">
                  <a:srgbClr val="000000">
                    <a:alpha val="43137"/>
                  </a:srgbClr>
                </a:outerShdw>
              </a:effectLst>
              <a:latin typeface="Arial Rounded MT Bold" panose="020F0704030504030204" charset="0"/>
              <a:cs typeface="Arial Rounded MT Bold" panose="020F0704030504030204" charset="0"/>
            </a:endParaRPr>
          </a:p>
        </p:txBody>
      </p:sp>
      <p:sp>
        <p:nvSpPr>
          <p:cNvPr id="16" name="文本框 15"/>
          <p:cNvSpPr txBox="1"/>
          <p:nvPr/>
        </p:nvSpPr>
        <p:spPr>
          <a:xfrm>
            <a:off x="3759835" y="1148715"/>
            <a:ext cx="2299970" cy="521970"/>
          </a:xfrm>
          <a:prstGeom prst="rect">
            <a:avLst/>
          </a:prstGeom>
          <a:solidFill>
            <a:srgbClr val="EAD8E1"/>
          </a:solidFill>
          <a:ln w="28575" cmpd="sng">
            <a:noFill/>
            <a:prstDash val="solid"/>
          </a:ln>
        </p:spPr>
        <p:txBody>
          <a:bodyPr wrap="square" rtlCol="0" anchor="t">
            <a:spAutoFit/>
          </a:bodyPr>
          <a:p>
            <a:pPr algn="ctr"/>
            <a:r>
              <a:rPr lang="en-US" altLang="zh-CN" sz="2800" b="1">
                <a:solidFill>
                  <a:schemeClr val="tx1"/>
                </a:solidFill>
                <a:effectLst>
                  <a:outerShdw blurRad="38100" dist="38100" dir="2700000" algn="tl">
                    <a:srgbClr val="000000">
                      <a:alpha val="43137"/>
                    </a:srgbClr>
                  </a:outerShdw>
                </a:effectLst>
                <a:latin typeface="Arial Rounded MT Bold" panose="020F0704030504030204" charset="0"/>
                <a:cs typeface="Arial Rounded MT Bold" panose="020F0704030504030204" charset="0"/>
                <a:sym typeface="+mn-ea"/>
              </a:rPr>
              <a:t>self-isolated</a:t>
            </a:r>
            <a:endParaRPr lang="en-US" altLang="en-US" sz="2800" b="1">
              <a:solidFill>
                <a:schemeClr val="tx1"/>
              </a:solidFill>
              <a:latin typeface="Times New Roman" panose="02020603050405020304" charset="0"/>
              <a:ea typeface="宋体" panose="02010600030101010101" pitchFamily="2" charset="-122"/>
              <a:cs typeface="Times New Roman" panose="02020603050405020304" charset="0"/>
              <a:sym typeface="+mn-ea"/>
            </a:endParaRPr>
          </a:p>
        </p:txBody>
      </p:sp>
      <p:sp>
        <p:nvSpPr>
          <p:cNvPr id="2" name="文本框 1"/>
          <p:cNvSpPr txBox="1"/>
          <p:nvPr/>
        </p:nvSpPr>
        <p:spPr>
          <a:xfrm>
            <a:off x="7949565" y="1593850"/>
            <a:ext cx="2002790" cy="521970"/>
          </a:xfrm>
          <a:prstGeom prst="rect">
            <a:avLst/>
          </a:prstGeom>
          <a:solidFill>
            <a:srgbClr val="EAD8E1"/>
          </a:solidFill>
          <a:ln w="28575" cmpd="sng">
            <a:noFill/>
            <a:prstDash val="solid"/>
          </a:ln>
        </p:spPr>
        <p:txBody>
          <a:bodyPr wrap="square" rtlCol="0" anchor="t">
            <a:spAutoFit/>
          </a:bodyPr>
          <a:p>
            <a:pPr algn="ctr"/>
            <a:r>
              <a:rPr lang="en-US" altLang="zh-CN" sz="2800" b="1">
                <a:solidFill>
                  <a:schemeClr val="tx1"/>
                </a:solidFill>
                <a:effectLst>
                  <a:outerShdw blurRad="38100" dist="38100" dir="2700000" algn="tl">
                    <a:srgbClr val="000000">
                      <a:alpha val="43137"/>
                    </a:srgbClr>
                  </a:outerShdw>
                </a:effectLst>
                <a:latin typeface="Arial Rounded MT Bold" panose="020F0704030504030204" charset="0"/>
                <a:cs typeface="Arial Rounded MT Bold" panose="020F0704030504030204" charset="0"/>
                <a:sym typeface="+mn-ea"/>
              </a:rPr>
              <a:t>addicted</a:t>
            </a:r>
            <a:endParaRPr lang="en-US" altLang="en-US" sz="2800" b="1">
              <a:solidFill>
                <a:schemeClr val="tx1"/>
              </a:solidFill>
              <a:latin typeface="Times New Roman" panose="02020603050405020304" charset="0"/>
              <a:ea typeface="宋体" panose="02010600030101010101" pitchFamily="2" charset="-122"/>
              <a:cs typeface="Times New Roman" panose="02020603050405020304" charset="0"/>
              <a:sym typeface="+mn-ea"/>
            </a:endParaRPr>
          </a:p>
        </p:txBody>
      </p:sp>
      <p:sp>
        <p:nvSpPr>
          <p:cNvPr id="3" name="文本框 2"/>
          <p:cNvSpPr txBox="1"/>
          <p:nvPr/>
        </p:nvSpPr>
        <p:spPr>
          <a:xfrm>
            <a:off x="5716270" y="2066290"/>
            <a:ext cx="2480310" cy="521970"/>
          </a:xfrm>
          <a:prstGeom prst="rect">
            <a:avLst/>
          </a:prstGeom>
          <a:solidFill>
            <a:srgbClr val="EAD8E1"/>
          </a:solidFill>
          <a:ln w="28575" cmpd="sng">
            <a:noFill/>
            <a:prstDash val="solid"/>
          </a:ln>
        </p:spPr>
        <p:txBody>
          <a:bodyPr wrap="square" rtlCol="0" anchor="t">
            <a:spAutoFit/>
          </a:bodyPr>
          <a:p>
            <a:pPr algn="l">
              <a:buClrTx/>
              <a:buSzTx/>
              <a:buFontTx/>
            </a:pPr>
            <a:r>
              <a:rPr lang="en-US" altLang="zh-CN" sz="2800" b="1">
                <a:solidFill>
                  <a:schemeClr val="tx1"/>
                </a:solidFill>
                <a:effectLst>
                  <a:outerShdw blurRad="38100" dist="38100" dir="2700000" algn="tl">
                    <a:srgbClr val="000000">
                      <a:alpha val="43137"/>
                    </a:srgbClr>
                  </a:outerShdw>
                </a:effectLst>
                <a:latin typeface="Arial Rounded MT Bold" panose="020F0704030504030204" charset="0"/>
                <a:cs typeface="Arial Rounded MT Bold" panose="020F0704030504030204" charset="0"/>
                <a:sym typeface="+mn-ea"/>
              </a:rPr>
              <a:t>unsuccessful</a:t>
            </a:r>
            <a:endParaRPr lang="en-US" altLang="zh-CN" sz="2800" b="1">
              <a:solidFill>
                <a:schemeClr val="tx1"/>
              </a:solidFill>
              <a:effectLst>
                <a:outerShdw blurRad="38100" dist="38100" dir="2700000" algn="tl">
                  <a:srgbClr val="000000">
                    <a:alpha val="43137"/>
                  </a:srgbClr>
                </a:outerShdw>
              </a:effectLst>
              <a:latin typeface="Arial Rounded MT Bold" panose="020F0704030504030204" charset="0"/>
              <a:cs typeface="Arial Rounded MT Bold" panose="020F0704030504030204" charset="0"/>
              <a:sym typeface="+mn-ea"/>
            </a:endParaRPr>
          </a:p>
        </p:txBody>
      </p:sp>
      <p:sp>
        <p:nvSpPr>
          <p:cNvPr id="64" name="文本框 63"/>
          <p:cNvSpPr txBox="1"/>
          <p:nvPr/>
        </p:nvSpPr>
        <p:spPr>
          <a:xfrm>
            <a:off x="4897120" y="4088765"/>
            <a:ext cx="2108200" cy="645160"/>
          </a:xfrm>
          <a:prstGeom prst="rect">
            <a:avLst/>
          </a:prstGeom>
          <a:solidFill>
            <a:srgbClr val="EBEAE5"/>
          </a:solidFill>
        </p:spPr>
        <p:txBody>
          <a:bodyPr wrap="square" rtlCol="0">
            <a:spAutoFit/>
          </a:bodyPr>
          <a:p>
            <a:r>
              <a:rPr lang="en-US" altLang="zh-CN" sz="3600" b="1">
                <a:gradFill>
                  <a:gsLst>
                    <a:gs pos="0">
                      <a:srgbClr val="E30000"/>
                    </a:gs>
                    <a:gs pos="100000">
                      <a:srgbClr val="760303"/>
                    </a:gs>
                  </a:gsLst>
                  <a:lin scaled="0"/>
                </a:gradFill>
              </a:rPr>
              <a:t>worried</a:t>
            </a:r>
            <a:endParaRPr lang="en-US" altLang="zh-CN" sz="3600" b="1">
              <a:gradFill>
                <a:gsLst>
                  <a:gs pos="0">
                    <a:srgbClr val="E30000"/>
                  </a:gs>
                  <a:gs pos="100000">
                    <a:srgbClr val="760303"/>
                  </a:gs>
                </a:gsLst>
                <a:lin scaled="0"/>
              </a:gradFill>
            </a:endParaRPr>
          </a:p>
        </p:txBody>
      </p:sp>
      <p:sp>
        <p:nvSpPr>
          <p:cNvPr id="7" name="椭圆 6"/>
          <p:cNvSpPr/>
          <p:nvPr/>
        </p:nvSpPr>
        <p:spPr>
          <a:xfrm>
            <a:off x="2747010" y="699135"/>
            <a:ext cx="1086485" cy="532130"/>
          </a:xfrm>
          <a:prstGeom prst="ellipse">
            <a:avLst/>
          </a:prstGeom>
          <a:noFill/>
          <a:ln w="666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椭圆 8"/>
          <p:cNvSpPr/>
          <p:nvPr/>
        </p:nvSpPr>
        <p:spPr>
          <a:xfrm>
            <a:off x="6737985" y="1138555"/>
            <a:ext cx="2657475" cy="532130"/>
          </a:xfrm>
          <a:prstGeom prst="ellipse">
            <a:avLst/>
          </a:prstGeom>
          <a:noFill/>
          <a:ln w="666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椭圆 9"/>
          <p:cNvSpPr/>
          <p:nvPr/>
        </p:nvSpPr>
        <p:spPr>
          <a:xfrm>
            <a:off x="6611620" y="1583690"/>
            <a:ext cx="1337945" cy="532130"/>
          </a:xfrm>
          <a:prstGeom prst="ellipse">
            <a:avLst/>
          </a:prstGeom>
          <a:noFill/>
          <a:ln w="666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椭圆 13"/>
          <p:cNvSpPr/>
          <p:nvPr/>
        </p:nvSpPr>
        <p:spPr>
          <a:xfrm>
            <a:off x="10542270" y="1957070"/>
            <a:ext cx="1481455" cy="532130"/>
          </a:xfrm>
          <a:prstGeom prst="ellipse">
            <a:avLst/>
          </a:prstGeom>
          <a:noFill/>
          <a:ln w="666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椭圆 14"/>
          <p:cNvSpPr/>
          <p:nvPr/>
        </p:nvSpPr>
        <p:spPr>
          <a:xfrm>
            <a:off x="4366895" y="2430780"/>
            <a:ext cx="530225" cy="550545"/>
          </a:xfrm>
          <a:prstGeom prst="ellipse">
            <a:avLst/>
          </a:prstGeom>
          <a:noFill/>
          <a:ln w="666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4"/>
                                        </p:tgtEl>
                                        <p:attrNameLst>
                                          <p:attrName>style.visibility</p:attrName>
                                        </p:attrNameLst>
                                      </p:cBhvr>
                                      <p:to>
                                        <p:strVal val="visible"/>
                                      </p:to>
                                    </p:set>
                                    <p:anim calcmode="lin" valueType="num">
                                      <p:cBhvr additive="base">
                                        <p:cTn id="13" dur="500" fill="hold"/>
                                        <p:tgtEl>
                                          <p:spTgt spid="64"/>
                                        </p:tgtEl>
                                        <p:attrNameLst>
                                          <p:attrName>ppt_x</p:attrName>
                                        </p:attrNameLst>
                                      </p:cBhvr>
                                      <p:tavLst>
                                        <p:tav tm="0">
                                          <p:val>
                                            <p:strVal val="#ppt_x"/>
                                          </p:val>
                                        </p:tav>
                                        <p:tav tm="100000">
                                          <p:val>
                                            <p:strVal val="#ppt_x"/>
                                          </p:val>
                                        </p:tav>
                                      </p:tavLst>
                                    </p:anim>
                                    <p:anim calcmode="lin" valueType="num">
                                      <p:cBhvr additive="base">
                                        <p:cTn id="14"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0" presetClass="path" presetSubtype="0" accel="50000" decel="50000" fill="hold" grpId="1" nodeType="clickEffect">
                                  <p:stCondLst>
                                    <p:cond delay="0"/>
                                  </p:stCondLst>
                                  <p:childTnLst>
                                    <p:animMotion origin="layout" path="M 0.0314062 0.0387963 L 0.0963021 0.428704 " pathEditMode="relative" rAng="0" ptsTypes="">
                                      <p:cBhvr>
                                        <p:cTn id="31" dur="2000" fill="hold"/>
                                        <p:tgtEl>
                                          <p:spTgt spid="2"/>
                                        </p:tgtEl>
                                        <p:attrNameLst>
                                          <p:attrName>ppt_x</p:attrName>
                                          <p:attrName>ppt_y</p:attrName>
                                        </p:attrNameLst>
                                      </p:cBhvr>
                                      <p:rCtr x="46" y="199"/>
                                    </p:animMotion>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0" presetClass="path" presetSubtype="0" accel="50000" decel="50000" fill="hold" grpId="1" nodeType="clickEffect">
                                  <p:stCondLst>
                                    <p:cond delay="0"/>
                                  </p:stCondLst>
                                  <p:childTnLst>
                                    <p:animMotion origin="layout" path="M 0.058125 0.0466667 L 0.399063 0.423796 " pathEditMode="relative" rAng="0" ptsTypes="">
                                      <p:cBhvr>
                                        <p:cTn id="42" dur="2000" fill="hold"/>
                                        <p:tgtEl>
                                          <p:spTgt spid="16"/>
                                        </p:tgtEl>
                                        <p:attrNameLst>
                                          <p:attrName>ppt_x</p:attrName>
                                          <p:attrName>ppt_y</p:attrName>
                                        </p:attrNameLst>
                                      </p:cBhvr>
                                      <p:rCtr x="151" y="189"/>
                                    </p:animMotion>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1000"/>
                                        <p:tgtEl>
                                          <p:spTgt spid="3"/>
                                        </p:tgtEl>
                                      </p:cBhvr>
                                    </p:animEffect>
                                    <p:anim calcmode="lin" valueType="num">
                                      <p:cBhvr>
                                        <p:cTn id="48" dur="1000" fill="hold"/>
                                        <p:tgtEl>
                                          <p:spTgt spid="3"/>
                                        </p:tgtEl>
                                        <p:attrNameLst>
                                          <p:attrName>ppt_x</p:attrName>
                                        </p:attrNameLst>
                                      </p:cBhvr>
                                      <p:tavLst>
                                        <p:tav tm="0">
                                          <p:val>
                                            <p:strVal val="#ppt_x"/>
                                          </p:val>
                                        </p:tav>
                                        <p:tav tm="100000">
                                          <p:val>
                                            <p:strVal val="#ppt_x"/>
                                          </p:val>
                                        </p:tav>
                                      </p:tavLst>
                                    </p:anim>
                                    <p:anim calcmode="lin" valueType="num">
                                      <p:cBhvr>
                                        <p:cTn id="4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0" presetClass="path" presetSubtype="0" accel="50000" decel="50000" fill="hold" grpId="1" nodeType="clickEffect">
                                  <p:stCondLst>
                                    <p:cond delay="0"/>
                                  </p:stCondLst>
                                  <p:childTnLst>
                                    <p:animMotion origin="layout" path="M 0.0974479 0.039537 L 0.25 0.436667 " pathEditMode="relative" rAng="0" ptsTypes="">
                                      <p:cBhvr>
                                        <p:cTn id="53" dur="2000" fill="hold"/>
                                        <p:tgtEl>
                                          <p:spTgt spid="3"/>
                                        </p:tgtEl>
                                        <p:attrNameLst>
                                          <p:attrName>ppt_x</p:attrName>
                                          <p:attrName>ppt_y</p:attrName>
                                        </p:attrNameLst>
                                      </p:cBhvr>
                                      <p:rCtr x="55" y="200"/>
                                    </p:animMotion>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000" fill="hold">
                                          <p:stCondLst>
                                            <p:cond delay="0"/>
                                          </p:stCondLst>
                                        </p:cTn>
                                        <p:tgtEl>
                                          <p:spTgt spid="7"/>
                                        </p:tgtEl>
                                        <p:attrNameLst>
                                          <p:attrName>style.visibility</p:attrName>
                                        </p:attrNameLst>
                                      </p:cBhvr>
                                      <p:to>
                                        <p:strVal val="visible"/>
                                      </p:to>
                                    </p:set>
                                    <p:animEffect transition="in" filter="wipe(left)">
                                      <p:cBhvr>
                                        <p:cTn id="58" dur="1000"/>
                                        <p:tgtEl>
                                          <p:spTgt spid="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000" fill="hold">
                                          <p:stCondLst>
                                            <p:cond delay="0"/>
                                          </p:stCondLst>
                                        </p:cTn>
                                        <p:tgtEl>
                                          <p:spTgt spid="9"/>
                                        </p:tgtEl>
                                        <p:attrNameLst>
                                          <p:attrName>style.visibility</p:attrName>
                                        </p:attrNameLst>
                                      </p:cBhvr>
                                      <p:to>
                                        <p:strVal val="visible"/>
                                      </p:to>
                                    </p:set>
                                    <p:animEffect transition="in" filter="wipe(left)">
                                      <p:cBhvr>
                                        <p:cTn id="63" dur="1000"/>
                                        <p:tgtEl>
                                          <p:spTgt spid="9"/>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000" fill="hold">
                                          <p:stCondLst>
                                            <p:cond delay="0"/>
                                          </p:stCondLst>
                                        </p:cTn>
                                        <p:tgtEl>
                                          <p:spTgt spid="10"/>
                                        </p:tgtEl>
                                        <p:attrNameLst>
                                          <p:attrName>style.visibility</p:attrName>
                                        </p:attrNameLst>
                                      </p:cBhvr>
                                      <p:to>
                                        <p:strVal val="visible"/>
                                      </p:to>
                                    </p:set>
                                    <p:animEffect transition="in" filter="wipe(left)">
                                      <p:cBhvr>
                                        <p:cTn id="68" dur="1000"/>
                                        <p:tgtEl>
                                          <p:spTgt spid="10"/>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000" fill="hold">
                                          <p:stCondLst>
                                            <p:cond delay="0"/>
                                          </p:stCondLst>
                                        </p:cTn>
                                        <p:tgtEl>
                                          <p:spTgt spid="14"/>
                                        </p:tgtEl>
                                        <p:attrNameLst>
                                          <p:attrName>style.visibility</p:attrName>
                                        </p:attrNameLst>
                                      </p:cBhvr>
                                      <p:to>
                                        <p:strVal val="visible"/>
                                      </p:to>
                                    </p:set>
                                    <p:animEffect transition="in" filter="wipe(left)">
                                      <p:cBhvr>
                                        <p:cTn id="73" dur="1000"/>
                                        <p:tgtEl>
                                          <p:spTgt spid="14"/>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000" fill="hold">
                                          <p:stCondLst>
                                            <p:cond delay="0"/>
                                          </p:stCondLst>
                                        </p:cTn>
                                        <p:tgtEl>
                                          <p:spTgt spid="15"/>
                                        </p:tgtEl>
                                        <p:attrNameLst>
                                          <p:attrName>style.visibility</p:attrName>
                                        </p:attrNameLst>
                                      </p:cBhvr>
                                      <p:to>
                                        <p:strVal val="visible"/>
                                      </p:to>
                                    </p:set>
                                    <p:animEffect transition="in" filter="wipe(left)">
                                      <p:cBhvr>
                                        <p:cTn id="7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1" animBg="1"/>
      <p:bldP spid="2" grpId="0" bldLvl="0" animBg="1"/>
      <p:bldP spid="3" grpId="0" bldLvl="0" animBg="1"/>
      <p:bldP spid="5" grpId="1" animBg="1"/>
      <p:bldP spid="12" grpId="0"/>
      <p:bldP spid="13" grpId="0"/>
      <p:bldP spid="2" grpId="1" bldLvl="0" animBg="1"/>
      <p:bldP spid="3" grpId="1" bldLvl="0" animBg="1"/>
      <p:bldP spid="16" grpId="0" bldLvl="0" animBg="1"/>
      <p:bldP spid="16" grpId="1" bldLvl="0" animBg="1"/>
      <p:bldP spid="64" grpId="0" bldLvl="0" animBg="1"/>
      <p:bldP spid="7" grpId="0" bldLvl="0" animBg="1"/>
      <p:bldP spid="7" grpId="1" animBg="1"/>
      <p:bldP spid="9" grpId="0" bldLvl="0" animBg="1"/>
      <p:bldP spid="9" grpId="1" animBg="1"/>
      <p:bldP spid="10" grpId="0" bldLvl="0" animBg="1"/>
      <p:bldP spid="10" grpId="1" animBg="1"/>
      <p:bldP spid="14" grpId="0" bldLvl="0" animBg="1"/>
      <p:bldP spid="14" grpId="1" animBg="1"/>
      <p:bldP spid="15" grpId="0" bldLvl="0" animBg="1"/>
      <p:bldP spid="1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1273810" y="274955"/>
            <a:ext cx="10340340" cy="521970"/>
          </a:xfrm>
          <a:prstGeom prst="rect">
            <a:avLst/>
          </a:prstGeom>
          <a:noFill/>
        </p:spPr>
        <p:txBody>
          <a:bodyPr wrap="square" rtlCol="0">
            <a:spAutoFit/>
          </a:bodyPr>
          <a:p>
            <a:r>
              <a:rPr lang="en-US" altLang="zh-CN" sz="2800" b="1">
                <a:effectLst>
                  <a:outerShdw blurRad="38100" dist="38100" dir="2700000" algn="tl">
                    <a:srgbClr val="000000">
                      <a:alpha val="43137"/>
                    </a:srgbClr>
                  </a:outerShdw>
                </a:effectLst>
                <a:latin typeface="Arial Rounded MT Bold" panose="020F0704030504030204" charset="0"/>
                <a:cs typeface="Arial Rounded MT Bold" panose="020F0704030504030204" charset="0"/>
              </a:rPr>
              <a:t>Read the following paragraphs and complete the form.</a:t>
            </a:r>
            <a:endParaRPr lang="en-US" altLang="zh-CN" sz="2800" b="1">
              <a:effectLst>
                <a:outerShdw blurRad="38100" dist="38100" dir="2700000" algn="tl">
                  <a:srgbClr val="000000">
                    <a:alpha val="43137"/>
                  </a:srgbClr>
                </a:outerShdw>
              </a:effectLst>
              <a:latin typeface="Arial Rounded MT Bold" panose="020F0704030504030204" charset="0"/>
              <a:cs typeface="Arial Rounded MT Bold" panose="020F0704030504030204" charset="0"/>
            </a:endParaRPr>
          </a:p>
        </p:txBody>
      </p:sp>
      <p:graphicFrame>
        <p:nvGraphicFramePr>
          <p:cNvPr id="2" name="表格 1"/>
          <p:cNvGraphicFramePr/>
          <p:nvPr>
            <p:custDataLst>
              <p:tags r:id="rId1"/>
            </p:custDataLst>
          </p:nvPr>
        </p:nvGraphicFramePr>
        <p:xfrm>
          <a:off x="485775" y="762635"/>
          <a:ext cx="11557635" cy="6409690"/>
        </p:xfrm>
        <a:graphic>
          <a:graphicData uri="http://schemas.openxmlformats.org/drawingml/2006/table">
            <a:tbl>
              <a:tblPr firstRow="1" bandRow="1">
                <a:tableStyleId>{5C22544A-7EE6-4342-B048-85BDC9FD1C3A}</a:tableStyleId>
              </a:tblPr>
              <a:tblGrid>
                <a:gridCol w="2294890"/>
                <a:gridCol w="5636895"/>
                <a:gridCol w="3625850"/>
              </a:tblGrid>
              <a:tr h="807085">
                <a:tc>
                  <a:txBody>
                    <a:bodyPr/>
                    <a:p>
                      <a:pPr algn="ctr">
                        <a:buClrTx/>
                        <a:buSzTx/>
                        <a:buFontTx/>
                        <a:buNone/>
                      </a:pPr>
                      <a:r>
                        <a:rPr lang="en-US" altLang="zh-CN" sz="2800" b="1">
                          <a:solidFill>
                            <a:schemeClr val="dk1"/>
                          </a:solidFill>
                        </a:rPr>
                        <a:t>Topic</a:t>
                      </a:r>
                      <a:endParaRPr lang="en-US" altLang="zh-CN" sz="2800" b="1">
                        <a:solidFill>
                          <a:schemeClr val="dk1"/>
                        </a:solidFill>
                      </a:endParaRPr>
                    </a:p>
                  </a:txBody>
                  <a:tcPr>
                    <a:solidFill>
                      <a:srgbClr val="EAD8E1"/>
                    </a:solidFill>
                  </a:tcPr>
                </a:tc>
                <a:tc>
                  <a:txBody>
                    <a:bodyPr/>
                    <a:p>
                      <a:pPr>
                        <a:buNone/>
                      </a:pPr>
                      <a:r>
                        <a:rPr lang="en-US" altLang="zh-CN" sz="2400" b="1">
                          <a:solidFill>
                            <a:schemeClr val="tx1"/>
                          </a:solidFill>
                        </a:rPr>
                        <a:t>People have different attitudes to the face-down generation</a:t>
                      </a:r>
                      <a:endParaRPr lang="en-US" altLang="zh-CN" sz="2400" b="1">
                        <a:solidFill>
                          <a:schemeClr val="tx1"/>
                        </a:solidFill>
                      </a:endParaRPr>
                    </a:p>
                  </a:txBody>
                  <a:tcPr>
                    <a:solidFill>
                      <a:srgbClr val="EAD8E1"/>
                    </a:solidFill>
                  </a:tcPr>
                </a:tc>
                <a:tc>
                  <a:txBody>
                    <a:bodyPr/>
                    <a:p>
                      <a:pPr algn="ctr">
                        <a:buClrTx/>
                        <a:buSzTx/>
                        <a:buFontTx/>
                        <a:buNone/>
                      </a:pPr>
                      <a:r>
                        <a:rPr lang="en-US" altLang="zh-CN" sz="2800" b="1">
                          <a:solidFill>
                            <a:schemeClr val="dk1"/>
                          </a:solidFill>
                        </a:rPr>
                        <a:t>Reasons</a:t>
                      </a:r>
                      <a:endParaRPr lang="en-US" altLang="zh-CN" sz="2800" b="1">
                        <a:solidFill>
                          <a:schemeClr val="dk1"/>
                        </a:solidFill>
                      </a:endParaRPr>
                    </a:p>
                  </a:txBody>
                  <a:tcPr>
                    <a:solidFill>
                      <a:srgbClr val="EAD8E1"/>
                    </a:solidFill>
                  </a:tcPr>
                </a:tc>
              </a:tr>
              <a:tr h="1121410">
                <a:tc rowSpan="3">
                  <a:txBody>
                    <a:bodyPr/>
                    <a:p>
                      <a:pPr algn="ctr">
                        <a:buNone/>
                      </a:pPr>
                      <a:endParaRPr lang="en-US" altLang="zh-CN" sz="2800" b="1"/>
                    </a:p>
                    <a:p>
                      <a:pPr algn="ctr">
                        <a:buNone/>
                      </a:pPr>
                      <a:endParaRPr lang="en-US" altLang="zh-CN" sz="2800" b="1"/>
                    </a:p>
                    <a:p>
                      <a:pPr algn="ctr">
                        <a:buNone/>
                      </a:pPr>
                      <a:endParaRPr lang="en-US" altLang="zh-CN" sz="2800" b="1"/>
                    </a:p>
                    <a:p>
                      <a:pPr algn="ctr">
                        <a:buNone/>
                      </a:pPr>
                      <a:endParaRPr lang="en-US" altLang="zh-CN" sz="2800" b="1"/>
                    </a:p>
                    <a:p>
                      <a:pPr algn="ctr">
                        <a:buNone/>
                      </a:pPr>
                      <a:r>
                        <a:rPr lang="en-US" altLang="zh-CN" sz="2800" b="1"/>
                        <a:t>Attitudes</a:t>
                      </a:r>
                      <a:endParaRPr lang="en-US" altLang="zh-CN" sz="2800" b="1"/>
                    </a:p>
                  </a:txBody>
                  <a:tcPr>
                    <a:solidFill>
                      <a:srgbClr val="EAD8E1"/>
                    </a:solidFill>
                  </a:tcPr>
                </a:tc>
                <a:tc>
                  <a:txBody>
                    <a:bodyPr/>
                    <a:p>
                      <a:pPr algn="l">
                        <a:buClrTx/>
                        <a:buSzTx/>
                        <a:buFontTx/>
                        <a:buNone/>
                      </a:pPr>
                      <a:r>
                        <a:rPr lang="en-US" altLang="zh-CN" sz="2400" b="1">
                          <a:solidFill>
                            <a:schemeClr val="tx1"/>
                          </a:solidFill>
                        </a:rPr>
                        <a:t>Some adults</a:t>
                      </a:r>
                      <a:r>
                        <a:rPr lang="en-US" altLang="zh-CN" sz="2400" b="1">
                          <a:solidFill>
                            <a:srgbClr val="ED5911"/>
                          </a:solidFill>
                        </a:rPr>
                        <a:t> worry that...</a:t>
                      </a:r>
                      <a:endParaRPr lang="en-US" altLang="zh-CN" sz="2400" b="1">
                        <a:solidFill>
                          <a:srgbClr val="ED5911"/>
                        </a:solidFill>
                      </a:endParaRPr>
                    </a:p>
                    <a:p>
                      <a:pPr algn="l">
                        <a:buClrTx/>
                        <a:buSzTx/>
                        <a:buFontTx/>
                        <a:buNone/>
                      </a:pPr>
                      <a:r>
                        <a:rPr lang="en-US" altLang="zh-CN" sz="2400" b="1">
                          <a:solidFill>
                            <a:srgbClr val="ED5911"/>
                          </a:solidFill>
                        </a:rPr>
                        <a:t> think of you as...and wonder... so much, too busy...to become...</a:t>
                      </a:r>
                      <a:endParaRPr lang="en-US" altLang="zh-CN" sz="2400" b="1">
                        <a:solidFill>
                          <a:srgbClr val="ED5911"/>
                        </a:solidFill>
                      </a:endParaRPr>
                    </a:p>
                  </a:txBody>
                  <a:tcPr>
                    <a:solidFill>
                      <a:srgbClr val="EAD8E1"/>
                    </a:solidFill>
                  </a:tcPr>
                </a:tc>
                <a:tc>
                  <a:txBody>
                    <a:bodyPr/>
                    <a:p>
                      <a:pPr algn="l">
                        <a:buClrTx/>
                        <a:buSzTx/>
                        <a:buFontTx/>
                        <a:buNone/>
                      </a:pPr>
                      <a:r>
                        <a:rPr lang="en-US" altLang="zh-CN" sz="2400" b="1">
                          <a:solidFill>
                            <a:srgbClr val="ED5911"/>
                          </a:solidFill>
                        </a:rPr>
                        <a:t>self-isolated, addicted, unsuccessful</a:t>
                      </a:r>
                      <a:endParaRPr lang="en-US" altLang="zh-CN" sz="2400" b="1">
                        <a:solidFill>
                          <a:srgbClr val="ED5911"/>
                        </a:solidFill>
                      </a:endParaRPr>
                    </a:p>
                  </a:txBody>
                  <a:tcPr>
                    <a:solidFill>
                      <a:srgbClr val="EAD8E1"/>
                    </a:solidFill>
                  </a:tcPr>
                </a:tc>
              </a:tr>
              <a:tr h="1016000">
                <a:tc vMerge="1">
                  <a:tcPr>
                    <a:solidFill>
                      <a:srgbClr val="EAD8E1"/>
                    </a:solidFill>
                  </a:tcPr>
                </a:tc>
                <a:tc>
                  <a:txBody>
                    <a:bodyPr/>
                    <a:p>
                      <a:pPr algn="l">
                        <a:buClrTx/>
                        <a:buSzTx/>
                        <a:buFontTx/>
                        <a:buNone/>
                      </a:pPr>
                      <a:r>
                        <a:rPr lang="en-US" altLang="zh-CN" sz="2400" b="1">
                          <a:solidFill>
                            <a:schemeClr val="tx1"/>
                          </a:solidFill>
                        </a:rPr>
                        <a:t>Other adults </a:t>
                      </a:r>
                      <a:endParaRPr lang="en-US" altLang="zh-CN" sz="2400" b="1">
                        <a:solidFill>
                          <a:srgbClr val="ED5911"/>
                        </a:solidFill>
                      </a:endParaRPr>
                    </a:p>
                    <a:p>
                      <a:pPr algn="l">
                        <a:buClrTx/>
                        <a:buSzTx/>
                        <a:buFontTx/>
                        <a:buNone/>
                      </a:pPr>
                      <a:endParaRPr lang="en-US" altLang="zh-CN" sz="2400" b="1">
                        <a:solidFill>
                          <a:srgbClr val="ED5911"/>
                        </a:solidFill>
                      </a:endParaRPr>
                    </a:p>
                  </a:txBody>
                  <a:tcPr>
                    <a:solidFill>
                      <a:srgbClr val="EAD8E1"/>
                    </a:solidFill>
                  </a:tcPr>
                </a:tc>
                <a:tc>
                  <a:txBody>
                    <a:bodyPr/>
                    <a:p>
                      <a:pPr algn="l">
                        <a:buClrTx/>
                        <a:buSzTx/>
                        <a:buFontTx/>
                        <a:buNone/>
                      </a:pPr>
                      <a:endParaRPr lang="en-US" altLang="zh-CN" sz="2400" b="1">
                        <a:solidFill>
                          <a:srgbClr val="ED5911"/>
                        </a:solidFill>
                      </a:endParaRPr>
                    </a:p>
                  </a:txBody>
                  <a:tcPr>
                    <a:solidFill>
                      <a:srgbClr val="EAD8E1"/>
                    </a:solidFill>
                  </a:tcPr>
                </a:tc>
              </a:tr>
              <a:tr h="1988820">
                <a:tc vMerge="1">
                  <a:tcPr>
                    <a:solidFill>
                      <a:srgbClr val="EAD8E1"/>
                    </a:solidFill>
                  </a:tcPr>
                </a:tc>
                <a:tc>
                  <a:txBody>
                    <a:bodyPr/>
                    <a:p>
                      <a:pPr algn="l">
                        <a:buClrTx/>
                        <a:buSzTx/>
                        <a:buFontTx/>
                        <a:buNone/>
                      </a:pPr>
                      <a:r>
                        <a:rPr lang="en-US" altLang="zh-CN" sz="2400" b="1">
                          <a:solidFill>
                            <a:schemeClr val="tx1"/>
                          </a:solidFill>
                        </a:rPr>
                        <a:t>The writer </a:t>
                      </a:r>
                      <a:endParaRPr lang="en-US" altLang="zh-CN" sz="2400" b="1">
                        <a:solidFill>
                          <a:srgbClr val="ED5911"/>
                        </a:solidFill>
                      </a:endParaRPr>
                    </a:p>
                  </a:txBody>
                  <a:tcPr>
                    <a:solidFill>
                      <a:srgbClr val="EAD8E1"/>
                    </a:solidFill>
                  </a:tcPr>
                </a:tc>
                <a:tc>
                  <a:txBody>
                    <a:bodyPr/>
                    <a:p>
                      <a:pPr algn="l">
                        <a:buClrTx/>
                        <a:buSzTx/>
                        <a:buFontTx/>
                        <a:buNone/>
                      </a:pPr>
                      <a:endParaRPr lang="en-US" altLang="zh-CN" sz="2400" b="1">
                        <a:solidFill>
                          <a:srgbClr val="ED5911"/>
                        </a:solidFill>
                      </a:endParaRPr>
                    </a:p>
                  </a:txBody>
                  <a:tcPr>
                    <a:solidFill>
                      <a:srgbClr val="EAD8E1"/>
                    </a:solidFill>
                  </a:tcPr>
                </a:tc>
              </a:tr>
              <a:tr h="923290">
                <a:tc>
                  <a:txBody>
                    <a:bodyPr/>
                    <a:p>
                      <a:pPr algn="ctr">
                        <a:buNone/>
                      </a:pPr>
                      <a:r>
                        <a:rPr lang="en-US" altLang="zh-CN" sz="2800" b="1"/>
                        <a:t>Conclusion</a:t>
                      </a:r>
                      <a:endParaRPr lang="en-US" altLang="zh-CN" sz="2800" b="1"/>
                    </a:p>
                  </a:txBody>
                  <a:tcPr>
                    <a:solidFill>
                      <a:srgbClr val="EAD8E1"/>
                    </a:solidFill>
                  </a:tcPr>
                </a:tc>
                <a:tc>
                  <a:txBody>
                    <a:bodyPr/>
                    <a:p>
                      <a:pPr algn="l">
                        <a:buClrTx/>
                        <a:buSzTx/>
                        <a:buFontTx/>
                        <a:buNone/>
                      </a:pPr>
                      <a:endParaRPr lang="en-US" altLang="zh-CN" sz="2400" b="1">
                        <a:solidFill>
                          <a:srgbClr val="ED5911"/>
                        </a:solidFill>
                      </a:endParaRPr>
                    </a:p>
                  </a:txBody>
                  <a:tcPr>
                    <a:solidFill>
                      <a:srgbClr val="EAD8E1"/>
                    </a:solidFill>
                  </a:tcPr>
                </a:tc>
                <a:tc>
                  <a:txBody>
                    <a:bodyPr/>
                    <a:p>
                      <a:pPr algn="l">
                        <a:buClrTx/>
                        <a:buSzTx/>
                        <a:buFontTx/>
                        <a:buNone/>
                      </a:pPr>
                      <a:endParaRPr lang="en-US" altLang="zh-CN" sz="2400" b="1">
                        <a:solidFill>
                          <a:srgbClr val="ED5911"/>
                        </a:solidFill>
                      </a:endParaRPr>
                    </a:p>
                  </a:txBody>
                  <a:tcPr>
                    <a:solidFill>
                      <a:srgbClr val="EAD8E1"/>
                    </a:solidFill>
                  </a:tcPr>
                </a:tc>
              </a:tr>
            </a:tbl>
          </a:graphicData>
        </a:graphic>
      </p:graphicFrame>
      <p:sp>
        <p:nvSpPr>
          <p:cNvPr id="64" name="文本框 63"/>
          <p:cNvSpPr txBox="1"/>
          <p:nvPr/>
        </p:nvSpPr>
        <p:spPr>
          <a:xfrm>
            <a:off x="4776470" y="1567180"/>
            <a:ext cx="1485900" cy="521970"/>
          </a:xfrm>
          <a:prstGeom prst="rect">
            <a:avLst/>
          </a:prstGeom>
          <a:solidFill>
            <a:srgbClr val="EBEAE5"/>
          </a:solidFill>
        </p:spPr>
        <p:txBody>
          <a:bodyPr wrap="square" rtlCol="0">
            <a:spAutoFit/>
          </a:bodyPr>
          <a:p>
            <a:r>
              <a:rPr lang="en-US" altLang="zh-CN" sz="2800" b="1">
                <a:gradFill>
                  <a:gsLst>
                    <a:gs pos="0">
                      <a:srgbClr val="E30000"/>
                    </a:gs>
                    <a:gs pos="100000">
                      <a:srgbClr val="760303"/>
                    </a:gs>
                  </a:gsLst>
                  <a:lin scaled="0"/>
                </a:gradFill>
              </a:rPr>
              <a:t>worried</a:t>
            </a:r>
            <a:endParaRPr lang="en-US" altLang="zh-CN" sz="2800" b="1">
              <a:gradFill>
                <a:gsLst>
                  <a:gs pos="0">
                    <a:srgbClr val="E30000"/>
                  </a:gs>
                  <a:gs pos="100000">
                    <a:srgbClr val="760303"/>
                  </a:gs>
                </a:gsLst>
                <a:lin scaled="0"/>
              </a:gradFill>
            </a:endParaRPr>
          </a:p>
        </p:txBody>
      </p:sp>
    </p:spTree>
    <p:custDataLst>
      <p:tags r:id="rId2"/>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圆角矩形 17"/>
          <p:cNvSpPr/>
          <p:nvPr/>
        </p:nvSpPr>
        <p:spPr>
          <a:xfrm>
            <a:off x="434340" y="749935"/>
            <a:ext cx="11757660" cy="2900680"/>
          </a:xfrm>
          <a:prstGeom prst="roundRect">
            <a:avLst/>
          </a:prstGeom>
          <a:solidFill>
            <a:srgbClr val="EAE9E4">
              <a:alpha val="99000"/>
            </a:srgbClr>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502920" y="624205"/>
            <a:ext cx="11619865" cy="3107690"/>
          </a:xfrm>
          <a:prstGeom prst="rect">
            <a:avLst/>
          </a:prstGeom>
          <a:noFill/>
          <a:ln w="12700" cmpd="sng">
            <a:noFill/>
            <a:prstDash val="solid"/>
          </a:ln>
        </p:spPr>
        <p:txBody>
          <a:bodyPr wrap="square">
            <a:spAutoFit/>
          </a:bodyPr>
          <a:p>
            <a:pPr indent="0" algn="just"/>
            <a:r>
              <a:rPr lang="en-US" sz="2800" b="1">
                <a:latin typeface="Times New Roman" panose="02020603050405020304" charset="0"/>
                <a:ea typeface="宋体" panose="02010600030101010101" pitchFamily="2" charset="-122"/>
              </a:rPr>
              <a:t>    </a:t>
            </a:r>
            <a:r>
              <a:rPr lang="en-US" sz="2800" b="1">
                <a:gradFill>
                  <a:gsLst>
                    <a:gs pos="0">
                      <a:srgbClr val="FE4444"/>
                    </a:gs>
                    <a:gs pos="100000">
                      <a:srgbClr val="832B2B"/>
                    </a:gs>
                  </a:gsLst>
                  <a:lin scaled="0"/>
                </a:gradFill>
                <a:latin typeface="Times New Roman" panose="02020603050405020304" charset="0"/>
                <a:ea typeface="宋体" panose="02010600030101010101" pitchFamily="2" charset="-122"/>
              </a:rPr>
              <a:t>Other adults worry that today’s youth are spoilt (宠坏的) and don’t want to face the challenges of adult life.</a:t>
            </a:r>
            <a:r>
              <a:rPr lang="en-US" sz="2800" b="1">
                <a:latin typeface="Times New Roman" panose="02020603050405020304" charset="0"/>
                <a:ea typeface="宋体" panose="02010600030101010101" pitchFamily="2" charset="-122"/>
              </a:rPr>
              <a:t> Many children born in the 1990s and 2000s were raised by “helicopter parents”. They were always there to guide and help them with a busy schedule filled with homework and extra-curricular activities such as dancing, drawing, or sports. With parents who do everything for them, today’s youth seem to prefer to live like teenagers even when they are in their 20s or 30s.  </a:t>
            </a:r>
            <a:endParaRPr lang="en-US" sz="2800" b="1">
              <a:latin typeface="Times New Roman" panose="02020603050405020304" charset="0"/>
              <a:ea typeface="宋体" panose="02010600030101010101" pitchFamily="2" charset="-122"/>
            </a:endParaRPr>
          </a:p>
        </p:txBody>
      </p:sp>
      <p:sp>
        <p:nvSpPr>
          <p:cNvPr id="5" name="椭圆 4"/>
          <p:cNvSpPr/>
          <p:nvPr/>
        </p:nvSpPr>
        <p:spPr>
          <a:xfrm>
            <a:off x="4763770" y="3742055"/>
            <a:ext cx="416560" cy="542290"/>
          </a:xfrm>
          <a:prstGeom prst="ellipse">
            <a:avLst/>
          </a:prstGeom>
          <a:noFill/>
          <a:ln w="666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FF0000"/>
              </a:solidFill>
            </a:endParaRPr>
          </a:p>
        </p:txBody>
      </p:sp>
      <p:sp>
        <p:nvSpPr>
          <p:cNvPr id="8" name="文本框 7"/>
          <p:cNvSpPr txBox="1"/>
          <p:nvPr/>
        </p:nvSpPr>
        <p:spPr>
          <a:xfrm>
            <a:off x="1146175" y="29845"/>
            <a:ext cx="4320540" cy="521970"/>
          </a:xfrm>
          <a:prstGeom prst="rect">
            <a:avLst/>
          </a:prstGeom>
          <a:noFill/>
        </p:spPr>
        <p:txBody>
          <a:bodyPr wrap="square" rtlCol="0">
            <a:spAutoFit/>
          </a:bodyPr>
          <a:p>
            <a:pPr algn="l"/>
            <a:r>
              <a:rPr lang="en-US" altLang="zh-CN" sz="2800" b="1">
                <a:effectLst>
                  <a:outerShdw blurRad="38100" dist="38100" dir="2700000" algn="tl">
                    <a:srgbClr val="000000">
                      <a:alpha val="43137"/>
                    </a:srgbClr>
                  </a:outerShdw>
                </a:effectLst>
                <a:latin typeface="Arial Rounded MT Bold" panose="020F0704030504030204" charset="0"/>
                <a:cs typeface="Arial Rounded MT Bold" panose="020F0704030504030204" charset="0"/>
              </a:rPr>
              <a:t>P3: Present the attitude</a:t>
            </a:r>
            <a:endParaRPr lang="en-US" altLang="zh-CN" sz="2800" b="1">
              <a:effectLst>
                <a:outerShdw blurRad="38100" dist="38100" dir="2700000" algn="tl">
                  <a:srgbClr val="000000">
                    <a:alpha val="43137"/>
                  </a:srgbClr>
                </a:outerShdw>
              </a:effectLst>
              <a:latin typeface="Arial Rounded MT Bold" panose="020F0704030504030204" charset="0"/>
              <a:cs typeface="Arial Rounded MT Bold" panose="020F0704030504030204" charset="0"/>
            </a:endParaRPr>
          </a:p>
        </p:txBody>
      </p:sp>
      <p:pic>
        <p:nvPicPr>
          <p:cNvPr id="11" name="图片 10" descr="1d"/>
          <p:cNvPicPr>
            <a:picLocks noChangeAspect="1"/>
          </p:cNvPicPr>
          <p:nvPr/>
        </p:nvPicPr>
        <p:blipFill>
          <a:blip r:embed="rId1"/>
          <a:stretch>
            <a:fillRect/>
          </a:stretch>
        </p:blipFill>
        <p:spPr>
          <a:xfrm>
            <a:off x="344805" y="3651250"/>
            <a:ext cx="11694795" cy="3206750"/>
          </a:xfrm>
          <a:prstGeom prst="rect">
            <a:avLst/>
          </a:prstGeom>
        </p:spPr>
      </p:pic>
      <p:sp>
        <p:nvSpPr>
          <p:cNvPr id="12" name="文本框 11"/>
          <p:cNvSpPr txBox="1"/>
          <p:nvPr/>
        </p:nvSpPr>
        <p:spPr>
          <a:xfrm>
            <a:off x="4645660" y="4375785"/>
            <a:ext cx="2392680" cy="460375"/>
          </a:xfrm>
          <a:prstGeom prst="rect">
            <a:avLst/>
          </a:prstGeom>
          <a:noFill/>
        </p:spPr>
        <p:txBody>
          <a:bodyPr wrap="square" rtlCol="0">
            <a:spAutoFit/>
          </a:bodyPr>
          <a:p>
            <a:r>
              <a:rPr lang="en-US" altLang="zh-CN" sz="2400" b="1">
                <a:solidFill>
                  <a:schemeClr val="tx1"/>
                </a:solidFill>
                <a:effectLst>
                  <a:outerShdw blurRad="38100" dist="38100" dir="2700000" algn="tl">
                    <a:srgbClr val="000000">
                      <a:alpha val="43137"/>
                    </a:srgbClr>
                  </a:outerShdw>
                </a:effectLst>
                <a:latin typeface="Arial Rounded MT Bold" panose="020F0704030504030204" charset="0"/>
                <a:cs typeface="Arial Rounded MT Bold" panose="020F0704030504030204" charset="0"/>
              </a:rPr>
              <a:t>worry that...</a:t>
            </a:r>
            <a:endParaRPr lang="en-US" altLang="zh-CN" sz="2400" b="1">
              <a:solidFill>
                <a:schemeClr val="tx1"/>
              </a:solidFill>
              <a:effectLst>
                <a:outerShdw blurRad="38100" dist="38100" dir="2700000" algn="tl">
                  <a:srgbClr val="000000">
                    <a:alpha val="43137"/>
                  </a:srgbClr>
                </a:outerShdw>
              </a:effectLst>
              <a:latin typeface="Arial Rounded MT Bold" panose="020F0704030504030204" charset="0"/>
              <a:cs typeface="Arial Rounded MT Bold" panose="020F0704030504030204" charset="0"/>
            </a:endParaRPr>
          </a:p>
        </p:txBody>
      </p:sp>
      <p:sp>
        <p:nvSpPr>
          <p:cNvPr id="13" name="文本框 12"/>
          <p:cNvSpPr txBox="1"/>
          <p:nvPr/>
        </p:nvSpPr>
        <p:spPr>
          <a:xfrm>
            <a:off x="2761615" y="4927600"/>
            <a:ext cx="5669280" cy="460375"/>
          </a:xfrm>
          <a:prstGeom prst="rect">
            <a:avLst/>
          </a:prstGeom>
          <a:noFill/>
        </p:spPr>
        <p:txBody>
          <a:bodyPr wrap="square" rtlCol="0">
            <a:spAutoFit/>
          </a:bodyPr>
          <a:p>
            <a:r>
              <a:rPr lang="en-US" altLang="zh-CN" sz="2400" b="1">
                <a:solidFill>
                  <a:schemeClr val="tx1"/>
                </a:solidFill>
                <a:effectLst>
                  <a:outerShdw blurRad="38100" dist="38100" dir="2700000" algn="tl">
                    <a:srgbClr val="000000">
                      <a:alpha val="43137"/>
                    </a:srgbClr>
                  </a:outerShdw>
                </a:effectLst>
                <a:latin typeface="Arial Rounded MT Bold" panose="020F0704030504030204" charset="0"/>
                <a:cs typeface="Arial Rounded MT Bold" panose="020F0704030504030204" charset="0"/>
              </a:rPr>
              <a:t>think of you  as... and wonder...</a:t>
            </a:r>
            <a:endParaRPr lang="en-US" altLang="zh-CN" sz="2400" b="1">
              <a:solidFill>
                <a:schemeClr val="tx1"/>
              </a:solidFill>
              <a:effectLst>
                <a:outerShdw blurRad="38100" dist="38100" dir="2700000" algn="tl">
                  <a:srgbClr val="000000">
                    <a:alpha val="43137"/>
                  </a:srgbClr>
                </a:outerShdw>
              </a:effectLst>
              <a:latin typeface="Arial Rounded MT Bold" panose="020F0704030504030204" charset="0"/>
              <a:cs typeface="Arial Rounded MT Bold" panose="020F0704030504030204" charset="0"/>
            </a:endParaRPr>
          </a:p>
        </p:txBody>
      </p:sp>
      <p:sp>
        <p:nvSpPr>
          <p:cNvPr id="16" name="文本框 15"/>
          <p:cNvSpPr txBox="1"/>
          <p:nvPr/>
        </p:nvSpPr>
        <p:spPr>
          <a:xfrm>
            <a:off x="7613015" y="749935"/>
            <a:ext cx="1457960" cy="521970"/>
          </a:xfrm>
          <a:prstGeom prst="rect">
            <a:avLst/>
          </a:prstGeom>
          <a:solidFill>
            <a:srgbClr val="EAD8E1"/>
          </a:solidFill>
          <a:ln w="28575" cmpd="sng">
            <a:noFill/>
            <a:prstDash val="solid"/>
          </a:ln>
        </p:spPr>
        <p:txBody>
          <a:bodyPr wrap="square" rtlCol="0" anchor="t">
            <a:spAutoFit/>
          </a:bodyPr>
          <a:p>
            <a:pPr algn="l">
              <a:buClrTx/>
              <a:buSzTx/>
              <a:buFontTx/>
            </a:pPr>
            <a:r>
              <a:rPr lang="en-US" altLang="zh-CN" sz="2800" b="1">
                <a:solidFill>
                  <a:schemeClr val="tx1"/>
                </a:solidFill>
                <a:effectLst>
                  <a:outerShdw blurRad="38100" dist="38100" dir="2700000" algn="tl">
                    <a:srgbClr val="000000">
                      <a:alpha val="43137"/>
                    </a:srgbClr>
                  </a:outerShdw>
                </a:effectLst>
                <a:latin typeface="Arial Rounded MT Bold" panose="020F0704030504030204" charset="0"/>
                <a:cs typeface="Arial Rounded MT Bold" panose="020F0704030504030204" charset="0"/>
                <a:sym typeface="+mn-ea"/>
              </a:rPr>
              <a:t>spoilt</a:t>
            </a:r>
            <a:endParaRPr lang="en-US" altLang="zh-CN" sz="2800" b="1">
              <a:solidFill>
                <a:schemeClr val="tx1"/>
              </a:solidFill>
              <a:effectLst>
                <a:outerShdw blurRad="38100" dist="38100" dir="2700000" algn="tl">
                  <a:srgbClr val="000000">
                    <a:alpha val="43137"/>
                  </a:srgbClr>
                </a:outerShdw>
              </a:effectLst>
              <a:latin typeface="Arial Rounded MT Bold" panose="020F0704030504030204" charset="0"/>
              <a:cs typeface="Arial Rounded MT Bold" panose="020F0704030504030204" charset="0"/>
              <a:sym typeface="+mn-ea"/>
            </a:endParaRPr>
          </a:p>
        </p:txBody>
      </p:sp>
      <p:sp>
        <p:nvSpPr>
          <p:cNvPr id="2" name="文本框 1"/>
          <p:cNvSpPr txBox="1"/>
          <p:nvPr/>
        </p:nvSpPr>
        <p:spPr>
          <a:xfrm>
            <a:off x="7949565" y="1917065"/>
            <a:ext cx="2260600" cy="521970"/>
          </a:xfrm>
          <a:prstGeom prst="rect">
            <a:avLst/>
          </a:prstGeom>
          <a:solidFill>
            <a:srgbClr val="EAD8E1"/>
          </a:solidFill>
          <a:ln w="28575" cmpd="sng">
            <a:noFill/>
            <a:prstDash val="solid"/>
          </a:ln>
        </p:spPr>
        <p:txBody>
          <a:bodyPr wrap="square" rtlCol="0" anchor="t">
            <a:spAutoFit/>
          </a:bodyPr>
          <a:p>
            <a:pPr algn="ctr"/>
            <a:r>
              <a:rPr lang="en-US" altLang="zh-CN" sz="2800" b="1">
                <a:solidFill>
                  <a:schemeClr val="tx1"/>
                </a:solidFill>
                <a:effectLst>
                  <a:outerShdw blurRad="38100" dist="38100" dir="2700000" algn="tl">
                    <a:srgbClr val="000000">
                      <a:alpha val="43137"/>
                    </a:srgbClr>
                  </a:outerShdw>
                </a:effectLst>
                <a:latin typeface="Arial Rounded MT Bold" panose="020F0704030504030204" charset="0"/>
                <a:cs typeface="Arial Rounded MT Bold" panose="020F0704030504030204" charset="0"/>
                <a:sym typeface="+mn-ea"/>
              </a:rPr>
              <a:t>dependent</a:t>
            </a:r>
            <a:endParaRPr lang="en-US" altLang="zh-CN" sz="2800" b="1">
              <a:solidFill>
                <a:schemeClr val="tx1"/>
              </a:solidFill>
              <a:effectLst>
                <a:outerShdw blurRad="38100" dist="38100" dir="2700000" algn="tl">
                  <a:srgbClr val="000000">
                    <a:alpha val="43137"/>
                  </a:srgbClr>
                </a:outerShdw>
              </a:effectLst>
              <a:latin typeface="Arial Rounded MT Bold" panose="020F0704030504030204" charset="0"/>
              <a:ea typeface="宋体" panose="02010600030101010101" pitchFamily="2" charset="-122"/>
              <a:cs typeface="Arial Rounded MT Bold" panose="020F0704030504030204" charset="0"/>
              <a:sym typeface="+mn-ea"/>
            </a:endParaRPr>
          </a:p>
        </p:txBody>
      </p:sp>
      <p:sp>
        <p:nvSpPr>
          <p:cNvPr id="3" name="文本框 2"/>
          <p:cNvSpPr txBox="1"/>
          <p:nvPr/>
        </p:nvSpPr>
        <p:spPr>
          <a:xfrm>
            <a:off x="9970770" y="3168015"/>
            <a:ext cx="1675765" cy="521970"/>
          </a:xfrm>
          <a:prstGeom prst="rect">
            <a:avLst/>
          </a:prstGeom>
          <a:solidFill>
            <a:srgbClr val="EAD8E1"/>
          </a:solidFill>
          <a:ln w="28575" cmpd="sng">
            <a:noFill/>
            <a:prstDash val="solid"/>
          </a:ln>
        </p:spPr>
        <p:txBody>
          <a:bodyPr wrap="square" rtlCol="0" anchor="t">
            <a:spAutoFit/>
          </a:bodyPr>
          <a:p>
            <a:pPr algn="ctr">
              <a:buClrTx/>
              <a:buSzTx/>
              <a:buFontTx/>
            </a:pPr>
            <a:r>
              <a:rPr lang="en-US" altLang="zh-CN" sz="2800" b="1">
                <a:solidFill>
                  <a:schemeClr val="tx1"/>
                </a:solidFill>
                <a:effectLst>
                  <a:outerShdw blurRad="38100" dist="38100" dir="2700000" algn="tl">
                    <a:srgbClr val="000000">
                      <a:alpha val="43137"/>
                    </a:srgbClr>
                  </a:outerShdw>
                </a:effectLst>
                <a:latin typeface="Arial Rounded MT Bold" panose="020F0704030504030204" charset="0"/>
                <a:cs typeface="Arial Rounded MT Bold" panose="020F0704030504030204" charset="0"/>
                <a:sym typeface="+mn-ea"/>
              </a:rPr>
              <a:t>childish</a:t>
            </a:r>
            <a:endParaRPr lang="en-US" altLang="zh-CN" sz="2800" b="1">
              <a:solidFill>
                <a:schemeClr val="tx1"/>
              </a:solidFill>
              <a:effectLst>
                <a:outerShdw blurRad="38100" dist="38100" dir="2700000" algn="tl">
                  <a:srgbClr val="000000">
                    <a:alpha val="43137"/>
                  </a:srgbClr>
                </a:outerShdw>
              </a:effectLst>
              <a:latin typeface="Arial Rounded MT Bold" panose="020F0704030504030204" charset="0"/>
              <a:cs typeface="Arial Rounded MT Bold" panose="020F0704030504030204" charset="0"/>
              <a:sym typeface="+mn-ea"/>
            </a:endParaRPr>
          </a:p>
        </p:txBody>
      </p:sp>
      <p:sp>
        <p:nvSpPr>
          <p:cNvPr id="6" name="文本框 5"/>
          <p:cNvSpPr txBox="1"/>
          <p:nvPr/>
        </p:nvSpPr>
        <p:spPr>
          <a:xfrm>
            <a:off x="8625840" y="4490085"/>
            <a:ext cx="2496820" cy="1198880"/>
          </a:xfrm>
          <a:prstGeom prst="rect">
            <a:avLst/>
          </a:prstGeom>
          <a:noFill/>
        </p:spPr>
        <p:txBody>
          <a:bodyPr wrap="square" rtlCol="0">
            <a:spAutoFit/>
          </a:bodyPr>
          <a:p>
            <a:r>
              <a:rPr lang="en-US" altLang="zh-CN" sz="2400" b="1">
                <a:solidFill>
                  <a:schemeClr val="tx1"/>
                </a:solidFill>
                <a:effectLst>
                  <a:outerShdw blurRad="38100" dist="38100" dir="2700000" algn="tl">
                    <a:srgbClr val="000000">
                      <a:alpha val="43137"/>
                    </a:srgbClr>
                  </a:outerShdw>
                </a:effectLst>
                <a:latin typeface="Arial Rounded MT Bold" panose="020F0704030504030204" charset="0"/>
                <a:cs typeface="Arial Rounded MT Bold" panose="020F0704030504030204" charset="0"/>
              </a:rPr>
              <a:t>self-isolated</a:t>
            </a:r>
            <a:endParaRPr lang="en-US" altLang="zh-CN" sz="2400" b="1">
              <a:solidFill>
                <a:schemeClr val="tx1"/>
              </a:solidFill>
              <a:effectLst>
                <a:outerShdw blurRad="38100" dist="38100" dir="2700000" algn="tl">
                  <a:srgbClr val="000000">
                    <a:alpha val="43137"/>
                  </a:srgbClr>
                </a:outerShdw>
              </a:effectLst>
              <a:latin typeface="Arial Rounded MT Bold" panose="020F0704030504030204" charset="0"/>
              <a:cs typeface="Arial Rounded MT Bold" panose="020F0704030504030204" charset="0"/>
            </a:endParaRPr>
          </a:p>
          <a:p>
            <a:r>
              <a:rPr lang="en-US" altLang="zh-CN" sz="2400" b="1">
                <a:solidFill>
                  <a:schemeClr val="tx1"/>
                </a:solidFill>
                <a:effectLst>
                  <a:outerShdw blurRad="38100" dist="38100" dir="2700000" algn="tl">
                    <a:srgbClr val="000000">
                      <a:alpha val="43137"/>
                    </a:srgbClr>
                  </a:outerShdw>
                </a:effectLst>
                <a:latin typeface="Arial Rounded MT Bold" panose="020F0704030504030204" charset="0"/>
                <a:cs typeface="Arial Rounded MT Bold" panose="020F0704030504030204" charset="0"/>
              </a:rPr>
              <a:t>addicted</a:t>
            </a:r>
            <a:endParaRPr lang="en-US" altLang="zh-CN" sz="2400" b="1">
              <a:solidFill>
                <a:schemeClr val="tx1"/>
              </a:solidFill>
              <a:effectLst>
                <a:outerShdw blurRad="38100" dist="38100" dir="2700000" algn="tl">
                  <a:srgbClr val="000000">
                    <a:alpha val="43137"/>
                  </a:srgbClr>
                </a:outerShdw>
              </a:effectLst>
              <a:latin typeface="Arial Rounded MT Bold" panose="020F0704030504030204" charset="0"/>
              <a:cs typeface="Arial Rounded MT Bold" panose="020F0704030504030204" charset="0"/>
            </a:endParaRPr>
          </a:p>
          <a:p>
            <a:r>
              <a:rPr lang="en-US" altLang="zh-CN" sz="2400" b="1">
                <a:solidFill>
                  <a:schemeClr val="tx1"/>
                </a:solidFill>
                <a:effectLst>
                  <a:outerShdw blurRad="38100" dist="38100" dir="2700000" algn="tl">
                    <a:srgbClr val="000000">
                      <a:alpha val="43137"/>
                    </a:srgbClr>
                  </a:outerShdw>
                </a:effectLst>
                <a:latin typeface="Arial Rounded MT Bold" panose="020F0704030504030204" charset="0"/>
                <a:cs typeface="Arial Rounded MT Bold" panose="020F0704030504030204" charset="0"/>
              </a:rPr>
              <a:t>unsuccessful</a:t>
            </a:r>
            <a:endParaRPr lang="en-US" altLang="zh-CN" sz="2400" b="1">
              <a:solidFill>
                <a:schemeClr val="tx1"/>
              </a:solidFill>
              <a:effectLst>
                <a:outerShdw blurRad="38100" dist="38100" dir="2700000" algn="tl">
                  <a:srgbClr val="000000">
                    <a:alpha val="43137"/>
                  </a:srgbClr>
                </a:outerShdw>
              </a:effectLst>
              <a:latin typeface="Arial Rounded MT Bold" panose="020F0704030504030204" charset="0"/>
              <a:cs typeface="Arial Rounded MT Bold" panose="020F0704030504030204" charset="0"/>
            </a:endParaRPr>
          </a:p>
        </p:txBody>
      </p:sp>
      <p:sp>
        <p:nvSpPr>
          <p:cNvPr id="7" name="文本框 6"/>
          <p:cNvSpPr txBox="1"/>
          <p:nvPr/>
        </p:nvSpPr>
        <p:spPr>
          <a:xfrm>
            <a:off x="4645660" y="5772785"/>
            <a:ext cx="2392680" cy="460375"/>
          </a:xfrm>
          <a:prstGeom prst="rect">
            <a:avLst/>
          </a:prstGeom>
          <a:noFill/>
        </p:spPr>
        <p:txBody>
          <a:bodyPr wrap="square" rtlCol="0">
            <a:spAutoFit/>
          </a:bodyPr>
          <a:p>
            <a:r>
              <a:rPr lang="en-US" altLang="zh-CN" sz="2400" b="1">
                <a:solidFill>
                  <a:schemeClr val="tx1"/>
                </a:solidFill>
                <a:effectLst>
                  <a:outerShdw blurRad="38100" dist="38100" dir="2700000" algn="tl">
                    <a:srgbClr val="000000">
                      <a:alpha val="43137"/>
                    </a:srgbClr>
                  </a:outerShdw>
                </a:effectLst>
                <a:latin typeface="Arial Rounded MT Bold" panose="020F0704030504030204" charset="0"/>
                <a:cs typeface="Arial Rounded MT Bold" panose="020F0704030504030204" charset="0"/>
              </a:rPr>
              <a:t>worry that...</a:t>
            </a:r>
            <a:endParaRPr lang="en-US" altLang="zh-CN" sz="2400" b="1">
              <a:solidFill>
                <a:schemeClr val="tx1"/>
              </a:solidFill>
              <a:effectLst>
                <a:outerShdw blurRad="38100" dist="38100" dir="2700000" algn="tl">
                  <a:srgbClr val="000000">
                    <a:alpha val="43137"/>
                  </a:srgbClr>
                </a:outerShdw>
              </a:effectLst>
              <a:latin typeface="Arial Rounded MT Bold" panose="020F0704030504030204" charset="0"/>
              <a:cs typeface="Arial Rounded MT Bold" panose="020F0704030504030204" charset="0"/>
            </a:endParaRPr>
          </a:p>
        </p:txBody>
      </p:sp>
      <p:pic>
        <p:nvPicPr>
          <p:cNvPr id="10" name="图片 9" descr="helicopter parents"/>
          <p:cNvPicPr>
            <a:picLocks noChangeAspect="1"/>
          </p:cNvPicPr>
          <p:nvPr/>
        </p:nvPicPr>
        <p:blipFill>
          <a:blip r:embed="rId2"/>
          <a:stretch>
            <a:fillRect/>
          </a:stretch>
        </p:blipFill>
        <p:spPr>
          <a:xfrm>
            <a:off x="106045" y="749935"/>
            <a:ext cx="2722245" cy="3281045"/>
          </a:xfrm>
          <a:prstGeom prst="rect">
            <a:avLst/>
          </a:prstGeom>
          <a:ln>
            <a:solidFill>
              <a:schemeClr val="tx1">
                <a:alpha val="44000"/>
              </a:schemeClr>
            </a:solidFill>
          </a:ln>
        </p:spPr>
      </p:pic>
      <p:sp>
        <p:nvSpPr>
          <p:cNvPr id="15" name="椭圆 14"/>
          <p:cNvSpPr/>
          <p:nvPr/>
        </p:nvSpPr>
        <p:spPr>
          <a:xfrm>
            <a:off x="3781425" y="1445895"/>
            <a:ext cx="3061970" cy="603885"/>
          </a:xfrm>
          <a:prstGeom prst="ellipse">
            <a:avLst/>
          </a:prstGeom>
          <a:noFill/>
          <a:ln w="666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矩形 16"/>
          <p:cNvSpPr/>
          <p:nvPr/>
        </p:nvSpPr>
        <p:spPr>
          <a:xfrm>
            <a:off x="11450320" y="5659120"/>
            <a:ext cx="741680" cy="1198880"/>
          </a:xfrm>
          <a:prstGeom prst="rect">
            <a:avLst/>
          </a:prstGeom>
          <a:noFill/>
          <a:ln>
            <a:noFill/>
          </a:ln>
        </p:spPr>
        <p:txBody>
          <a:bodyPr wrap="none" rtlCol="0" anchor="t">
            <a:spAutoFit/>
          </a:bodyPr>
          <a:p>
            <a:pPr algn="ctr"/>
            <a:r>
              <a:rPr lang="en-US" altLang="zh-CN" sz="7200" b="1">
                <a:gradFill>
                  <a:gsLst>
                    <a:gs pos="0">
                      <a:srgbClr val="FE4444"/>
                    </a:gs>
                    <a:gs pos="100000">
                      <a:srgbClr val="832B2B"/>
                    </a:gs>
                  </a:gsLst>
                  <a:lin scaled="0"/>
                </a:gradFill>
                <a:effectLst>
                  <a:outerShdw blurRad="38100" dist="19050" dir="2700000" algn="tl" rotWithShape="0">
                    <a:schemeClr val="dk1">
                      <a:alpha val="40000"/>
                    </a:schemeClr>
                  </a:outerShdw>
                </a:effectLst>
              </a:rPr>
              <a:t>?</a:t>
            </a:r>
            <a:endParaRPr lang="en-US" altLang="zh-CN" sz="7200" b="1">
              <a:gradFill>
                <a:gsLst>
                  <a:gs pos="0">
                    <a:srgbClr val="FE4444"/>
                  </a:gs>
                  <a:gs pos="100000">
                    <a:srgbClr val="832B2B"/>
                  </a:gs>
                </a:gsLst>
                <a:lin scaled="0"/>
              </a:gradFill>
              <a:effectLst>
                <a:outerShdw blurRad="38100" dist="19050" dir="2700000" algn="tl" rotWithShape="0">
                  <a:schemeClr val="dk1">
                    <a:alpha val="40000"/>
                  </a:schemeClr>
                </a:outerShdw>
              </a:effectLst>
            </a:endParaRPr>
          </a:p>
        </p:txBody>
      </p:sp>
      <p:sp>
        <p:nvSpPr>
          <p:cNvPr id="19" name="文本框 18"/>
          <p:cNvSpPr txBox="1"/>
          <p:nvPr/>
        </p:nvSpPr>
        <p:spPr>
          <a:xfrm>
            <a:off x="3608705" y="737870"/>
            <a:ext cx="3824605" cy="521970"/>
          </a:xfrm>
          <a:prstGeom prst="rect">
            <a:avLst/>
          </a:prstGeom>
          <a:solidFill>
            <a:srgbClr val="EAD8E1"/>
          </a:solidFill>
          <a:ln w="28575" cmpd="sng">
            <a:noFill/>
            <a:prstDash val="solid"/>
          </a:ln>
        </p:spPr>
        <p:txBody>
          <a:bodyPr wrap="square" rtlCol="0" anchor="t">
            <a:spAutoFit/>
          </a:bodyPr>
          <a:p>
            <a:pPr algn="l">
              <a:buClrTx/>
              <a:buSzTx/>
              <a:buFontTx/>
            </a:pPr>
            <a:r>
              <a:rPr lang="en-US" altLang="zh-CN" sz="2800" b="1">
                <a:solidFill>
                  <a:schemeClr val="tx1"/>
                </a:solidFill>
                <a:effectLst>
                  <a:outerShdw blurRad="38100" dist="38100" dir="2700000" algn="tl">
                    <a:srgbClr val="000000">
                      <a:alpha val="43137"/>
                    </a:srgbClr>
                  </a:outerShdw>
                </a:effectLst>
                <a:latin typeface="Arial Rounded MT Bold" panose="020F0704030504030204" charset="0"/>
                <a:cs typeface="Arial Rounded MT Bold" panose="020F0704030504030204" charset="0"/>
                <a:sym typeface="+mn-ea"/>
              </a:rPr>
              <a:t>afraid of challenges</a:t>
            </a:r>
            <a:endParaRPr lang="en-US" altLang="zh-CN" sz="2800" b="1">
              <a:solidFill>
                <a:schemeClr val="tx1"/>
              </a:solidFill>
              <a:effectLst>
                <a:outerShdw blurRad="38100" dist="38100" dir="2700000" algn="tl">
                  <a:srgbClr val="000000">
                    <a:alpha val="43137"/>
                  </a:srgbClr>
                </a:outerShdw>
              </a:effectLst>
              <a:latin typeface="Arial Rounded MT Bold" panose="020F0704030504030204" charset="0"/>
              <a:cs typeface="Arial Rounded MT Bold" panose="020F0704030504030204" charset="0"/>
              <a:sym typeface="+mn-ea"/>
            </a:endParaRPr>
          </a:p>
        </p:txBody>
      </p:sp>
      <p:sp>
        <p:nvSpPr>
          <p:cNvPr id="64" name="文本框 63"/>
          <p:cNvSpPr txBox="1"/>
          <p:nvPr/>
        </p:nvSpPr>
        <p:spPr>
          <a:xfrm>
            <a:off x="4645660" y="4375785"/>
            <a:ext cx="1668145" cy="583565"/>
          </a:xfrm>
          <a:prstGeom prst="rect">
            <a:avLst/>
          </a:prstGeom>
          <a:solidFill>
            <a:srgbClr val="EBEAE5"/>
          </a:solidFill>
        </p:spPr>
        <p:txBody>
          <a:bodyPr wrap="square" rtlCol="0">
            <a:spAutoFit/>
          </a:bodyPr>
          <a:p>
            <a:r>
              <a:rPr lang="en-US" altLang="zh-CN" sz="3200" b="1">
                <a:gradFill>
                  <a:gsLst>
                    <a:gs pos="0">
                      <a:srgbClr val="E30000"/>
                    </a:gs>
                    <a:gs pos="100000">
                      <a:srgbClr val="760303"/>
                    </a:gs>
                  </a:gsLst>
                  <a:lin scaled="0"/>
                </a:gradFill>
              </a:rPr>
              <a:t>worried</a:t>
            </a:r>
            <a:endParaRPr lang="en-US" altLang="zh-CN" sz="3200" b="1">
              <a:gradFill>
                <a:gsLst>
                  <a:gs pos="0">
                    <a:srgbClr val="E30000"/>
                  </a:gs>
                  <a:gs pos="100000">
                    <a:srgbClr val="760303"/>
                  </a:gs>
                </a:gsLst>
                <a:lin scaled="0"/>
              </a:gradFill>
            </a:endParaRPr>
          </a:p>
        </p:txBody>
      </p:sp>
      <p:sp>
        <p:nvSpPr>
          <p:cNvPr id="9" name="文本框 8"/>
          <p:cNvSpPr txBox="1"/>
          <p:nvPr/>
        </p:nvSpPr>
        <p:spPr>
          <a:xfrm>
            <a:off x="4645660" y="5772785"/>
            <a:ext cx="2108200" cy="645160"/>
          </a:xfrm>
          <a:prstGeom prst="rect">
            <a:avLst/>
          </a:prstGeom>
          <a:solidFill>
            <a:srgbClr val="EBEAE5"/>
          </a:solidFill>
        </p:spPr>
        <p:txBody>
          <a:bodyPr wrap="square" rtlCol="0">
            <a:spAutoFit/>
          </a:bodyPr>
          <a:p>
            <a:r>
              <a:rPr lang="en-US" altLang="zh-CN" sz="3600" b="1">
                <a:gradFill>
                  <a:gsLst>
                    <a:gs pos="0">
                      <a:srgbClr val="E30000"/>
                    </a:gs>
                    <a:gs pos="100000">
                      <a:srgbClr val="760303"/>
                    </a:gs>
                  </a:gsLst>
                  <a:lin scaled="0"/>
                </a:gradFill>
              </a:rPr>
              <a:t>worried</a:t>
            </a:r>
            <a:endParaRPr lang="en-US" altLang="zh-CN" sz="3600" b="1">
              <a:gradFill>
                <a:gsLst>
                  <a:gs pos="0">
                    <a:srgbClr val="E30000"/>
                  </a:gs>
                  <a:gs pos="100000">
                    <a:srgbClr val="760303"/>
                  </a:gs>
                </a:gsLst>
                <a:lin scaled="0"/>
              </a:gradFill>
            </a:endParaRPr>
          </a:p>
        </p:txBody>
      </p:sp>
      <p:sp>
        <p:nvSpPr>
          <p:cNvPr id="14" name="文本框 13"/>
          <p:cNvSpPr txBox="1"/>
          <p:nvPr/>
        </p:nvSpPr>
        <p:spPr>
          <a:xfrm>
            <a:off x="2686685" y="6264275"/>
            <a:ext cx="5669280" cy="583565"/>
          </a:xfrm>
          <a:prstGeom prst="rect">
            <a:avLst/>
          </a:prstGeom>
          <a:noFill/>
        </p:spPr>
        <p:txBody>
          <a:bodyPr wrap="square" rtlCol="0">
            <a:spAutoFit/>
          </a:bodyPr>
          <a:p>
            <a:r>
              <a:rPr lang="en-US" altLang="zh-CN" sz="3200" b="1">
                <a:solidFill>
                  <a:schemeClr val="tx1"/>
                </a:solidFill>
                <a:effectLst>
                  <a:outerShdw blurRad="38100" dist="38100" dir="2700000" algn="tl">
                    <a:srgbClr val="000000">
                      <a:alpha val="43137"/>
                    </a:srgbClr>
                  </a:outerShdw>
                </a:effectLst>
                <a:latin typeface="Arial Rounded MT Bold" panose="020F0704030504030204" charset="0"/>
                <a:cs typeface="Arial Rounded MT Bold" panose="020F0704030504030204" charset="0"/>
              </a:rPr>
              <a:t>always,     everything</a:t>
            </a:r>
            <a:endParaRPr lang="en-US" altLang="zh-CN" sz="3200" b="1">
              <a:solidFill>
                <a:schemeClr val="tx1"/>
              </a:solidFill>
              <a:effectLst>
                <a:outerShdw blurRad="38100" dist="38100" dir="2700000" algn="tl">
                  <a:srgbClr val="000000">
                    <a:alpha val="43137"/>
                  </a:srgbClr>
                </a:outerShdw>
              </a:effectLst>
              <a:latin typeface="Arial Rounded MT Bold" panose="020F0704030504030204" charset="0"/>
              <a:cs typeface="Arial Rounded MT Bold" panose="020F0704030504030204" charset="0"/>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0" presetClass="path" presetSubtype="0" accel="50000" decel="50000" fill="hold" grpId="1" nodeType="clickEffect">
                                  <p:stCondLst>
                                    <p:cond delay="0"/>
                                  </p:stCondLst>
                                  <p:childTnLst>
                                    <p:animMotion origin="layout" path="M -0.0229167 0.0438889 L 0.0530729 0.737685 " pathEditMode="relative" rAng="0" ptsTypes="">
                                      <p:cBhvr>
                                        <p:cTn id="31" dur="2000" fill="hold"/>
                                        <p:tgtEl>
                                          <p:spTgt spid="16"/>
                                        </p:tgtEl>
                                        <p:attrNameLst>
                                          <p:attrName>ppt_x</p:attrName>
                                          <p:attrName>ppt_y</p:attrName>
                                        </p:attrNameLst>
                                      </p:cBhvr>
                                      <p:rCtr x="171" y="189"/>
                                    </p:animMotion>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anim calcmode="lin" valueType="num">
                                      <p:cBhvr>
                                        <p:cTn id="37" dur="1000" fill="hold"/>
                                        <p:tgtEl>
                                          <p:spTgt spid="19"/>
                                        </p:tgtEl>
                                        <p:attrNameLst>
                                          <p:attrName>ppt_x</p:attrName>
                                        </p:attrNameLst>
                                      </p:cBhvr>
                                      <p:tavLst>
                                        <p:tav tm="0">
                                          <p:val>
                                            <p:strVal val="#ppt_x"/>
                                          </p:val>
                                        </p:tav>
                                        <p:tav tm="100000">
                                          <p:val>
                                            <p:strVal val="#ppt_x"/>
                                          </p:val>
                                        </p:tav>
                                      </p:tavLst>
                                    </p:anim>
                                    <p:anim calcmode="lin" valueType="num">
                                      <p:cBhvr>
                                        <p:cTn id="3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0" presetClass="path" presetSubtype="0" accel="50000" decel="50000" fill="hold" grpId="1" nodeType="clickEffect">
                                  <p:stCondLst>
                                    <p:cond delay="0"/>
                                  </p:stCondLst>
                                  <p:childTnLst>
                                    <p:animMotion origin="layout" path="M -0.0230208 0.0438889 L 0.224688 0.809352 " pathEditMode="relative" rAng="0" ptsTypes="">
                                      <p:cBhvr>
                                        <p:cTn id="42" dur="2000" fill="hold"/>
                                        <p:tgtEl>
                                          <p:spTgt spid="19"/>
                                        </p:tgtEl>
                                        <p:attrNameLst>
                                          <p:attrName>ppt_x</p:attrName>
                                          <p:attrName>ppt_y</p:attrName>
                                        </p:attrNameLst>
                                      </p:cBhvr>
                                      <p:rCtr x="123" y="381"/>
                                    </p:animMotion>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0" presetClass="path" presetSubtype="0" accel="50000" decel="50000" fill="hold" grpId="1" nodeType="clickEffect">
                                  <p:stCondLst>
                                    <p:cond delay="0"/>
                                  </p:stCondLst>
                                  <p:childTnLst>
                                    <p:animMotion origin="layout" path="M 0.00776042 0.0401852 L 0.150521 0.571667 " pathEditMode="relative" rAng="0" ptsTypes="">
                                      <p:cBhvr>
                                        <p:cTn id="53" dur="2000" fill="hold"/>
                                        <p:tgtEl>
                                          <p:spTgt spid="2"/>
                                        </p:tgtEl>
                                        <p:attrNameLst>
                                          <p:attrName>ppt_x</p:attrName>
                                          <p:attrName>ppt_y</p:attrName>
                                        </p:attrNameLst>
                                      </p:cBhvr>
                                      <p:rCtr x="76" y="266"/>
                                    </p:animMotion>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fade">
                                      <p:cBhvr>
                                        <p:cTn id="58" dur="1000"/>
                                        <p:tgtEl>
                                          <p:spTgt spid="3"/>
                                        </p:tgtEl>
                                      </p:cBhvr>
                                    </p:animEffect>
                                    <p:anim calcmode="lin" valueType="num">
                                      <p:cBhvr>
                                        <p:cTn id="59" dur="1000" fill="hold"/>
                                        <p:tgtEl>
                                          <p:spTgt spid="3"/>
                                        </p:tgtEl>
                                        <p:attrNameLst>
                                          <p:attrName>ppt_x</p:attrName>
                                        </p:attrNameLst>
                                      </p:cBhvr>
                                      <p:tavLst>
                                        <p:tav tm="0">
                                          <p:val>
                                            <p:strVal val="#ppt_x"/>
                                          </p:val>
                                        </p:tav>
                                        <p:tav tm="100000">
                                          <p:val>
                                            <p:strVal val="#ppt_x"/>
                                          </p:val>
                                        </p:tav>
                                      </p:tavLst>
                                    </p:anim>
                                    <p:anim calcmode="lin" valueType="num">
                                      <p:cBhvr>
                                        <p:cTn id="6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0" presetClass="path" presetSubtype="0" accel="50000" decel="50000" fill="hold" grpId="1" nodeType="clickEffect">
                                  <p:stCondLst>
                                    <p:cond delay="0"/>
                                  </p:stCondLst>
                                  <p:childTnLst>
                                    <p:animMotion origin="layout" path="M -0.0676562 0.0168519 L 0.00484375 0.457778 " pathEditMode="relative" rAng="0" ptsTypes="">
                                      <p:cBhvr>
                                        <p:cTn id="64" dur="2000" fill="hold"/>
                                        <p:tgtEl>
                                          <p:spTgt spid="3"/>
                                        </p:tgtEl>
                                        <p:attrNameLst>
                                          <p:attrName>ppt_x</p:attrName>
                                          <p:attrName>ppt_y</p:attrName>
                                        </p:attrNameLst>
                                      </p:cBhvr>
                                      <p:rCtr x="32" y="220"/>
                                    </p:animMotion>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500" fill="hold"/>
                                        <p:tgtEl>
                                          <p:spTgt spid="17"/>
                                        </p:tgtEl>
                                        <p:attrNameLst>
                                          <p:attrName>ppt_x</p:attrName>
                                        </p:attrNameLst>
                                      </p:cBhvr>
                                      <p:tavLst>
                                        <p:tav tm="0">
                                          <p:val>
                                            <p:strVal val="#ppt_x"/>
                                          </p:val>
                                        </p:tav>
                                        <p:tav tm="100000">
                                          <p:val>
                                            <p:strVal val="#ppt_x"/>
                                          </p:val>
                                        </p:tav>
                                      </p:tavLst>
                                    </p:anim>
                                    <p:anim calcmode="lin" valueType="num">
                                      <p:cBhvr additive="base">
                                        <p:cTn id="7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7" presetClass="entr" presetSubtype="0" fill="hold" nodeType="click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fade">
                                      <p:cBhvr>
                                        <p:cTn id="75" dur="1000"/>
                                        <p:tgtEl>
                                          <p:spTgt spid="10"/>
                                        </p:tgtEl>
                                      </p:cBhvr>
                                    </p:animEffect>
                                    <p:anim calcmode="lin" valueType="num">
                                      <p:cBhvr>
                                        <p:cTn id="76" dur="1000" fill="hold"/>
                                        <p:tgtEl>
                                          <p:spTgt spid="10"/>
                                        </p:tgtEl>
                                        <p:attrNameLst>
                                          <p:attrName>ppt_x</p:attrName>
                                        </p:attrNameLst>
                                      </p:cBhvr>
                                      <p:tavLst>
                                        <p:tav tm="0">
                                          <p:val>
                                            <p:strVal val="#ppt_x"/>
                                          </p:val>
                                        </p:tav>
                                        <p:tav tm="100000">
                                          <p:val>
                                            <p:strVal val="#ppt_x"/>
                                          </p:val>
                                        </p:tav>
                                      </p:tavLst>
                                    </p:anim>
                                    <p:anim calcmode="lin" valueType="num">
                                      <p:cBhvr>
                                        <p:cTn id="77" dur="1000" fill="hold"/>
                                        <p:tgtEl>
                                          <p:spTgt spid="10"/>
                                        </p:tgtEl>
                                        <p:attrNameLst>
                                          <p:attrName>ppt_y</p:attrName>
                                        </p:attrNameLst>
                                      </p:cBhvr>
                                      <p:tavLst>
                                        <p:tav tm="0">
                                          <p:val>
                                            <p:strVal val="#ppt_y-.1"/>
                                          </p:val>
                                        </p:tav>
                                        <p:tav tm="100000">
                                          <p:val>
                                            <p:strVal val="#ppt_y"/>
                                          </p:val>
                                        </p:tav>
                                      </p:tavLst>
                                    </p:anim>
                                  </p:childTnLst>
                                </p:cTn>
                              </p:par>
                              <p:par>
                                <p:cTn id="78" presetID="22" presetClass="entr" presetSubtype="8" fill="hold" grpId="0" nodeType="withEffect">
                                  <p:stCondLst>
                                    <p:cond delay="0"/>
                                  </p:stCondLst>
                                  <p:childTnLst>
                                    <p:set>
                                      <p:cBhvr>
                                        <p:cTn id="79" dur="1000" fill="hold">
                                          <p:stCondLst>
                                            <p:cond delay="0"/>
                                          </p:stCondLst>
                                        </p:cTn>
                                        <p:tgtEl>
                                          <p:spTgt spid="15"/>
                                        </p:tgtEl>
                                        <p:attrNameLst>
                                          <p:attrName>style.visibility</p:attrName>
                                        </p:attrNameLst>
                                      </p:cBhvr>
                                      <p:to>
                                        <p:strVal val="visible"/>
                                      </p:to>
                                    </p:set>
                                    <p:animEffect transition="in" filter="wipe(left)">
                                      <p:cBhvr>
                                        <p:cTn id="80" dur="1000"/>
                                        <p:tgtEl>
                                          <p:spTgt spid="15"/>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xit" presetSubtype="4" fill="hold" nodeType="clickEffect">
                                  <p:stCondLst>
                                    <p:cond delay="0"/>
                                  </p:stCondLst>
                                  <p:childTnLst>
                                    <p:animEffect transition="out" filter="wipe(down)">
                                      <p:cBhvr>
                                        <p:cTn id="84" dur="500"/>
                                        <p:tgtEl>
                                          <p:spTgt spid="10"/>
                                        </p:tgtEl>
                                      </p:cBhvr>
                                    </p:animEffect>
                                    <p:set>
                                      <p:cBhvr>
                                        <p:cTn id="85"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5" grpId="1" animBg="1"/>
      <p:bldP spid="2" grpId="1" bldLvl="0" animBg="1"/>
      <p:bldP spid="3" grpId="1" bldLvl="0" animBg="1"/>
      <p:bldP spid="16" grpId="0" bldLvl="0" animBg="1"/>
      <p:bldP spid="16" grpId="1" bldLvl="0" animBg="1"/>
      <p:bldP spid="4" grpId="1" animBg="1"/>
      <p:bldP spid="7" grpId="0"/>
      <p:bldP spid="15" grpId="0" bldLvl="0" animBg="1"/>
      <p:bldP spid="15" grpId="1" animBg="1"/>
      <p:bldP spid="17" grpId="0"/>
      <p:bldP spid="19" grpId="0" bldLvl="0" animBg="1"/>
      <p:bldP spid="19" grpId="1" bldLvl="0" animBg="1"/>
      <p:bldP spid="9" grpId="0" bldLvl="0" animBg="1"/>
      <p:bldP spid="14" grpId="0"/>
    </p:bldLst>
  </p:timing>
</p:sld>
</file>

<file path=ppt/tags/tag1.xml><?xml version="1.0" encoding="utf-8"?>
<p:tagLst xmlns:p="http://schemas.openxmlformats.org/presentationml/2006/main">
  <p:tag name="KSO_WM_TAG_VERSION" val="1.0"/>
  <p:tag name="KSO_WM_BEAUTIFY_FLAG" val="#wm#"/>
  <p:tag name="KSO_WM_UNIT_ID" val="custom1_3*i*2"/>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2"/>
</p:tagLst>
</file>

<file path=ppt/tags/tag10.xml><?xml version="1.0" encoding="utf-8"?>
<p:tagLst xmlns:p="http://schemas.openxmlformats.org/presentationml/2006/main">
  <p:tag name="KSO_WM_TAG_VERSION" val="1.0"/>
  <p:tag name="KSO_WM_BEAUTIFY_FLAG" val="#wm#"/>
  <p:tag name="KSO_WM_UNIT_ID" val="custom1_3*i*5"/>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5"/>
</p:tagLst>
</file>

<file path=ppt/tags/tag100.xml><?xml version="1.0" encoding="utf-8"?>
<p:tagLst xmlns:p="http://schemas.openxmlformats.org/presentationml/2006/main">
  <p:tag name="KSO_WM_TAG_VERSION" val="1.0"/>
  <p:tag name="KSO_WM_TEMPLATE_CATEGORY" val="custom"/>
  <p:tag name="KSO_WM_TEMPLATE_INDEX" val="1"/>
</p:tagLst>
</file>

<file path=ppt/tags/tag101.xml><?xml version="1.0" encoding="utf-8"?>
<p:tagLst xmlns:p="http://schemas.openxmlformats.org/presentationml/2006/main">
  <p:tag name="KSO_WM_TEMPLATE_CATEGORY" val="custom"/>
  <p:tag name="KSO_WM_TEMPLATE_INDEX" val="1"/>
  <p:tag name="KSO_WM_TAG_VERSION" val="1.0"/>
  <p:tag name="KSO_WM_UNIT_ID" val="custom1_1*a*1"/>
  <p:tag name="KSO_WM_UNIT_LAYERLEVEL" val="1"/>
  <p:tag name="KSO_WM_UNIT_VALUE" val="11"/>
  <p:tag name="KSO_WM_UNIT_ISCONTENTSTITLE" val="0"/>
  <p:tag name="KSO_WM_UNIT_HIGHLIGHT" val="0"/>
  <p:tag name="KSO_WM_UNIT_COMPATIBLE" val="0"/>
  <p:tag name="KSO_WM_BEAUTIFY_FLAG" val="#wm#"/>
  <p:tag name="KSO_WM_UNIT_TYPE" val="a"/>
  <p:tag name="KSO_WM_UNIT_INDEX" val="1"/>
  <p:tag name="KSO_WM_UNIT_PRESET_TEXT" val="单击此处添加标题"/>
</p:tagLst>
</file>

<file path=ppt/tags/tag102.xml><?xml version="1.0" encoding="utf-8"?>
<p:tagLst xmlns:p="http://schemas.openxmlformats.org/presentationml/2006/main">
  <p:tag name="KSO_WM_TEMPLATE_CATEGORY" val="custom"/>
  <p:tag name="KSO_WM_TEMPLATE_INDEX" val="1"/>
  <p:tag name="KSO_WM_TAG_VERSION" val="1.0"/>
  <p:tag name="KSO_WM_UNIT_ID" val="custom1_1*b*1"/>
  <p:tag name="KSO_WM_UNIT_LAYERLEVEL" val="1"/>
  <p:tag name="KSO_WM_UNIT_VALUE" val="28"/>
  <p:tag name="KSO_WM_UNIT_ISCONTENTSTITLE" val="0"/>
  <p:tag name="KSO_WM_UNIT_HIGHLIGHT" val="0"/>
  <p:tag name="KSO_WM_UNIT_COMPATIBLE" val="0"/>
  <p:tag name="KSO_WM_BEAUTIFY_FLAG" val="#wm#"/>
  <p:tag name="KSO_WM_UNIT_TYPE" val="b"/>
  <p:tag name="KSO_WM_UNIT_INDEX" val="1"/>
  <p:tag name="KSO_WM_UNIT_PRESET_TEXT" val="单击此处添加副标题"/>
</p:tagLst>
</file>

<file path=ppt/tags/tag103.xml><?xml version="1.0" encoding="utf-8"?>
<p:tagLst xmlns:p="http://schemas.openxmlformats.org/presentationml/2006/main">
  <p:tag name="KSO_WM_UNIT_HIGHLIGHT" val="0"/>
  <p:tag name="KSO_WM_UNIT_COMPATIBLE" val="0"/>
  <p:tag name="KSO_WM_UNIT_ID" val="custom1_1*i*1"/>
  <p:tag name="KSO_WM_TEMPLATE_CATEGORY" val="custom"/>
  <p:tag name="KSO_WM_TEMPLATE_INDEX" val="1"/>
  <p:tag name="KSO_WM_UNIT_LAYERLEVEL" val="1"/>
  <p:tag name="KSO_WM_TAG_VERSION" val="1.0"/>
  <p:tag name="KSO_WM_BEAUTIFY_FLAG" val="#wm#"/>
  <p:tag name="KSO_WM_UNIT_TYPE" val="i"/>
  <p:tag name="KSO_WM_UNIT_INDEX" val="1"/>
</p:tagLst>
</file>

<file path=ppt/tags/tag104.xml><?xml version="1.0" encoding="utf-8"?>
<p:tagLst xmlns:p="http://schemas.openxmlformats.org/presentationml/2006/main">
  <p:tag name="KSO_WM_TEMPLATE_CATEGORY" val="custom"/>
  <p:tag name="KSO_WM_TEMPLATE_INDEX" val="1"/>
  <p:tag name="KSO_WM_TAG_VERSION" val="1.0"/>
  <p:tag name="KSO_WM_SLIDE_ID" val="custom1_1"/>
  <p:tag name="KSO_WM_SLIDE_INDEX" val="1"/>
  <p:tag name="KSO_WM_SLIDE_ITEM_CNT" val="0"/>
  <p:tag name="KSO_WM_SLIDE_LAYOUT" val="a_b"/>
  <p:tag name="KSO_WM_SLIDE_LAYOUT_CNT" val="1_2"/>
  <p:tag name="KSO_WM_SLIDE_TYPE" val="title"/>
  <p:tag name="KSO_WM_SLIDE_SUBTYPE" val="picTxt"/>
  <p:tag name="KSO_WM_BEAUTIFY_FLAG" val="#wm#"/>
  <p:tag name="KSO_WM_TEMPLATE_THUMBS_INDEX" val="1、3、4、5、7、9、11、12、15、19、21、24、25、"/>
  <p:tag name="KSO_WM_TEMPLATE_TOPIC_ID" val="2869567"/>
  <p:tag name="KSO_WM_TEMPLATE_OUTLINE_ID" val="15"/>
  <p:tag name="KSO_WM_TEMPLATE_SCENE_ID" val="1"/>
  <p:tag name="KSO_WM_TEMPLATE_JOB_ID" val="2"/>
  <p:tag name="KSO_WM_TEMPLATE_TOPIC_DEFAULT" val="1"/>
</p:tagLst>
</file>

<file path=ppt/tags/tag105.xml><?xml version="1.0" encoding="utf-8"?>
<p:tagLst xmlns:p="http://schemas.openxmlformats.org/presentationml/2006/main">
  <p:tag name="KSO_WM_TEMPLATE_CATEGORY" val="custom"/>
  <p:tag name="KSO_WM_TEMPLATE_INDEX" val="1"/>
  <p:tag name="KSO_WM_TAG_VERSION" val="1.0"/>
  <p:tag name="KSO_WM_UNIT_ID" val="custom1_1*a*1"/>
  <p:tag name="KSO_WM_UNIT_LAYERLEVEL" val="1"/>
  <p:tag name="KSO_WM_UNIT_VALUE" val="11"/>
  <p:tag name="KSO_WM_UNIT_ISCONTENTSTITLE" val="0"/>
  <p:tag name="KSO_WM_UNIT_HIGHLIGHT" val="0"/>
  <p:tag name="KSO_WM_UNIT_COMPATIBLE" val="0"/>
  <p:tag name="KSO_WM_UNIT_PRESET_TEXT" val="单击此处添加标题"/>
</p:tagLst>
</file>

<file path=ppt/tags/tag106.xml><?xml version="1.0" encoding="utf-8"?>
<p:tagLst xmlns:p="http://schemas.openxmlformats.org/presentationml/2006/main">
  <p:tag name="KSO_WM_TEMPLATE_CATEGORY" val="custom"/>
  <p:tag name="KSO_WM_TEMPLATE_INDEX" val="1"/>
  <p:tag name="KSO_WM_TAG_VERSION" val="1.0"/>
  <p:tag name="KSO_WM_SLIDE_ID" val="custom1_2"/>
  <p:tag name="KSO_WM_SLIDE_INDEX" val="2"/>
  <p:tag name="KSO_WM_SLIDE_ITEM_CNT" val="3"/>
  <p:tag name="KSO_WM_SLIDE_LAYOUT" val="a_l"/>
  <p:tag name="KSO_WM_SLIDE_LAYOUT_CNT" val="1_1"/>
  <p:tag name="KSO_WM_SLIDE_TYPE" val="contents"/>
  <p:tag name="KSO_WM_SLIDE_SUBTYPE" val="diag"/>
  <p:tag name="KSO_WM_BEAUTIFY_FLAG" val="#wm#"/>
  <p:tag name="KSO_WM_DIAGRAM_GROUP_CODE" val="l1-1"/>
  <p:tag name="KSO_WM_SLIDE_DIAGTYPE" val="l"/>
</p:tagLst>
</file>

<file path=ppt/tags/tag107.xml><?xml version="1.0" encoding="utf-8"?>
<p:tagLst xmlns:p="http://schemas.openxmlformats.org/presentationml/2006/main">
  <p:tag name="KSO_WM_TEMPLATE_CATEGORY" val="custom"/>
  <p:tag name="KSO_WM_TEMPLATE_INDEX" val="1"/>
  <p:tag name="KSO_WM_TAG_VERSION" val="1.0"/>
  <p:tag name="KSO_WM_SLIDE_ID" val="custom1_6"/>
  <p:tag name="KSO_WM_SLIDE_INDEX" val="6"/>
  <p:tag name="KSO_WM_SLIDE_ITEM_CNT" val="0"/>
  <p:tag name="KSO_WM_SLIDE_LAYOUT" val="a_b_d_f_g"/>
  <p:tag name="KSO_WM_SLIDE_LAYOUT_CNT" val="1_1_29_1_1"/>
  <p:tag name="KSO_WM_SLIDE_TYPE" val="text"/>
  <p:tag name="KSO_WM_SLIDE_SUBTYPE" val="picTxt"/>
  <p:tag name="KSO_WM_BEAUTIFY_FLAG" val="#wm#"/>
  <p:tag name="KSO_WM_SLIDE_POSITION" val="0*0"/>
  <p:tag name="KSO_WM_SLIDE_SIZE" val="959*540"/>
</p:tagLst>
</file>

<file path=ppt/tags/tag108.xml><?xml version="1.0" encoding="utf-8"?>
<p:tagLst xmlns:p="http://schemas.openxmlformats.org/presentationml/2006/main">
  <p:tag name="KSO_WM_BEAUTIFY_FLAG" val="#wm#"/>
  <p:tag name="KSO_WM_TEMPLATE_CATEGORY" val="custom"/>
  <p:tag name="KSO_WM_TEMPLATE_INDEX" val="1"/>
</p:tagLst>
</file>

<file path=ppt/tags/tag109.xml><?xml version="1.0" encoding="utf-8"?>
<p:tagLst xmlns:p="http://schemas.openxmlformats.org/presentationml/2006/main">
  <p:tag name="TABLE_ENDDRAG_ORIGIN_RECT" val="910*451"/>
  <p:tag name="TABLE_ENDDRAG_RECT" val="38*72*910*451"/>
</p:tagLst>
</file>

<file path=ppt/tags/tag11.xml><?xml version="1.0" encoding="utf-8"?>
<p:tagLst xmlns:p="http://schemas.openxmlformats.org/presentationml/2006/main">
  <p:tag name="KSO_WM_TAG_VERSION" val="1.0"/>
  <p:tag name="KSO_WM_BEAUTIFY_FLAG" val="#wm#"/>
  <p:tag name="KSO_WM_UNIT_ID" val="custom1_3*i*6"/>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6"/>
</p:tagLst>
</file>

<file path=ppt/tags/tag110.xml><?xml version="1.0" encoding="utf-8"?>
<p:tagLst xmlns:p="http://schemas.openxmlformats.org/presentationml/2006/main">
  <p:tag name="KSO_WM_TEMPLATE_CATEGORY" val="custom"/>
  <p:tag name="KSO_WM_TEMPLATE_INDEX" val="1"/>
  <p:tag name="KSO_WM_TAG_VERSION" val="1.0"/>
  <p:tag name="KSO_WM_SLIDE_ID" val="custom1_6"/>
  <p:tag name="KSO_WM_SLIDE_INDEX" val="6"/>
  <p:tag name="KSO_WM_SLIDE_ITEM_CNT" val="0"/>
  <p:tag name="KSO_WM_SLIDE_LAYOUT" val="a_b_d_f_g"/>
  <p:tag name="KSO_WM_SLIDE_LAYOUT_CNT" val="1_1_29_1_1"/>
  <p:tag name="KSO_WM_SLIDE_TYPE" val="text"/>
  <p:tag name="KSO_WM_SLIDE_SUBTYPE" val="picTxt"/>
  <p:tag name="KSO_WM_BEAUTIFY_FLAG" val="#wm#"/>
  <p:tag name="KSO_WM_SLIDE_POSITION" val="0*0"/>
  <p:tag name="KSO_WM_SLIDE_SIZE" val="959*540"/>
</p:tagLst>
</file>

<file path=ppt/tags/tag111.xml><?xml version="1.0" encoding="utf-8"?>
<p:tagLst xmlns:p="http://schemas.openxmlformats.org/presentationml/2006/main">
  <p:tag name="KSO_WM_BEAUTIFY_FLAG" val="#wm#"/>
  <p:tag name="KSO_WM_TEMPLATE_CATEGORY" val="custom"/>
  <p:tag name="KSO_WM_TEMPLATE_INDEX" val="1"/>
</p:tagLst>
</file>

<file path=ppt/tags/tag112.xml><?xml version="1.0" encoding="utf-8"?>
<p:tagLst xmlns:p="http://schemas.openxmlformats.org/presentationml/2006/main">
  <p:tag name="TABLE_ENDDRAG_ORIGIN_RECT" val="910*451"/>
  <p:tag name="TABLE_ENDDRAG_RECT" val="38*72*910*451"/>
</p:tagLst>
</file>

<file path=ppt/tags/tag113.xml><?xml version="1.0" encoding="utf-8"?>
<p:tagLst xmlns:p="http://schemas.openxmlformats.org/presentationml/2006/main">
  <p:tag name="KSO_WM_TEMPLATE_CATEGORY" val="custom"/>
  <p:tag name="KSO_WM_TEMPLATE_INDEX" val="1"/>
  <p:tag name="KSO_WM_TAG_VERSION" val="1.0"/>
  <p:tag name="KSO_WM_SLIDE_ID" val="custom1_6"/>
  <p:tag name="KSO_WM_SLIDE_INDEX" val="6"/>
  <p:tag name="KSO_WM_SLIDE_ITEM_CNT" val="0"/>
  <p:tag name="KSO_WM_SLIDE_LAYOUT" val="a_b_d_f_g"/>
  <p:tag name="KSO_WM_SLIDE_LAYOUT_CNT" val="1_1_29_1_1"/>
  <p:tag name="KSO_WM_SLIDE_TYPE" val="text"/>
  <p:tag name="KSO_WM_SLIDE_SUBTYPE" val="picTxt"/>
  <p:tag name="KSO_WM_BEAUTIFY_FLAG" val="#wm#"/>
  <p:tag name="KSO_WM_SLIDE_POSITION" val="0*0"/>
  <p:tag name="KSO_WM_SLIDE_SIZE" val="959*540"/>
</p:tagLst>
</file>

<file path=ppt/tags/tag114.xml><?xml version="1.0" encoding="utf-8"?>
<p:tagLst xmlns:p="http://schemas.openxmlformats.org/presentationml/2006/main">
  <p:tag name="KSO_WM_BEAUTIFY_FLAG" val="#wm#"/>
  <p:tag name="KSO_WM_TEMPLATE_CATEGORY" val="custom"/>
  <p:tag name="KSO_WM_TEMPLATE_INDEX" val="1"/>
</p:tagLst>
</file>

<file path=ppt/tags/tag115.xml><?xml version="1.0" encoding="utf-8"?>
<p:tagLst xmlns:p="http://schemas.openxmlformats.org/presentationml/2006/main">
  <p:tag name="TABLE_ENDDRAG_ORIGIN_RECT" val="914*195"/>
  <p:tag name="TABLE_ENDDRAG_RECT" val="29*342*914*195"/>
</p:tagLst>
</file>

<file path=ppt/tags/tag116.xml><?xml version="1.0" encoding="utf-8"?>
<p:tagLst xmlns:p="http://schemas.openxmlformats.org/presentationml/2006/main">
  <p:tag name="KSO_WM_BEAUTIFY_FLAG" val="#wm#"/>
  <p:tag name="KSO_WM_TEMPLATE_CATEGORY" val="custom"/>
  <p:tag name="KSO_WM_TEMPLATE_INDEX" val="1"/>
</p:tagLst>
</file>

<file path=ppt/tags/tag117.xml><?xml version="1.0" encoding="utf-8"?>
<p:tagLst xmlns:p="http://schemas.openxmlformats.org/presentationml/2006/main">
  <p:tag name="TABLE_ENDDRAG_ORIGIN_RECT" val="910*451"/>
  <p:tag name="TABLE_ENDDRAG_RECT" val="38*72*910*451"/>
</p:tagLst>
</file>

<file path=ppt/tags/tag118.xml><?xml version="1.0" encoding="utf-8"?>
<p:tagLst xmlns:p="http://schemas.openxmlformats.org/presentationml/2006/main">
  <p:tag name="KSO_WM_TEMPLATE_CATEGORY" val="custom"/>
  <p:tag name="KSO_WM_TEMPLATE_INDEX" val="1"/>
  <p:tag name="KSO_WM_TAG_VERSION" val="1.0"/>
  <p:tag name="KSO_WM_SLIDE_ID" val="custom1_6"/>
  <p:tag name="KSO_WM_SLIDE_INDEX" val="6"/>
  <p:tag name="KSO_WM_SLIDE_ITEM_CNT" val="0"/>
  <p:tag name="KSO_WM_SLIDE_LAYOUT" val="a_b_d_f_g"/>
  <p:tag name="KSO_WM_SLIDE_LAYOUT_CNT" val="1_1_29_1_1"/>
  <p:tag name="KSO_WM_SLIDE_TYPE" val="text"/>
  <p:tag name="KSO_WM_SLIDE_SUBTYPE" val="picTxt"/>
  <p:tag name="KSO_WM_BEAUTIFY_FLAG" val="#wm#"/>
  <p:tag name="KSO_WM_SLIDE_POSITION" val="0*0"/>
  <p:tag name="KSO_WM_SLIDE_SIZE" val="959*540"/>
</p:tagLst>
</file>

<file path=ppt/tags/tag119.xml><?xml version="1.0" encoding="utf-8"?>
<p:tagLst xmlns:p="http://schemas.openxmlformats.org/presentationml/2006/main">
  <p:tag name="KSO_WM_TEMPLATE_CATEGORY" val="custom"/>
  <p:tag name="KSO_WM_TEMPLATE_INDEX" val="1"/>
  <p:tag name="KSO_WM_TAG_VERSION" val="1.0"/>
  <p:tag name="KSO_WM_BEAUTIFY_FLAG" val="#wm#"/>
  <p:tag name="KSO_WM_UNIT_TYPE" val="m_h_a"/>
  <p:tag name="KSO_WM_UNIT_INDEX" val="1_1_1"/>
  <p:tag name="KSO_WM_UNIT_ID" val="custom1_9*m_h_a*1_1_1"/>
  <p:tag name="KSO_WM_UNIT_LAYERLEVEL" val="1_1_1"/>
  <p:tag name="KSO_WM_UNIT_VALUE" val="30"/>
  <p:tag name="KSO_WM_UNIT_HIGHLIGHT" val="0"/>
  <p:tag name="KSO_WM_UNIT_COMPATIBLE" val="0"/>
  <p:tag name="KSO_WM_DIAGRAM_GROUP_CODE" val="m1-3"/>
  <p:tag name="KSO_WM_UNIT_PRESET_TEXT" val="添加标题"/>
  <p:tag name="KSO_WM_UNIT_FILL_FORE_SCHEMECOLOR_INDEX" val="5"/>
  <p:tag name="KSO_WM_UNIT_FILL_TYPE" val="1"/>
  <p:tag name="KSO_WM_UNIT_TEXT_FILL_FORE_SCHEMECOLOR_INDEX" val="14"/>
  <p:tag name="KSO_WM_UNIT_TEXT_FILL_TYPE" val="1"/>
  <p:tag name="KSO_WM_UNIT_USESOURCEFORMAT_APPLY" val="0"/>
  <p:tag name="KSO_WM_UNIT_ISCONTENTSTITLE" val="0"/>
</p:tagLst>
</file>

<file path=ppt/tags/tag12.xml><?xml version="1.0" encoding="utf-8"?>
<p:tagLst xmlns:p="http://schemas.openxmlformats.org/presentationml/2006/main">
  <p:tag name="KSO_WM_TAG_VERSION" val="1.0"/>
  <p:tag name="KSO_WM_BEAUTIFY_FLAG" val="#wm#"/>
  <p:tag name="KSO_WM_UNIT_ID" val="custom1_3*i*7"/>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7"/>
</p:tagLst>
</file>

<file path=ppt/tags/tag120.xml><?xml version="1.0" encoding="utf-8"?>
<p:tagLst xmlns:p="http://schemas.openxmlformats.org/presentationml/2006/main">
  <p:tag name="KSO_WM_TEMPLATE_CATEGORY" val="custom"/>
  <p:tag name="KSO_WM_TEMPLATE_INDEX" val="1"/>
  <p:tag name="KSO_WM_TAG_VERSION" val="1.0"/>
  <p:tag name="KSO_WM_BEAUTIFY_FLAG" val="#wm#"/>
  <p:tag name="KSO_WM_UNIT_TYPE" val="m_h_i"/>
  <p:tag name="KSO_WM_UNIT_INDEX" val="1_1_1"/>
  <p:tag name="KSO_WM_UNIT_ID" val="custom1_9*m_h_i*1_1_1"/>
  <p:tag name="KSO_WM_UNIT_LAYERLEVEL" val="1_1_1"/>
  <p:tag name="KSO_WM_DIAGRAM_GROUP_CODE" val="m1-3"/>
  <p:tag name="KSO_WM_UNIT_FILL_FORE_SCHEMECOLOR_INDEX" val="5"/>
  <p:tag name="KSO_WM_UNIT_FILL_TYPE" val="1"/>
  <p:tag name="KSO_WM_UNIT_TEXT_FILL_FORE_SCHEMECOLOR_INDEX" val="13"/>
  <p:tag name="KSO_WM_UNIT_TEXT_FILL_TYPE" val="1"/>
  <p:tag name="KSO_WM_UNIT_USESOURCEFORMAT_APPLY" val="0"/>
  <p:tag name="KSO_WM_UNIT_HIGHLIGHT" val="0"/>
  <p:tag name="KSO_WM_UNIT_COMPATIBLE" val="0"/>
</p:tagLst>
</file>

<file path=ppt/tags/tag121.xml><?xml version="1.0" encoding="utf-8"?>
<p:tagLst xmlns:p="http://schemas.openxmlformats.org/presentationml/2006/main">
  <p:tag name="KSO_WM_BEAUTIFY_FLAG" val="#wm#"/>
  <p:tag name="KSO_WM_TEMPLATE_CATEGORY" val="custom"/>
  <p:tag name="KSO_WM_TEMPLATE_INDEX" val="1"/>
</p:tagLst>
</file>

<file path=ppt/tags/tag122.xml><?xml version="1.0" encoding="utf-8"?>
<p:tagLst xmlns:p="http://schemas.openxmlformats.org/presentationml/2006/main">
  <p:tag name="KSO_WM_TEMPLATE_CATEGORY" val="custom"/>
  <p:tag name="KSO_WM_TEMPLATE_INDEX" val="1"/>
  <p:tag name="KSO_WM_TAG_VERSION" val="1.0"/>
  <p:tag name="KSO_WM_BEAUTIFY_FLAG" val="#wm#"/>
  <p:tag name="KSO_WM_UNIT_TYPE" val="m_h_a"/>
  <p:tag name="KSO_WM_UNIT_INDEX" val="1_1_1"/>
  <p:tag name="KSO_WM_UNIT_ID" val="custom1_9*m_h_a*1_1_1"/>
  <p:tag name="KSO_WM_UNIT_LAYERLEVEL" val="1_1_1"/>
  <p:tag name="KSO_WM_UNIT_VALUE" val="30"/>
  <p:tag name="KSO_WM_UNIT_HIGHLIGHT" val="0"/>
  <p:tag name="KSO_WM_UNIT_COMPATIBLE" val="0"/>
  <p:tag name="KSO_WM_DIAGRAM_GROUP_CODE" val="m1-3"/>
  <p:tag name="KSO_WM_UNIT_PRESET_TEXT" val="添加标题"/>
  <p:tag name="KSO_WM_UNIT_FILL_FORE_SCHEMECOLOR_INDEX" val="5"/>
  <p:tag name="KSO_WM_UNIT_FILL_TYPE" val="1"/>
  <p:tag name="KSO_WM_UNIT_TEXT_FILL_FORE_SCHEMECOLOR_INDEX" val="14"/>
  <p:tag name="KSO_WM_UNIT_TEXT_FILL_TYPE" val="1"/>
  <p:tag name="KSO_WM_UNIT_USESOURCEFORMAT_APPLY" val="0"/>
  <p:tag name="KSO_WM_UNIT_ISCONTENTSTITLE" val="0"/>
</p:tagLst>
</file>

<file path=ppt/tags/tag123.xml><?xml version="1.0" encoding="utf-8"?>
<p:tagLst xmlns:p="http://schemas.openxmlformats.org/presentationml/2006/main">
  <p:tag name="KSO_WM_TEMPLATE_CATEGORY" val="custom"/>
  <p:tag name="KSO_WM_TEMPLATE_INDEX" val="1"/>
  <p:tag name="KSO_WM_TAG_VERSION" val="1.0"/>
  <p:tag name="KSO_WM_BEAUTIFY_FLAG" val="#wm#"/>
  <p:tag name="KSO_WM_UNIT_TYPE" val="m_h_i"/>
  <p:tag name="KSO_WM_UNIT_INDEX" val="1_1_1"/>
  <p:tag name="KSO_WM_UNIT_ID" val="custom1_9*m_h_i*1_1_1"/>
  <p:tag name="KSO_WM_UNIT_LAYERLEVEL" val="1_1_1"/>
  <p:tag name="KSO_WM_DIAGRAM_GROUP_CODE" val="m1-3"/>
  <p:tag name="KSO_WM_UNIT_FILL_FORE_SCHEMECOLOR_INDEX" val="5"/>
  <p:tag name="KSO_WM_UNIT_FILL_TYPE" val="1"/>
  <p:tag name="KSO_WM_UNIT_TEXT_FILL_FORE_SCHEMECOLOR_INDEX" val="13"/>
  <p:tag name="KSO_WM_UNIT_TEXT_FILL_TYPE" val="1"/>
  <p:tag name="KSO_WM_UNIT_USESOURCEFORMAT_APPLY" val="0"/>
  <p:tag name="KSO_WM_UNIT_HIGHLIGHT" val="0"/>
  <p:tag name="KSO_WM_UNIT_COMPATIBLE" val="0"/>
</p:tagLst>
</file>

<file path=ppt/tags/tag124.xml><?xml version="1.0" encoding="utf-8"?>
<p:tagLst xmlns:p="http://schemas.openxmlformats.org/presentationml/2006/main">
  <p:tag name="KSO_WM_BEAUTIFY_FLAG" val="#wm#"/>
  <p:tag name="KSO_WM_TEMPLATE_CATEGORY" val="custom"/>
  <p:tag name="KSO_WM_TEMPLATE_INDEX" val="1"/>
</p:tagLst>
</file>

<file path=ppt/tags/tag125.xml><?xml version="1.0" encoding="utf-8"?>
<p:tagLst xmlns:p="http://schemas.openxmlformats.org/presentationml/2006/main">
  <p:tag name="KSO_WM_TEMPLATE_CATEGORY" val="custom"/>
  <p:tag name="KSO_WM_TEMPLATE_INDEX" val="1"/>
  <p:tag name="KSO_WM_TAG_VERSION" val="1.0"/>
  <p:tag name="KSO_WM_BEAUTIFY_FLAG" val="#wm#"/>
  <p:tag name="KSO_WM_UNIT_TYPE" val="m_h_a"/>
  <p:tag name="KSO_WM_UNIT_INDEX" val="1_1_1"/>
  <p:tag name="KSO_WM_UNIT_ID" val="custom1_9*m_h_a*1_1_1"/>
  <p:tag name="KSO_WM_UNIT_LAYERLEVEL" val="1_1_1"/>
  <p:tag name="KSO_WM_UNIT_VALUE" val="30"/>
  <p:tag name="KSO_WM_UNIT_HIGHLIGHT" val="0"/>
  <p:tag name="KSO_WM_UNIT_COMPATIBLE" val="0"/>
  <p:tag name="KSO_WM_DIAGRAM_GROUP_CODE" val="m1-3"/>
  <p:tag name="KSO_WM_UNIT_PRESET_TEXT" val="添加标题"/>
  <p:tag name="KSO_WM_UNIT_FILL_FORE_SCHEMECOLOR_INDEX" val="5"/>
  <p:tag name="KSO_WM_UNIT_FILL_TYPE" val="1"/>
  <p:tag name="KSO_WM_UNIT_TEXT_FILL_FORE_SCHEMECOLOR_INDEX" val="14"/>
  <p:tag name="KSO_WM_UNIT_TEXT_FILL_TYPE" val="1"/>
  <p:tag name="KSO_WM_UNIT_USESOURCEFORMAT_APPLY" val="0"/>
  <p:tag name="KSO_WM_UNIT_ISCONTENTSTITLE" val="0"/>
</p:tagLst>
</file>

<file path=ppt/tags/tag126.xml><?xml version="1.0" encoding="utf-8"?>
<p:tagLst xmlns:p="http://schemas.openxmlformats.org/presentationml/2006/main">
  <p:tag name="KSO_WM_TEMPLATE_CATEGORY" val="custom"/>
  <p:tag name="KSO_WM_TEMPLATE_INDEX" val="1"/>
  <p:tag name="KSO_WM_TAG_VERSION" val="1.0"/>
  <p:tag name="KSO_WM_BEAUTIFY_FLAG" val="#wm#"/>
  <p:tag name="KSO_WM_UNIT_TYPE" val="m_h_i"/>
  <p:tag name="KSO_WM_UNIT_INDEX" val="1_1_1"/>
  <p:tag name="KSO_WM_UNIT_ID" val="custom1_9*m_h_i*1_1_1"/>
  <p:tag name="KSO_WM_UNIT_LAYERLEVEL" val="1_1_1"/>
  <p:tag name="KSO_WM_DIAGRAM_GROUP_CODE" val="m1-3"/>
  <p:tag name="KSO_WM_UNIT_FILL_FORE_SCHEMECOLOR_INDEX" val="5"/>
  <p:tag name="KSO_WM_UNIT_FILL_TYPE" val="1"/>
  <p:tag name="KSO_WM_UNIT_TEXT_FILL_FORE_SCHEMECOLOR_INDEX" val="13"/>
  <p:tag name="KSO_WM_UNIT_TEXT_FILL_TYPE" val="1"/>
  <p:tag name="KSO_WM_UNIT_USESOURCEFORMAT_APPLY" val="0"/>
  <p:tag name="KSO_WM_UNIT_HIGHLIGHT" val="0"/>
  <p:tag name="KSO_WM_UNIT_COMPATIBLE" val="0"/>
</p:tagLst>
</file>

<file path=ppt/tags/tag127.xml><?xml version="1.0" encoding="utf-8"?>
<p:tagLst xmlns:p="http://schemas.openxmlformats.org/presentationml/2006/main">
  <p:tag name="KSO_WM_BEAUTIFY_FLAG" val="#wm#"/>
  <p:tag name="KSO_WM_TEMPLATE_CATEGORY" val="custom"/>
  <p:tag name="KSO_WM_TEMPLATE_INDEX" val="1"/>
</p:tagLst>
</file>

<file path=ppt/tags/tag128.xml><?xml version="1.0" encoding="utf-8"?>
<p:tagLst xmlns:p="http://schemas.openxmlformats.org/presentationml/2006/main">
  <p:tag name="KSO_WM_TEMPLATE_CATEGORY" val="custom"/>
  <p:tag name="KSO_WM_TEMPLATE_INDEX" val="1"/>
  <p:tag name="KSO_WM_UNIT_TYPE" val="a"/>
  <p:tag name="KSO_WM_UNIT_INDEX" val="1"/>
  <p:tag name="KSO_WM_UNIT_ID" val="custom1_12*a*1"/>
  <p:tag name="KSO_WM_UNIT_LAYERLEVEL" val="1"/>
  <p:tag name="KSO_WM_UNIT_VALUE" val="7"/>
  <p:tag name="KSO_WM_UNIT_ISCONTENTSTITLE" val="0"/>
  <p:tag name="KSO_WM_UNIT_HIGHLIGHT" val="0"/>
  <p:tag name="KSO_WM_UNIT_COMPATIBLE" val="0"/>
  <p:tag name="KSO_WM_BEAUTIFY_FLAG" val="#wm#"/>
  <p:tag name="KSO_WM_TAG_VERSION" val="1.0"/>
  <p:tag name="KSO_WM_UNIT_PRESET_TEXT" val="THANK YOU"/>
</p:tagLst>
</file>

<file path=ppt/tags/tag129.xml><?xml version="1.0" encoding="utf-8"?>
<p:tagLst xmlns:p="http://schemas.openxmlformats.org/presentationml/2006/main">
  <p:tag name="KSO_WM_TEMPLATE_CATEGORY" val="custom"/>
  <p:tag name="KSO_WM_TEMPLATE_INDEX" val="1"/>
  <p:tag name="KSO_WM_TAG_VERSION" val="1.0"/>
  <p:tag name="KSO_WM_SLIDE_ID" val="custom1_12"/>
  <p:tag name="KSO_WM_SLIDE_INDEX" val="12"/>
  <p:tag name="KSO_WM_SLIDE_ITEM_CNT" val="0"/>
  <p:tag name="KSO_WM_SLIDE_LAYOUT" val="a"/>
  <p:tag name="KSO_WM_SLIDE_LAYOUT_CNT" val="1"/>
  <p:tag name="KSO_WM_SLIDE_TYPE" val="endPage"/>
  <p:tag name="KSO_WM_SLIDE_SUBTYPE" val="pureTxt"/>
  <p:tag name="KSO_WM_BEAUTIFY_FLAG" val="#wm#"/>
</p:tagLst>
</file>

<file path=ppt/tags/tag13.xml><?xml version="1.0" encoding="utf-8"?>
<p:tagLst xmlns:p="http://schemas.openxmlformats.org/presentationml/2006/main">
  <p:tag name="KSO_WM_TAG_VERSION" val="1.0"/>
  <p:tag name="KSO_WM_BEAUTIFY_FLAG" val="#wm#"/>
  <p:tag name="KSO_WM_UNIT_ID" val="custom1_3*i*2"/>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2"/>
</p:tagLst>
</file>

<file path=ppt/tags/tag14.xml><?xml version="1.0" encoding="utf-8"?>
<p:tagLst xmlns:p="http://schemas.openxmlformats.org/presentationml/2006/main">
  <p:tag name="KSO_WM_TAG_VERSION" val="1.0"/>
  <p:tag name="KSO_WM_BEAUTIFY_FLAG" val="#wm#"/>
  <p:tag name="KSO_WM_UNIT_ID" val="custom1_3*i*3"/>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3"/>
</p:tagLst>
</file>

<file path=ppt/tags/tag15.xml><?xml version="1.0" encoding="utf-8"?>
<p:tagLst xmlns:p="http://schemas.openxmlformats.org/presentationml/2006/main">
  <p:tag name="KSO_WM_TAG_VERSION" val="1.0"/>
  <p:tag name="KSO_WM_BEAUTIFY_FLAG" val="#wm#"/>
  <p:tag name="KSO_WM_UNIT_ID" val="custom1_3*i*4"/>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4"/>
</p:tagLst>
</file>

<file path=ppt/tags/tag16.xml><?xml version="1.0" encoding="utf-8"?>
<p:tagLst xmlns:p="http://schemas.openxmlformats.org/presentationml/2006/main">
  <p:tag name="KSO_WM_TAG_VERSION" val="1.0"/>
  <p:tag name="KSO_WM_BEAUTIFY_FLAG" val="#wm#"/>
  <p:tag name="KSO_WM_UNIT_ID" val="custom1_3*i*5"/>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5"/>
</p:tagLst>
</file>

<file path=ppt/tags/tag17.xml><?xml version="1.0" encoding="utf-8"?>
<p:tagLst xmlns:p="http://schemas.openxmlformats.org/presentationml/2006/main">
  <p:tag name="KSO_WM_TAG_VERSION" val="1.0"/>
  <p:tag name="KSO_WM_BEAUTIFY_FLAG" val="#wm#"/>
  <p:tag name="KSO_WM_UNIT_ID" val="custom1_3*i*6"/>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6"/>
</p:tagLst>
</file>

<file path=ppt/tags/tag18.xml><?xml version="1.0" encoding="utf-8"?>
<p:tagLst xmlns:p="http://schemas.openxmlformats.org/presentationml/2006/main">
  <p:tag name="KSO_WM_TAG_VERSION" val="1.0"/>
  <p:tag name="KSO_WM_BEAUTIFY_FLAG" val="#wm#"/>
  <p:tag name="KSO_WM_UNIT_ID" val="custom1_3*i*7"/>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7"/>
</p:tagLst>
</file>

<file path=ppt/tags/tag19.xml><?xml version="1.0" encoding="utf-8"?>
<p:tagLst xmlns:p="http://schemas.openxmlformats.org/presentationml/2006/main">
  <p:tag name="KSO_WM_TAG_VERSION" val="1.0"/>
  <p:tag name="KSO_WM_BEAUTIFY_FLAG" val="#wm#"/>
  <p:tag name="KSO_WM_TEMPLATE_CATEGORY" val="custom"/>
  <p:tag name="KSO_WM_TEMPLATE_INDEX" val="1"/>
  <p:tag name="KSO_WM_UNIT_TYPE" val="m_h_i"/>
  <p:tag name="KSO_WM_UNIT_INDEX" val="1_4_2"/>
  <p:tag name="KSO_WM_UNIT_ID" val="custom1_5*m_h_i*1_4_2"/>
  <p:tag name="KSO_WM_UNIT_LAYERLEVEL" val="1_1_1"/>
  <p:tag name="KSO_WM_DIAGRAM_GROUP_CODE" val="m1-2"/>
  <p:tag name="KSO_WM_UNIT_FILL_FORE_SCHEMECOLOR_INDEX" val="5"/>
  <p:tag name="KSO_WM_UNIT_FILL_TYPE" val="1"/>
  <p:tag name="KSO_WM_UNIT_TEXT_FILL_FORE_SCHEMECOLOR_INDEX" val="13"/>
  <p:tag name="KSO_WM_UNIT_TEXT_FILL_TYPE" val="1"/>
  <p:tag name="KSO_WM_UNIT_USESOURCEFORMAT_APPLY" val="0"/>
  <p:tag name="KSO_WM_UNIT_HIGHLIGHT" val="0"/>
  <p:tag name="KSO_WM_UNIT_COMPATIBLE" val="0"/>
</p:tagLst>
</file>

<file path=ppt/tags/tag2.xml><?xml version="1.0" encoding="utf-8"?>
<p:tagLst xmlns:p="http://schemas.openxmlformats.org/presentationml/2006/main">
  <p:tag name="KSO_WM_TAG_VERSION" val="1.0"/>
  <p:tag name="KSO_WM_BEAUTIFY_FLAG" val="#wm#"/>
  <p:tag name="KSO_WM_UNIT_ID" val="custom1_3*i*3"/>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3"/>
</p:tagLst>
</file>

<file path=ppt/tags/tag20.xml><?xml version="1.0" encoding="utf-8"?>
<p:tagLst xmlns:p="http://schemas.openxmlformats.org/presentationml/2006/main">
  <p:tag name="KSO_WM_TAG_VERSION" val="1.0"/>
  <p:tag name="KSO_WM_BEAUTIFY_FLAG" val="#wm#"/>
  <p:tag name="KSO_WM_TEMPLATE_CATEGORY" val="custom"/>
  <p:tag name="KSO_WM_TEMPLATE_INDEX" val="1"/>
  <p:tag name="KSO_WM_UNIT_TYPE" val="m_h_i"/>
  <p:tag name="KSO_WM_UNIT_INDEX" val="1_1_2"/>
  <p:tag name="KSO_WM_UNIT_ID" val="custom1_5*m_h_i*1_1_2"/>
  <p:tag name="KSO_WM_UNIT_LAYERLEVEL" val="1_1_1"/>
  <p:tag name="KSO_WM_DIAGRAM_GROUP_CODE" val="m1-2"/>
  <p:tag name="KSO_WM_UNIT_FILL_FORE_SCHEMECOLOR_INDEX" val="5"/>
  <p:tag name="KSO_WM_UNIT_FILL_TYPE" val="1"/>
  <p:tag name="KSO_WM_UNIT_TEXT_FILL_FORE_SCHEMECOLOR_INDEX" val="13"/>
  <p:tag name="KSO_WM_UNIT_TEXT_FILL_TYPE" val="1"/>
  <p:tag name="KSO_WM_UNIT_USESOURCEFORMAT_APPLY" val="0"/>
  <p:tag name="KSO_WM_UNIT_HIGHLIGHT" val="0"/>
  <p:tag name="KSO_WM_UNIT_COMPATIBLE" val="0"/>
</p:tagLst>
</file>

<file path=ppt/tags/tag21.xml><?xml version="1.0" encoding="utf-8"?>
<p:tagLst xmlns:p="http://schemas.openxmlformats.org/presentationml/2006/main">
  <p:tag name="KSO_WM_TAG_VERSION" val="1.0"/>
  <p:tag name="KSO_WM_BEAUTIFY_FLAG" val="#wm#"/>
  <p:tag name="KSO_WM_UNIT_ID" val="custom1_3*i*2"/>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2"/>
</p:tagLst>
</file>

<file path=ppt/tags/tag22.xml><?xml version="1.0" encoding="utf-8"?>
<p:tagLst xmlns:p="http://schemas.openxmlformats.org/presentationml/2006/main">
  <p:tag name="KSO_WM_TAG_VERSION" val="1.0"/>
  <p:tag name="KSO_WM_BEAUTIFY_FLAG" val="#wm#"/>
  <p:tag name="KSO_WM_UNIT_ID" val="custom1_3*i*3"/>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3"/>
</p:tagLst>
</file>

<file path=ppt/tags/tag23.xml><?xml version="1.0" encoding="utf-8"?>
<p:tagLst xmlns:p="http://schemas.openxmlformats.org/presentationml/2006/main">
  <p:tag name="KSO_WM_TAG_VERSION" val="1.0"/>
  <p:tag name="KSO_WM_BEAUTIFY_FLAG" val="#wm#"/>
  <p:tag name="KSO_WM_UNIT_ID" val="custom1_3*i*4"/>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4"/>
</p:tagLst>
</file>

<file path=ppt/tags/tag24.xml><?xml version="1.0" encoding="utf-8"?>
<p:tagLst xmlns:p="http://schemas.openxmlformats.org/presentationml/2006/main">
  <p:tag name="KSO_WM_TAG_VERSION" val="1.0"/>
  <p:tag name="KSO_WM_BEAUTIFY_FLAG" val="#wm#"/>
  <p:tag name="KSO_WM_UNIT_ID" val="custom1_3*i*5"/>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5"/>
</p:tagLst>
</file>

<file path=ppt/tags/tag25.xml><?xml version="1.0" encoding="utf-8"?>
<p:tagLst xmlns:p="http://schemas.openxmlformats.org/presentationml/2006/main">
  <p:tag name="KSO_WM_TAG_VERSION" val="1.0"/>
  <p:tag name="KSO_WM_BEAUTIFY_FLAG" val="#wm#"/>
  <p:tag name="KSO_WM_UNIT_ID" val="custom1_3*i*6"/>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6"/>
</p:tagLst>
</file>

<file path=ppt/tags/tag26.xml><?xml version="1.0" encoding="utf-8"?>
<p:tagLst xmlns:p="http://schemas.openxmlformats.org/presentationml/2006/main">
  <p:tag name="KSO_WM_TAG_VERSION" val="1.0"/>
  <p:tag name="KSO_WM_BEAUTIFY_FLAG" val="#wm#"/>
  <p:tag name="KSO_WM_UNIT_ID" val="custom1_3*i*7"/>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7"/>
</p:tagLst>
</file>

<file path=ppt/tags/tag27.xml><?xml version="1.0" encoding="utf-8"?>
<p:tagLst xmlns:p="http://schemas.openxmlformats.org/presentationml/2006/main">
  <p:tag name="KSO_WM_TAG_VERSION" val="1.0"/>
  <p:tag name="KSO_WM_BEAUTIFY_FLAG" val="#wm#"/>
  <p:tag name="KSO_WM_UNIT_ID" val="custom1_3*i*2"/>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2"/>
</p:tagLst>
</file>

<file path=ppt/tags/tag28.xml><?xml version="1.0" encoding="utf-8"?>
<p:tagLst xmlns:p="http://schemas.openxmlformats.org/presentationml/2006/main">
  <p:tag name="KSO_WM_TAG_VERSION" val="1.0"/>
  <p:tag name="KSO_WM_BEAUTIFY_FLAG" val="#wm#"/>
  <p:tag name="KSO_WM_UNIT_ID" val="custom1_3*i*3"/>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3"/>
</p:tagLst>
</file>

<file path=ppt/tags/tag29.xml><?xml version="1.0" encoding="utf-8"?>
<p:tagLst xmlns:p="http://schemas.openxmlformats.org/presentationml/2006/main">
  <p:tag name="KSO_WM_TAG_VERSION" val="1.0"/>
  <p:tag name="KSO_WM_BEAUTIFY_FLAG" val="#wm#"/>
  <p:tag name="KSO_WM_UNIT_ID" val="custom1_3*i*4"/>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4"/>
</p:tagLst>
</file>

<file path=ppt/tags/tag3.xml><?xml version="1.0" encoding="utf-8"?>
<p:tagLst xmlns:p="http://schemas.openxmlformats.org/presentationml/2006/main">
  <p:tag name="KSO_WM_TAG_VERSION" val="1.0"/>
  <p:tag name="KSO_WM_BEAUTIFY_FLAG" val="#wm#"/>
  <p:tag name="KSO_WM_UNIT_ID" val="custom1_3*i*4"/>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4"/>
</p:tagLst>
</file>

<file path=ppt/tags/tag30.xml><?xml version="1.0" encoding="utf-8"?>
<p:tagLst xmlns:p="http://schemas.openxmlformats.org/presentationml/2006/main">
  <p:tag name="KSO_WM_TAG_VERSION" val="1.0"/>
  <p:tag name="KSO_WM_BEAUTIFY_FLAG" val="#wm#"/>
  <p:tag name="KSO_WM_UNIT_ID" val="custom1_3*i*5"/>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5"/>
</p:tagLst>
</file>

<file path=ppt/tags/tag31.xml><?xml version="1.0" encoding="utf-8"?>
<p:tagLst xmlns:p="http://schemas.openxmlformats.org/presentationml/2006/main">
  <p:tag name="KSO_WM_TAG_VERSION" val="1.0"/>
  <p:tag name="KSO_WM_BEAUTIFY_FLAG" val="#wm#"/>
  <p:tag name="KSO_WM_UNIT_ID" val="custom1_3*i*6"/>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6"/>
</p:tagLst>
</file>

<file path=ppt/tags/tag32.xml><?xml version="1.0" encoding="utf-8"?>
<p:tagLst xmlns:p="http://schemas.openxmlformats.org/presentationml/2006/main">
  <p:tag name="KSO_WM_TAG_VERSION" val="1.0"/>
  <p:tag name="KSO_WM_BEAUTIFY_FLAG" val="#wm#"/>
  <p:tag name="KSO_WM_UNIT_ID" val="custom1_3*i*7"/>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7"/>
</p:tagLst>
</file>

<file path=ppt/tags/tag33.xml><?xml version="1.0" encoding="utf-8"?>
<p:tagLst xmlns:p="http://schemas.openxmlformats.org/presentationml/2006/main">
  <p:tag name="KSO_WM_TAG_VERSION" val="1.0"/>
  <p:tag name="KSO_WM_BEAUTIFY_FLAG" val="#wm#"/>
  <p:tag name="KSO_WM_UNIT_ID" val="custom1_3*i*2"/>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2"/>
</p:tagLst>
</file>

<file path=ppt/tags/tag34.xml><?xml version="1.0" encoding="utf-8"?>
<p:tagLst xmlns:p="http://schemas.openxmlformats.org/presentationml/2006/main">
  <p:tag name="KSO_WM_TAG_VERSION" val="1.0"/>
  <p:tag name="KSO_WM_BEAUTIFY_FLAG" val="#wm#"/>
  <p:tag name="KSO_WM_UNIT_ID" val="custom1_3*i*3"/>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3"/>
</p:tagLst>
</file>

<file path=ppt/tags/tag35.xml><?xml version="1.0" encoding="utf-8"?>
<p:tagLst xmlns:p="http://schemas.openxmlformats.org/presentationml/2006/main">
  <p:tag name="KSO_WM_TAG_VERSION" val="1.0"/>
  <p:tag name="KSO_WM_BEAUTIFY_FLAG" val="#wm#"/>
  <p:tag name="KSO_WM_UNIT_ID" val="custom1_3*i*4"/>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4"/>
</p:tagLst>
</file>

<file path=ppt/tags/tag36.xml><?xml version="1.0" encoding="utf-8"?>
<p:tagLst xmlns:p="http://schemas.openxmlformats.org/presentationml/2006/main">
  <p:tag name="KSO_WM_TAG_VERSION" val="1.0"/>
  <p:tag name="KSO_WM_BEAUTIFY_FLAG" val="#wm#"/>
  <p:tag name="KSO_WM_UNIT_ID" val="custom1_3*i*5"/>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5"/>
</p:tagLst>
</file>

<file path=ppt/tags/tag37.xml><?xml version="1.0" encoding="utf-8"?>
<p:tagLst xmlns:p="http://schemas.openxmlformats.org/presentationml/2006/main">
  <p:tag name="KSO_WM_TAG_VERSION" val="1.0"/>
  <p:tag name="KSO_WM_BEAUTIFY_FLAG" val="#wm#"/>
  <p:tag name="KSO_WM_UNIT_ID" val="custom1_3*i*6"/>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6"/>
</p:tagLst>
</file>

<file path=ppt/tags/tag38.xml><?xml version="1.0" encoding="utf-8"?>
<p:tagLst xmlns:p="http://schemas.openxmlformats.org/presentationml/2006/main">
  <p:tag name="KSO_WM_TAG_VERSION" val="1.0"/>
  <p:tag name="KSO_WM_BEAUTIFY_FLAG" val="#wm#"/>
  <p:tag name="KSO_WM_UNIT_ID" val="custom1_3*i*7"/>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7"/>
</p:tagLst>
</file>

<file path=ppt/tags/tag39.xml><?xml version="1.0" encoding="utf-8"?>
<p:tagLst xmlns:p="http://schemas.openxmlformats.org/presentationml/2006/main">
  <p:tag name="KSO_WM_TAG_VERSION" val="1.0"/>
  <p:tag name="KSO_WM_BEAUTIFY_FLAG" val="#wm#"/>
  <p:tag name="KSO_WM_UNIT_ID" val="custom1_3*i*2"/>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2"/>
</p:tagLst>
</file>

<file path=ppt/tags/tag4.xml><?xml version="1.0" encoding="utf-8"?>
<p:tagLst xmlns:p="http://schemas.openxmlformats.org/presentationml/2006/main">
  <p:tag name="KSO_WM_TAG_VERSION" val="1.0"/>
  <p:tag name="KSO_WM_BEAUTIFY_FLAG" val="#wm#"/>
  <p:tag name="KSO_WM_UNIT_ID" val="custom1_3*i*5"/>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5"/>
</p:tagLst>
</file>

<file path=ppt/tags/tag40.xml><?xml version="1.0" encoding="utf-8"?>
<p:tagLst xmlns:p="http://schemas.openxmlformats.org/presentationml/2006/main">
  <p:tag name="KSO_WM_TAG_VERSION" val="1.0"/>
  <p:tag name="KSO_WM_BEAUTIFY_FLAG" val="#wm#"/>
  <p:tag name="KSO_WM_UNIT_ID" val="custom1_3*i*3"/>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3"/>
</p:tagLst>
</file>

<file path=ppt/tags/tag41.xml><?xml version="1.0" encoding="utf-8"?>
<p:tagLst xmlns:p="http://schemas.openxmlformats.org/presentationml/2006/main">
  <p:tag name="KSO_WM_TAG_VERSION" val="1.0"/>
  <p:tag name="KSO_WM_BEAUTIFY_FLAG" val="#wm#"/>
  <p:tag name="KSO_WM_UNIT_ID" val="custom1_3*i*4"/>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4"/>
</p:tagLst>
</file>

<file path=ppt/tags/tag42.xml><?xml version="1.0" encoding="utf-8"?>
<p:tagLst xmlns:p="http://schemas.openxmlformats.org/presentationml/2006/main">
  <p:tag name="KSO_WM_TAG_VERSION" val="1.0"/>
  <p:tag name="KSO_WM_BEAUTIFY_FLAG" val="#wm#"/>
  <p:tag name="KSO_WM_UNIT_ID" val="custom1_3*i*5"/>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5"/>
</p:tagLst>
</file>

<file path=ppt/tags/tag43.xml><?xml version="1.0" encoding="utf-8"?>
<p:tagLst xmlns:p="http://schemas.openxmlformats.org/presentationml/2006/main">
  <p:tag name="KSO_WM_TAG_VERSION" val="1.0"/>
  <p:tag name="KSO_WM_BEAUTIFY_FLAG" val="#wm#"/>
  <p:tag name="KSO_WM_UNIT_ID" val="custom1_3*i*6"/>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6"/>
</p:tagLst>
</file>

<file path=ppt/tags/tag44.xml><?xml version="1.0" encoding="utf-8"?>
<p:tagLst xmlns:p="http://schemas.openxmlformats.org/presentationml/2006/main">
  <p:tag name="KSO_WM_TAG_VERSION" val="1.0"/>
  <p:tag name="KSO_WM_BEAUTIFY_FLAG" val="#wm#"/>
  <p:tag name="KSO_WM_UNIT_ID" val="custom1_3*i*7"/>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7"/>
</p:tagLst>
</file>

<file path=ppt/tags/tag45.xml><?xml version="1.0" encoding="utf-8"?>
<p:tagLst xmlns:p="http://schemas.openxmlformats.org/presentationml/2006/main">
  <p:tag name="KSO_WM_TAG_VERSION" val="1.0"/>
  <p:tag name="KSO_WM_TEMPLATE_CATEGORY" val="custom"/>
  <p:tag name="KSO_WM_TEMPLATE_INDEX" val="1"/>
</p:tagLst>
</file>

<file path=ppt/tags/tag46.xml><?xml version="1.0" encoding="utf-8"?>
<p:tagLst xmlns:p="http://schemas.openxmlformats.org/presentationml/2006/main">
  <p:tag name="KSO_WM_TAG_VERSION" val="1.0"/>
  <p:tag name="KSO_WM_TEMPLATE_CATEGORY" val="custom"/>
  <p:tag name="KSO_WM_TEMPLATE_INDEX" val="1"/>
</p:tagLst>
</file>

<file path=ppt/tags/tag47.xml><?xml version="1.0" encoding="utf-8"?>
<p:tagLst xmlns:p="http://schemas.openxmlformats.org/presentationml/2006/main">
  <p:tag name="KSO_WM_TAG_VERSION" val="1.0"/>
  <p:tag name="KSO_WM_BEAUTIFY_FLAG" val="#wm#"/>
  <p:tag name="KSO_WM_UNIT_ID" val="custom1_3*i*2"/>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2"/>
</p:tagLst>
</file>

<file path=ppt/tags/tag48.xml><?xml version="1.0" encoding="utf-8"?>
<p:tagLst xmlns:p="http://schemas.openxmlformats.org/presentationml/2006/main">
  <p:tag name="KSO_WM_TAG_VERSION" val="1.0"/>
  <p:tag name="KSO_WM_BEAUTIFY_FLAG" val="#wm#"/>
  <p:tag name="KSO_WM_UNIT_ID" val="custom1_3*i*3"/>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3"/>
</p:tagLst>
</file>

<file path=ppt/tags/tag49.xml><?xml version="1.0" encoding="utf-8"?>
<p:tagLst xmlns:p="http://schemas.openxmlformats.org/presentationml/2006/main">
  <p:tag name="KSO_WM_TAG_VERSION" val="1.0"/>
  <p:tag name="KSO_WM_BEAUTIFY_FLAG" val="#wm#"/>
  <p:tag name="KSO_WM_UNIT_ID" val="custom1_3*i*4"/>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4"/>
</p:tagLst>
</file>

<file path=ppt/tags/tag5.xml><?xml version="1.0" encoding="utf-8"?>
<p:tagLst xmlns:p="http://schemas.openxmlformats.org/presentationml/2006/main">
  <p:tag name="KSO_WM_TAG_VERSION" val="1.0"/>
  <p:tag name="KSO_WM_BEAUTIFY_FLAG" val="#wm#"/>
  <p:tag name="KSO_WM_UNIT_ID" val="custom1_3*i*6"/>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6"/>
</p:tagLst>
</file>

<file path=ppt/tags/tag50.xml><?xml version="1.0" encoding="utf-8"?>
<p:tagLst xmlns:p="http://schemas.openxmlformats.org/presentationml/2006/main">
  <p:tag name="KSO_WM_TAG_VERSION" val="1.0"/>
  <p:tag name="KSO_WM_BEAUTIFY_FLAG" val="#wm#"/>
  <p:tag name="KSO_WM_UNIT_ID" val="custom1_3*i*5"/>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5"/>
</p:tagLst>
</file>

<file path=ppt/tags/tag51.xml><?xml version="1.0" encoding="utf-8"?>
<p:tagLst xmlns:p="http://schemas.openxmlformats.org/presentationml/2006/main">
  <p:tag name="KSO_WM_TAG_VERSION" val="1.0"/>
  <p:tag name="KSO_WM_BEAUTIFY_FLAG" val="#wm#"/>
  <p:tag name="KSO_WM_UNIT_ID" val="custom1_3*i*6"/>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6"/>
</p:tagLst>
</file>

<file path=ppt/tags/tag52.xml><?xml version="1.0" encoding="utf-8"?>
<p:tagLst xmlns:p="http://schemas.openxmlformats.org/presentationml/2006/main">
  <p:tag name="KSO_WM_TAG_VERSION" val="1.0"/>
  <p:tag name="KSO_WM_BEAUTIFY_FLAG" val="#wm#"/>
  <p:tag name="KSO_WM_UNIT_ID" val="custom1_3*i*7"/>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7"/>
</p:tagLst>
</file>

<file path=ppt/tags/tag53.xml><?xml version="1.0" encoding="utf-8"?>
<p:tagLst xmlns:p="http://schemas.openxmlformats.org/presentationml/2006/main">
  <p:tag name="KSO_WM_TAG_VERSION" val="1.0"/>
  <p:tag name="KSO_WM_BEAUTIFY_FLAG" val="#wm#"/>
  <p:tag name="KSO_WM_UNIT_ID" val="custom1_3*i*2"/>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2"/>
</p:tagLst>
</file>

<file path=ppt/tags/tag54.xml><?xml version="1.0" encoding="utf-8"?>
<p:tagLst xmlns:p="http://schemas.openxmlformats.org/presentationml/2006/main">
  <p:tag name="KSO_WM_TAG_VERSION" val="1.0"/>
  <p:tag name="KSO_WM_BEAUTIFY_FLAG" val="#wm#"/>
  <p:tag name="KSO_WM_UNIT_ID" val="custom1_3*i*3"/>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3"/>
</p:tagLst>
</file>

<file path=ppt/tags/tag55.xml><?xml version="1.0" encoding="utf-8"?>
<p:tagLst xmlns:p="http://schemas.openxmlformats.org/presentationml/2006/main">
  <p:tag name="KSO_WM_TAG_VERSION" val="1.0"/>
  <p:tag name="KSO_WM_BEAUTIFY_FLAG" val="#wm#"/>
  <p:tag name="KSO_WM_UNIT_ID" val="custom1_3*i*4"/>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4"/>
</p:tagLst>
</file>

<file path=ppt/tags/tag56.xml><?xml version="1.0" encoding="utf-8"?>
<p:tagLst xmlns:p="http://schemas.openxmlformats.org/presentationml/2006/main">
  <p:tag name="KSO_WM_TAG_VERSION" val="1.0"/>
  <p:tag name="KSO_WM_BEAUTIFY_FLAG" val="#wm#"/>
  <p:tag name="KSO_WM_UNIT_ID" val="custom1_3*i*5"/>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5"/>
</p:tagLst>
</file>

<file path=ppt/tags/tag57.xml><?xml version="1.0" encoding="utf-8"?>
<p:tagLst xmlns:p="http://schemas.openxmlformats.org/presentationml/2006/main">
  <p:tag name="KSO_WM_TAG_VERSION" val="1.0"/>
  <p:tag name="KSO_WM_BEAUTIFY_FLAG" val="#wm#"/>
  <p:tag name="KSO_WM_UNIT_ID" val="custom1_3*i*6"/>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6"/>
</p:tagLst>
</file>

<file path=ppt/tags/tag58.xml><?xml version="1.0" encoding="utf-8"?>
<p:tagLst xmlns:p="http://schemas.openxmlformats.org/presentationml/2006/main">
  <p:tag name="KSO_WM_TAG_VERSION" val="1.0"/>
  <p:tag name="KSO_WM_BEAUTIFY_FLAG" val="#wm#"/>
  <p:tag name="KSO_WM_UNIT_ID" val="custom1_3*i*7"/>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7"/>
</p:tagLst>
</file>

<file path=ppt/tags/tag59.xml><?xml version="1.0" encoding="utf-8"?>
<p:tagLst xmlns:p="http://schemas.openxmlformats.org/presentationml/2006/main">
  <p:tag name="KSO_WM_TAG_VERSION" val="1.0"/>
  <p:tag name="KSO_WM_BEAUTIFY_FLAG" val="#wm#"/>
  <p:tag name="KSO_WM_UNIT_ID" val="custom1_3*i*2"/>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2"/>
</p:tagLst>
</file>

<file path=ppt/tags/tag6.xml><?xml version="1.0" encoding="utf-8"?>
<p:tagLst xmlns:p="http://schemas.openxmlformats.org/presentationml/2006/main">
  <p:tag name="KSO_WM_TAG_VERSION" val="1.0"/>
  <p:tag name="KSO_WM_BEAUTIFY_FLAG" val="#wm#"/>
  <p:tag name="KSO_WM_UNIT_ID" val="custom1_3*i*7"/>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7"/>
</p:tagLst>
</file>

<file path=ppt/tags/tag60.xml><?xml version="1.0" encoding="utf-8"?>
<p:tagLst xmlns:p="http://schemas.openxmlformats.org/presentationml/2006/main">
  <p:tag name="KSO_WM_TAG_VERSION" val="1.0"/>
  <p:tag name="KSO_WM_BEAUTIFY_FLAG" val="#wm#"/>
  <p:tag name="KSO_WM_UNIT_ID" val="custom1_3*i*3"/>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3"/>
</p:tagLst>
</file>

<file path=ppt/tags/tag61.xml><?xml version="1.0" encoding="utf-8"?>
<p:tagLst xmlns:p="http://schemas.openxmlformats.org/presentationml/2006/main">
  <p:tag name="KSO_WM_TAG_VERSION" val="1.0"/>
  <p:tag name="KSO_WM_BEAUTIFY_FLAG" val="#wm#"/>
  <p:tag name="KSO_WM_UNIT_ID" val="custom1_3*i*4"/>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4"/>
</p:tagLst>
</file>

<file path=ppt/tags/tag62.xml><?xml version="1.0" encoding="utf-8"?>
<p:tagLst xmlns:p="http://schemas.openxmlformats.org/presentationml/2006/main">
  <p:tag name="KSO_WM_TAG_VERSION" val="1.0"/>
  <p:tag name="KSO_WM_BEAUTIFY_FLAG" val="#wm#"/>
  <p:tag name="KSO_WM_UNIT_ID" val="custom1_3*i*5"/>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5"/>
</p:tagLst>
</file>

<file path=ppt/tags/tag63.xml><?xml version="1.0" encoding="utf-8"?>
<p:tagLst xmlns:p="http://schemas.openxmlformats.org/presentationml/2006/main">
  <p:tag name="KSO_WM_TAG_VERSION" val="1.0"/>
  <p:tag name="KSO_WM_BEAUTIFY_FLAG" val="#wm#"/>
  <p:tag name="KSO_WM_UNIT_ID" val="custom1_3*i*6"/>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6"/>
</p:tagLst>
</file>

<file path=ppt/tags/tag64.xml><?xml version="1.0" encoding="utf-8"?>
<p:tagLst xmlns:p="http://schemas.openxmlformats.org/presentationml/2006/main">
  <p:tag name="KSO_WM_TAG_VERSION" val="1.0"/>
  <p:tag name="KSO_WM_BEAUTIFY_FLAG" val="#wm#"/>
  <p:tag name="KSO_WM_UNIT_ID" val="custom1_3*i*7"/>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7"/>
</p:tagLst>
</file>

<file path=ppt/tags/tag65.xml><?xml version="1.0" encoding="utf-8"?>
<p:tagLst xmlns:p="http://schemas.openxmlformats.org/presentationml/2006/main">
  <p:tag name="KSO_WM_TAG_VERSION" val="1.0"/>
  <p:tag name="KSO_WM_BEAUTIFY_FLAG" val="#wm#"/>
  <p:tag name="KSO_WM_TEMPLATE_CATEGORY" val="custom"/>
  <p:tag name="KSO_WM_TEMPLATE_INDEX" val="1"/>
  <p:tag name="KSO_WM_UNIT_TYPE" val="m_h_i"/>
  <p:tag name="KSO_WM_UNIT_INDEX" val="1_4_2"/>
  <p:tag name="KSO_WM_UNIT_ID" val="custom1_5*m_h_i*1_4_2"/>
  <p:tag name="KSO_WM_UNIT_LAYERLEVEL" val="1_1_1"/>
  <p:tag name="KSO_WM_DIAGRAM_GROUP_CODE" val="m1-2"/>
  <p:tag name="KSO_WM_UNIT_FILL_FORE_SCHEMECOLOR_INDEX" val="5"/>
  <p:tag name="KSO_WM_UNIT_FILL_TYPE" val="1"/>
  <p:tag name="KSO_WM_UNIT_TEXT_FILL_FORE_SCHEMECOLOR_INDEX" val="13"/>
  <p:tag name="KSO_WM_UNIT_TEXT_FILL_TYPE" val="1"/>
  <p:tag name="KSO_WM_UNIT_USESOURCEFORMAT_APPLY" val="0"/>
  <p:tag name="KSO_WM_UNIT_HIGHLIGHT" val="0"/>
  <p:tag name="KSO_WM_UNIT_COMPATIBLE" val="0"/>
</p:tagLst>
</file>

<file path=ppt/tags/tag66.xml><?xml version="1.0" encoding="utf-8"?>
<p:tagLst xmlns:p="http://schemas.openxmlformats.org/presentationml/2006/main">
  <p:tag name="KSO_WM_TAG_VERSION" val="1.0"/>
  <p:tag name="KSO_WM_BEAUTIFY_FLAG" val="#wm#"/>
  <p:tag name="KSO_WM_TEMPLATE_CATEGORY" val="custom"/>
  <p:tag name="KSO_WM_TEMPLATE_INDEX" val="1"/>
  <p:tag name="KSO_WM_UNIT_TYPE" val="m_h_i"/>
  <p:tag name="KSO_WM_UNIT_INDEX" val="1_1_2"/>
  <p:tag name="KSO_WM_UNIT_ID" val="custom1_5*m_h_i*1_1_2"/>
  <p:tag name="KSO_WM_UNIT_LAYERLEVEL" val="1_1_1"/>
  <p:tag name="KSO_WM_DIAGRAM_GROUP_CODE" val="m1-2"/>
  <p:tag name="KSO_WM_UNIT_FILL_FORE_SCHEMECOLOR_INDEX" val="5"/>
  <p:tag name="KSO_WM_UNIT_FILL_TYPE" val="1"/>
  <p:tag name="KSO_WM_UNIT_TEXT_FILL_FORE_SCHEMECOLOR_INDEX" val="13"/>
  <p:tag name="KSO_WM_UNIT_TEXT_FILL_TYPE" val="1"/>
  <p:tag name="KSO_WM_UNIT_USESOURCEFORMAT_APPLY" val="0"/>
  <p:tag name="KSO_WM_UNIT_HIGHLIGHT" val="0"/>
  <p:tag name="KSO_WM_UNIT_COMPATIBLE" val="0"/>
</p:tagLst>
</file>

<file path=ppt/tags/tag67.xml><?xml version="1.0" encoding="utf-8"?>
<p:tagLst xmlns:p="http://schemas.openxmlformats.org/presentationml/2006/main">
  <p:tag name="KSO_WM_TAG_VERSION" val="1.0"/>
  <p:tag name="KSO_WM_BEAUTIFY_FLAG" val="#wm#"/>
  <p:tag name="KSO_WM_UNIT_ID" val="custom1_3*i*2"/>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2"/>
</p:tagLst>
</file>

<file path=ppt/tags/tag68.xml><?xml version="1.0" encoding="utf-8"?>
<p:tagLst xmlns:p="http://schemas.openxmlformats.org/presentationml/2006/main">
  <p:tag name="KSO_WM_TAG_VERSION" val="1.0"/>
  <p:tag name="KSO_WM_BEAUTIFY_FLAG" val="#wm#"/>
  <p:tag name="KSO_WM_UNIT_ID" val="custom1_3*i*3"/>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3"/>
</p:tagLst>
</file>

<file path=ppt/tags/tag69.xml><?xml version="1.0" encoding="utf-8"?>
<p:tagLst xmlns:p="http://schemas.openxmlformats.org/presentationml/2006/main">
  <p:tag name="KSO_WM_TAG_VERSION" val="1.0"/>
  <p:tag name="KSO_WM_BEAUTIFY_FLAG" val="#wm#"/>
  <p:tag name="KSO_WM_UNIT_ID" val="custom1_3*i*4"/>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4"/>
</p:tagLst>
</file>

<file path=ppt/tags/tag7.xml><?xml version="1.0" encoding="utf-8"?>
<p:tagLst xmlns:p="http://schemas.openxmlformats.org/presentationml/2006/main">
  <p:tag name="KSO_WM_TAG_VERSION" val="1.0"/>
  <p:tag name="KSO_WM_BEAUTIFY_FLAG" val="#wm#"/>
  <p:tag name="KSO_WM_UNIT_ID" val="custom1_3*i*2"/>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2"/>
</p:tagLst>
</file>

<file path=ppt/tags/tag70.xml><?xml version="1.0" encoding="utf-8"?>
<p:tagLst xmlns:p="http://schemas.openxmlformats.org/presentationml/2006/main">
  <p:tag name="KSO_WM_TAG_VERSION" val="1.0"/>
  <p:tag name="KSO_WM_BEAUTIFY_FLAG" val="#wm#"/>
  <p:tag name="KSO_WM_UNIT_ID" val="custom1_3*i*5"/>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5"/>
</p:tagLst>
</file>

<file path=ppt/tags/tag71.xml><?xml version="1.0" encoding="utf-8"?>
<p:tagLst xmlns:p="http://schemas.openxmlformats.org/presentationml/2006/main">
  <p:tag name="KSO_WM_TAG_VERSION" val="1.0"/>
  <p:tag name="KSO_WM_BEAUTIFY_FLAG" val="#wm#"/>
  <p:tag name="KSO_WM_UNIT_ID" val="custom1_3*i*6"/>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6"/>
</p:tagLst>
</file>

<file path=ppt/tags/tag72.xml><?xml version="1.0" encoding="utf-8"?>
<p:tagLst xmlns:p="http://schemas.openxmlformats.org/presentationml/2006/main">
  <p:tag name="KSO_WM_TAG_VERSION" val="1.0"/>
  <p:tag name="KSO_WM_BEAUTIFY_FLAG" val="#wm#"/>
  <p:tag name="KSO_WM_UNIT_ID" val="custom1_3*i*7"/>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7"/>
</p:tagLst>
</file>

<file path=ppt/tags/tag73.xml><?xml version="1.0" encoding="utf-8"?>
<p:tagLst xmlns:p="http://schemas.openxmlformats.org/presentationml/2006/main">
  <p:tag name="KSO_WM_TAG_VERSION" val="1.0"/>
  <p:tag name="KSO_WM_BEAUTIFY_FLAG" val="#wm#"/>
  <p:tag name="KSO_WM_UNIT_ID" val="custom1_3*i*2"/>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2"/>
</p:tagLst>
</file>

<file path=ppt/tags/tag74.xml><?xml version="1.0" encoding="utf-8"?>
<p:tagLst xmlns:p="http://schemas.openxmlformats.org/presentationml/2006/main">
  <p:tag name="KSO_WM_TAG_VERSION" val="1.0"/>
  <p:tag name="KSO_WM_BEAUTIFY_FLAG" val="#wm#"/>
  <p:tag name="KSO_WM_UNIT_ID" val="custom1_3*i*3"/>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3"/>
</p:tagLst>
</file>

<file path=ppt/tags/tag75.xml><?xml version="1.0" encoding="utf-8"?>
<p:tagLst xmlns:p="http://schemas.openxmlformats.org/presentationml/2006/main">
  <p:tag name="KSO_WM_TAG_VERSION" val="1.0"/>
  <p:tag name="KSO_WM_BEAUTIFY_FLAG" val="#wm#"/>
  <p:tag name="KSO_WM_UNIT_ID" val="custom1_3*i*4"/>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4"/>
</p:tagLst>
</file>

<file path=ppt/tags/tag76.xml><?xml version="1.0" encoding="utf-8"?>
<p:tagLst xmlns:p="http://schemas.openxmlformats.org/presentationml/2006/main">
  <p:tag name="KSO_WM_TAG_VERSION" val="1.0"/>
  <p:tag name="KSO_WM_BEAUTIFY_FLAG" val="#wm#"/>
  <p:tag name="KSO_WM_UNIT_ID" val="custom1_3*i*5"/>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5"/>
</p:tagLst>
</file>

<file path=ppt/tags/tag77.xml><?xml version="1.0" encoding="utf-8"?>
<p:tagLst xmlns:p="http://schemas.openxmlformats.org/presentationml/2006/main">
  <p:tag name="KSO_WM_TAG_VERSION" val="1.0"/>
  <p:tag name="KSO_WM_BEAUTIFY_FLAG" val="#wm#"/>
  <p:tag name="KSO_WM_UNIT_ID" val="custom1_3*i*6"/>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6"/>
</p:tagLst>
</file>

<file path=ppt/tags/tag78.xml><?xml version="1.0" encoding="utf-8"?>
<p:tagLst xmlns:p="http://schemas.openxmlformats.org/presentationml/2006/main">
  <p:tag name="KSO_WM_TAG_VERSION" val="1.0"/>
  <p:tag name="KSO_WM_BEAUTIFY_FLAG" val="#wm#"/>
  <p:tag name="KSO_WM_UNIT_ID" val="custom1_3*i*7"/>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7"/>
</p:tagLst>
</file>

<file path=ppt/tags/tag79.xml><?xml version="1.0" encoding="utf-8"?>
<p:tagLst xmlns:p="http://schemas.openxmlformats.org/presentationml/2006/main">
  <p:tag name="KSO_WM_TAG_VERSION" val="1.0"/>
  <p:tag name="KSO_WM_BEAUTIFY_FLAG" val="#wm#"/>
  <p:tag name="KSO_WM_UNIT_ID" val="custom1_3*i*2"/>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2"/>
</p:tagLst>
</file>

<file path=ppt/tags/tag8.xml><?xml version="1.0" encoding="utf-8"?>
<p:tagLst xmlns:p="http://schemas.openxmlformats.org/presentationml/2006/main">
  <p:tag name="KSO_WM_TAG_VERSION" val="1.0"/>
  <p:tag name="KSO_WM_BEAUTIFY_FLAG" val="#wm#"/>
  <p:tag name="KSO_WM_UNIT_ID" val="custom1_3*i*3"/>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3"/>
</p:tagLst>
</file>

<file path=ppt/tags/tag80.xml><?xml version="1.0" encoding="utf-8"?>
<p:tagLst xmlns:p="http://schemas.openxmlformats.org/presentationml/2006/main">
  <p:tag name="KSO_WM_TAG_VERSION" val="1.0"/>
  <p:tag name="KSO_WM_BEAUTIFY_FLAG" val="#wm#"/>
  <p:tag name="KSO_WM_UNIT_ID" val="custom1_3*i*3"/>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3"/>
</p:tagLst>
</file>

<file path=ppt/tags/tag81.xml><?xml version="1.0" encoding="utf-8"?>
<p:tagLst xmlns:p="http://schemas.openxmlformats.org/presentationml/2006/main">
  <p:tag name="KSO_WM_TAG_VERSION" val="1.0"/>
  <p:tag name="KSO_WM_BEAUTIFY_FLAG" val="#wm#"/>
  <p:tag name="KSO_WM_UNIT_ID" val="custom1_3*i*4"/>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4"/>
</p:tagLst>
</file>

<file path=ppt/tags/tag82.xml><?xml version="1.0" encoding="utf-8"?>
<p:tagLst xmlns:p="http://schemas.openxmlformats.org/presentationml/2006/main">
  <p:tag name="KSO_WM_TAG_VERSION" val="1.0"/>
  <p:tag name="KSO_WM_BEAUTIFY_FLAG" val="#wm#"/>
  <p:tag name="KSO_WM_UNIT_ID" val="custom1_3*i*5"/>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5"/>
</p:tagLst>
</file>

<file path=ppt/tags/tag83.xml><?xml version="1.0" encoding="utf-8"?>
<p:tagLst xmlns:p="http://schemas.openxmlformats.org/presentationml/2006/main">
  <p:tag name="KSO_WM_TAG_VERSION" val="1.0"/>
  <p:tag name="KSO_WM_BEAUTIFY_FLAG" val="#wm#"/>
  <p:tag name="KSO_WM_UNIT_ID" val="custom1_3*i*6"/>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6"/>
</p:tagLst>
</file>

<file path=ppt/tags/tag84.xml><?xml version="1.0" encoding="utf-8"?>
<p:tagLst xmlns:p="http://schemas.openxmlformats.org/presentationml/2006/main">
  <p:tag name="KSO_WM_TAG_VERSION" val="1.0"/>
  <p:tag name="KSO_WM_BEAUTIFY_FLAG" val="#wm#"/>
  <p:tag name="KSO_WM_UNIT_ID" val="custom1_3*i*7"/>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7"/>
</p:tagLst>
</file>

<file path=ppt/tags/tag85.xml><?xml version="1.0" encoding="utf-8"?>
<p:tagLst xmlns:p="http://schemas.openxmlformats.org/presentationml/2006/main">
  <p:tag name="KSO_WM_TAG_VERSION" val="1.0"/>
  <p:tag name="KSO_WM_BEAUTIFY_FLAG" val="#wm#"/>
  <p:tag name="KSO_WM_UNIT_ID" val="custom1_3*i*2"/>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2"/>
</p:tagLst>
</file>

<file path=ppt/tags/tag86.xml><?xml version="1.0" encoding="utf-8"?>
<p:tagLst xmlns:p="http://schemas.openxmlformats.org/presentationml/2006/main">
  <p:tag name="KSO_WM_TAG_VERSION" val="1.0"/>
  <p:tag name="KSO_WM_BEAUTIFY_FLAG" val="#wm#"/>
  <p:tag name="KSO_WM_UNIT_ID" val="custom1_3*i*3"/>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3"/>
</p:tagLst>
</file>

<file path=ppt/tags/tag87.xml><?xml version="1.0" encoding="utf-8"?>
<p:tagLst xmlns:p="http://schemas.openxmlformats.org/presentationml/2006/main">
  <p:tag name="KSO_WM_TAG_VERSION" val="1.0"/>
  <p:tag name="KSO_WM_BEAUTIFY_FLAG" val="#wm#"/>
  <p:tag name="KSO_WM_UNIT_ID" val="custom1_3*i*4"/>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4"/>
</p:tagLst>
</file>

<file path=ppt/tags/tag88.xml><?xml version="1.0" encoding="utf-8"?>
<p:tagLst xmlns:p="http://schemas.openxmlformats.org/presentationml/2006/main">
  <p:tag name="KSO_WM_TAG_VERSION" val="1.0"/>
  <p:tag name="KSO_WM_BEAUTIFY_FLAG" val="#wm#"/>
  <p:tag name="KSO_WM_UNIT_ID" val="custom1_3*i*5"/>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5"/>
</p:tagLst>
</file>

<file path=ppt/tags/tag89.xml><?xml version="1.0" encoding="utf-8"?>
<p:tagLst xmlns:p="http://schemas.openxmlformats.org/presentationml/2006/main">
  <p:tag name="KSO_WM_TAG_VERSION" val="1.0"/>
  <p:tag name="KSO_WM_BEAUTIFY_FLAG" val="#wm#"/>
  <p:tag name="KSO_WM_UNIT_ID" val="custom1_3*i*6"/>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6"/>
</p:tagLst>
</file>

<file path=ppt/tags/tag9.xml><?xml version="1.0" encoding="utf-8"?>
<p:tagLst xmlns:p="http://schemas.openxmlformats.org/presentationml/2006/main">
  <p:tag name="KSO_WM_TAG_VERSION" val="1.0"/>
  <p:tag name="KSO_WM_BEAUTIFY_FLAG" val="#wm#"/>
  <p:tag name="KSO_WM_UNIT_ID" val="custom1_3*i*4"/>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4"/>
</p:tagLst>
</file>

<file path=ppt/tags/tag90.xml><?xml version="1.0" encoding="utf-8"?>
<p:tagLst xmlns:p="http://schemas.openxmlformats.org/presentationml/2006/main">
  <p:tag name="KSO_WM_TAG_VERSION" val="1.0"/>
  <p:tag name="KSO_WM_BEAUTIFY_FLAG" val="#wm#"/>
  <p:tag name="KSO_WM_UNIT_ID" val="custom1_3*i*7"/>
  <p:tag name="KSO_WM_TEMPLATE_CATEGORY" val="custom"/>
  <p:tag name="KSO_WM_TEMPLATE_INDEX" val="1"/>
  <p:tag name="KSO_WM_UNIT_HIGHLIGHT" val="0"/>
  <p:tag name="KSO_WM_UNIT_COMPATIBLE" val="0"/>
  <p:tag name="KSO_WM_UNIT_LAYERLEVEL" val="1"/>
  <p:tag name="KSO_WM_DIAGRAM_GROUP_CODE" val="p1-1"/>
  <p:tag name="KSO_WM_UNIT_TYPE" val="i"/>
  <p:tag name="KSO_WM_UNIT_INDEX" val="7"/>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2"/>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9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9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99.xml><?xml version="1.0" encoding="utf-8"?>
<p:tagLst xmlns:p="http://schemas.openxmlformats.org/presentationml/2006/main">
  <p:tag name="KSO_WM_TAG_VERSION" val="1.0"/>
  <p:tag name="KSO_WM_TEMPLATE_CATEGORY" val="custom"/>
  <p:tag name="KSO_WM_TEMPLATE_INDEX" val="1"/>
</p:tagLst>
</file>

<file path=ppt/theme/theme1.xml><?xml version="1.0" encoding="utf-8"?>
<a:theme xmlns:a="http://schemas.openxmlformats.org/drawingml/2006/main" name="总结汇报">
  <a:themeElements>
    <a:clrScheme name="自定义 10">
      <a:dk1>
        <a:srgbClr val="000000"/>
      </a:dk1>
      <a:lt1>
        <a:srgbClr val="FFFFFF"/>
      </a:lt1>
      <a:dk2>
        <a:srgbClr val="44546A"/>
      </a:dk2>
      <a:lt2>
        <a:srgbClr val="E7E6E6"/>
      </a:lt2>
      <a:accent1>
        <a:srgbClr val="595959"/>
      </a:accent1>
      <a:accent2>
        <a:srgbClr val="8496B0"/>
      </a:accent2>
      <a:accent3>
        <a:srgbClr val="D7B5C6"/>
      </a:accent3>
      <a:accent4>
        <a:srgbClr val="BCBCBC"/>
      </a:accent4>
      <a:accent5>
        <a:srgbClr val="034A90"/>
      </a:accent5>
      <a:accent6>
        <a:srgbClr val="595959"/>
      </a:accent6>
      <a:hlink>
        <a:srgbClr val="0563C1"/>
      </a:hlink>
      <a:folHlink>
        <a:srgbClr val="954F72"/>
      </a:folHlink>
    </a:clrScheme>
    <a:fontScheme name="自定义 4">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总结汇报">
  <a:themeElements>
    <a:clrScheme name="自定义 10">
      <a:dk1>
        <a:srgbClr val="000000"/>
      </a:dk1>
      <a:lt1>
        <a:srgbClr val="FFFFFF"/>
      </a:lt1>
      <a:dk2>
        <a:srgbClr val="44546A"/>
      </a:dk2>
      <a:lt2>
        <a:srgbClr val="E7E6E6"/>
      </a:lt2>
      <a:accent1>
        <a:srgbClr val="595959"/>
      </a:accent1>
      <a:accent2>
        <a:srgbClr val="8496B0"/>
      </a:accent2>
      <a:accent3>
        <a:srgbClr val="D7B5C6"/>
      </a:accent3>
      <a:accent4>
        <a:srgbClr val="BCBCBC"/>
      </a:accent4>
      <a:accent5>
        <a:srgbClr val="034A90"/>
      </a:accent5>
      <a:accent6>
        <a:srgbClr val="595959"/>
      </a:accent6>
      <a:hlink>
        <a:srgbClr val="0563C1"/>
      </a:hlink>
      <a:folHlink>
        <a:srgbClr val="954F72"/>
      </a:folHlink>
    </a:clrScheme>
    <a:fontScheme name="自定义 4">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10">
    <a:dk1>
      <a:srgbClr val="000000"/>
    </a:dk1>
    <a:lt1>
      <a:srgbClr val="FFFFFF"/>
    </a:lt1>
    <a:dk2>
      <a:srgbClr val="44546A"/>
    </a:dk2>
    <a:lt2>
      <a:srgbClr val="E7E6E6"/>
    </a:lt2>
    <a:accent1>
      <a:srgbClr val="595959"/>
    </a:accent1>
    <a:accent2>
      <a:srgbClr val="8496B0"/>
    </a:accent2>
    <a:accent3>
      <a:srgbClr val="D7B5C6"/>
    </a:accent3>
    <a:accent4>
      <a:srgbClr val="BCBCBC"/>
    </a:accent4>
    <a:accent5>
      <a:srgbClr val="034A90"/>
    </a:accent5>
    <a:accent6>
      <a:srgbClr val="595959"/>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5210</Words>
  <Application>WPS 演示</Application>
  <PresentationFormat/>
  <Paragraphs>313</Paragraphs>
  <Slides>15</Slides>
  <Notes>10</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15</vt:i4>
      </vt:variant>
    </vt:vector>
  </HeadingPairs>
  <TitlesOfParts>
    <vt:vector size="29" baseType="lpstr">
      <vt:lpstr>Arial</vt:lpstr>
      <vt:lpstr>宋体</vt:lpstr>
      <vt:lpstr>Wingdings</vt:lpstr>
      <vt:lpstr>微软雅黑</vt:lpstr>
      <vt:lpstr>黑体</vt:lpstr>
      <vt:lpstr>Arial Rounded MT Bold</vt:lpstr>
      <vt:lpstr>Calibri</vt:lpstr>
      <vt:lpstr>Times New Roman</vt:lpstr>
      <vt:lpstr>Arial Unicode MS</vt:lpstr>
      <vt:lpstr>HelveticaNeue</vt:lpstr>
      <vt:lpstr>Corbel</vt:lpstr>
      <vt:lpstr>华文新魏</vt:lpstr>
      <vt:lpstr>总结汇报</vt:lpstr>
      <vt:lpstr>1_总结汇报</vt:lpstr>
      <vt:lpstr>PowerPoint 演示文稿</vt:lpstr>
      <vt:lpstr>The Face-down Generation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hp</dc:creator>
  <cp:lastModifiedBy>24147</cp:lastModifiedBy>
  <cp:revision>390</cp:revision>
  <dcterms:created xsi:type="dcterms:W3CDTF">2018-03-01T02:03:00Z</dcterms:created>
  <dcterms:modified xsi:type="dcterms:W3CDTF">2022-10-31T08:32:27Z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2052-11.8.2.8411</vt:lpwstr>
  </property>
  <property fmtid="{D5CDD505-2E9C-101B-9397-08002B2CF9AE}" pid="3" name="KSORubyTemplateID">
    <vt:lpwstr>2</vt:lpwstr>
  </property>
  <property fmtid="{D5CDD505-2E9C-101B-9397-08002B2CF9AE}" pid="4" name="ICV">
    <vt:lpwstr>A0CF8459FFED41A5885C83A034ACBE4A</vt:lpwstr>
  </property>
</Properties>
</file>